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7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70" r:id="rId12"/>
    <p:sldId id="271" r:id="rId13"/>
    <p:sldId id="260" r:id="rId14"/>
  </p:sldIdLst>
  <p:sldSz cx="12192000" cy="6858000"/>
  <p:notesSz cx="6858000" cy="9144000"/>
  <p:embeddedFontLst>
    <p:embeddedFont>
      <p:font typeface="Arial Unicode MS" panose="020B0604020202020204" charset="-128"/>
      <p:regular r:id="rId16"/>
    </p:embeddedFont>
    <p:embeddedFont>
      <p:font typeface="Balsamiq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0"/>
    <a:srgbClr val="303F46"/>
    <a:srgbClr val="607D8B"/>
    <a:srgbClr val="EE266D"/>
    <a:srgbClr val="2196F3"/>
    <a:srgbClr val="673AB7"/>
    <a:srgbClr val="F44336"/>
    <a:srgbClr val="C9D3D9"/>
    <a:srgbClr val="AB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2185" autoAdjust="0"/>
  </p:normalViewPr>
  <p:slideViewPr>
    <p:cSldViewPr snapToGrid="0">
      <p:cViewPr varScale="1">
        <p:scale>
          <a:sx n="115" d="100"/>
          <a:sy n="115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4F364-2CCF-4F2B-A881-908B6AB6183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92907ED-7E23-42B2-ABC1-33D79BE35B7A}">
      <dgm:prSet phldrT="[Text]"/>
      <dgm:spPr>
        <a:solidFill>
          <a:srgbClr val="F44336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B6E5926A-FBCD-4D42-9F70-813BD2A5491A}" type="parTrans" cxnId="{88607B0E-7EC4-490F-B044-33A04178D5B6}">
      <dgm:prSet/>
      <dgm:spPr/>
      <dgm:t>
        <a:bodyPr/>
        <a:lstStyle/>
        <a:p>
          <a:endParaRPr lang="en-GB"/>
        </a:p>
      </dgm:t>
    </dgm:pt>
    <dgm:pt modelId="{ADB5FC76-7D41-41AF-9801-B1DD8C73BD23}" type="sibTrans" cxnId="{88607B0E-7EC4-490F-B044-33A04178D5B6}">
      <dgm:prSet/>
      <dgm:spPr/>
      <dgm:t>
        <a:bodyPr/>
        <a:lstStyle/>
        <a:p>
          <a:endParaRPr lang="en-GB"/>
        </a:p>
      </dgm:t>
    </dgm:pt>
    <dgm:pt modelId="{BDF30757-633A-425B-89C3-FAC651354991}">
      <dgm:prSet phldrT="[Text]"/>
      <dgm:spPr>
        <a:solidFill>
          <a:srgbClr val="673AB7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ABD61C5C-183B-4C0C-9336-8CCBAF7B1482}" type="parTrans" cxnId="{CF443B27-F9B8-40C3-A398-9E2EDCDBD248}">
      <dgm:prSet/>
      <dgm:spPr/>
      <dgm:t>
        <a:bodyPr/>
        <a:lstStyle/>
        <a:p>
          <a:endParaRPr lang="en-GB"/>
        </a:p>
      </dgm:t>
    </dgm:pt>
    <dgm:pt modelId="{C7659EDE-F200-46CE-81C7-2FBF336972AC}" type="sibTrans" cxnId="{CF443B27-F9B8-40C3-A398-9E2EDCDBD248}">
      <dgm:prSet/>
      <dgm:spPr/>
      <dgm:t>
        <a:bodyPr/>
        <a:lstStyle/>
        <a:p>
          <a:endParaRPr lang="en-GB"/>
        </a:p>
      </dgm:t>
    </dgm:pt>
    <dgm:pt modelId="{12985113-E320-426E-A4E0-0CCE98D131FA}">
      <dgm:prSet phldrT="[Text]"/>
      <dgm:spPr>
        <a:solidFill>
          <a:srgbClr val="2196F3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2B18C6F6-697D-469A-A2AF-21ED25B29B5A}" type="parTrans" cxnId="{D1D8A7AA-D6AD-424C-9629-62DA0400E629}">
      <dgm:prSet/>
      <dgm:spPr/>
      <dgm:t>
        <a:bodyPr/>
        <a:lstStyle/>
        <a:p>
          <a:endParaRPr lang="en-GB"/>
        </a:p>
      </dgm:t>
    </dgm:pt>
    <dgm:pt modelId="{30C0AD50-7CBD-499E-A872-5E3F913B7A13}" type="sibTrans" cxnId="{D1D8A7AA-D6AD-424C-9629-62DA0400E629}">
      <dgm:prSet/>
      <dgm:spPr/>
      <dgm:t>
        <a:bodyPr/>
        <a:lstStyle/>
        <a:p>
          <a:endParaRPr lang="en-GB"/>
        </a:p>
      </dgm:t>
    </dgm:pt>
    <dgm:pt modelId="{9CD34129-85F9-40D4-8863-ADB166C2E08C}">
      <dgm:prSet phldrT="[Text]"/>
      <dgm:spPr>
        <a:solidFill>
          <a:srgbClr val="EE266D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3CEB667E-7A3D-4321-B324-479146F3B816}" type="parTrans" cxnId="{05C4480A-5063-4C2D-9351-5B29FAB68F31}">
      <dgm:prSet/>
      <dgm:spPr/>
      <dgm:t>
        <a:bodyPr/>
        <a:lstStyle/>
        <a:p>
          <a:endParaRPr lang="en-GB"/>
        </a:p>
      </dgm:t>
    </dgm:pt>
    <dgm:pt modelId="{15824D9F-5FB6-4FA2-858E-6C7B83631D80}" type="sibTrans" cxnId="{05C4480A-5063-4C2D-9351-5B29FAB68F31}">
      <dgm:prSet/>
      <dgm:spPr/>
      <dgm:t>
        <a:bodyPr/>
        <a:lstStyle/>
        <a:p>
          <a:endParaRPr lang="en-GB"/>
        </a:p>
      </dgm:t>
    </dgm:pt>
    <dgm:pt modelId="{287938BE-B4D7-4D95-9EC3-04F16559BA41}" type="pres">
      <dgm:prSet presAssocID="{E814F364-2CCF-4F2B-A881-908B6AB61832}" presName="Name0" presStyleCnt="0">
        <dgm:presLayoutVars>
          <dgm:dir/>
          <dgm:animLvl val="lvl"/>
          <dgm:resizeHandles val="exact"/>
        </dgm:presLayoutVars>
      </dgm:prSet>
      <dgm:spPr/>
    </dgm:pt>
    <dgm:pt modelId="{702AB480-36EF-4020-AE6D-43675DE85E98}" type="pres">
      <dgm:prSet presAssocID="{A92907ED-7E23-42B2-ABC1-33D79BE35B7A}" presName="parTxOnly" presStyleLbl="node1" presStyleIdx="0" presStyleCnt="4" custScaleX="39620">
        <dgm:presLayoutVars>
          <dgm:chMax val="0"/>
          <dgm:chPref val="0"/>
          <dgm:bulletEnabled val="1"/>
        </dgm:presLayoutVars>
      </dgm:prSet>
      <dgm:spPr/>
    </dgm:pt>
    <dgm:pt modelId="{043A4664-4BEC-4765-81C7-403B75735CBB}" type="pres">
      <dgm:prSet presAssocID="{ADB5FC76-7D41-41AF-9801-B1DD8C73BD23}" presName="parTxOnlySpace" presStyleCnt="0"/>
      <dgm:spPr/>
    </dgm:pt>
    <dgm:pt modelId="{6E820A25-E5EB-4C5A-9FB9-1709BF21CA0C}" type="pres">
      <dgm:prSet presAssocID="{BDF30757-633A-425B-89C3-FAC65135499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4D2139-DA78-4D91-B2EE-B985E7AD8EAE}" type="pres">
      <dgm:prSet presAssocID="{C7659EDE-F200-46CE-81C7-2FBF336972AC}" presName="parTxOnlySpace" presStyleCnt="0"/>
      <dgm:spPr/>
    </dgm:pt>
    <dgm:pt modelId="{C5FDC054-60BC-4B21-8034-4B366DE82732}" type="pres">
      <dgm:prSet presAssocID="{12985113-E320-426E-A4E0-0CCE98D131FA}" presName="parTxOnly" presStyleLbl="node1" presStyleIdx="2" presStyleCnt="4" custScaleX="40918">
        <dgm:presLayoutVars>
          <dgm:chMax val="0"/>
          <dgm:chPref val="0"/>
          <dgm:bulletEnabled val="1"/>
        </dgm:presLayoutVars>
      </dgm:prSet>
      <dgm:spPr/>
    </dgm:pt>
    <dgm:pt modelId="{8E8CC397-62E6-412F-B129-C7D1A53BAF43}" type="pres">
      <dgm:prSet presAssocID="{30C0AD50-7CBD-499E-A872-5E3F913B7A13}" presName="parTxOnlySpace" presStyleCnt="0"/>
      <dgm:spPr/>
    </dgm:pt>
    <dgm:pt modelId="{FF5EDB64-0DDA-4FE2-AA8D-762AC05E3E38}" type="pres">
      <dgm:prSet presAssocID="{9CD34129-85F9-40D4-8863-ADB166C2E08C}" presName="parTxOnly" presStyleLbl="node1" presStyleIdx="3" presStyleCnt="4" custScaleX="65392">
        <dgm:presLayoutVars>
          <dgm:chMax val="0"/>
          <dgm:chPref val="0"/>
          <dgm:bulletEnabled val="1"/>
        </dgm:presLayoutVars>
      </dgm:prSet>
      <dgm:spPr/>
    </dgm:pt>
  </dgm:ptLst>
  <dgm:cxnLst>
    <dgm:cxn modelId="{05C4480A-5063-4C2D-9351-5B29FAB68F31}" srcId="{E814F364-2CCF-4F2B-A881-908B6AB61832}" destId="{9CD34129-85F9-40D4-8863-ADB166C2E08C}" srcOrd="3" destOrd="0" parTransId="{3CEB667E-7A3D-4321-B324-479146F3B816}" sibTransId="{15824D9F-5FB6-4FA2-858E-6C7B83631D80}"/>
    <dgm:cxn modelId="{88607B0E-7EC4-490F-B044-33A04178D5B6}" srcId="{E814F364-2CCF-4F2B-A881-908B6AB61832}" destId="{A92907ED-7E23-42B2-ABC1-33D79BE35B7A}" srcOrd="0" destOrd="0" parTransId="{B6E5926A-FBCD-4D42-9F70-813BD2A5491A}" sibTransId="{ADB5FC76-7D41-41AF-9801-B1DD8C73BD23}"/>
    <dgm:cxn modelId="{33197C19-039A-47A2-9225-1536F42FDFAF}" type="presOf" srcId="{A92907ED-7E23-42B2-ABC1-33D79BE35B7A}" destId="{702AB480-36EF-4020-AE6D-43675DE85E98}" srcOrd="0" destOrd="0" presId="urn:microsoft.com/office/officeart/2005/8/layout/chevron1"/>
    <dgm:cxn modelId="{CF443B27-F9B8-40C3-A398-9E2EDCDBD248}" srcId="{E814F364-2CCF-4F2B-A881-908B6AB61832}" destId="{BDF30757-633A-425B-89C3-FAC651354991}" srcOrd="1" destOrd="0" parTransId="{ABD61C5C-183B-4C0C-9336-8CCBAF7B1482}" sibTransId="{C7659EDE-F200-46CE-81C7-2FBF336972AC}"/>
    <dgm:cxn modelId="{E967CB39-0EAC-4636-9427-2E3F7B8AA576}" type="presOf" srcId="{BDF30757-633A-425B-89C3-FAC651354991}" destId="{6E820A25-E5EB-4C5A-9FB9-1709BF21CA0C}" srcOrd="0" destOrd="0" presId="urn:microsoft.com/office/officeart/2005/8/layout/chevron1"/>
    <dgm:cxn modelId="{D1D8A7AA-D6AD-424C-9629-62DA0400E629}" srcId="{E814F364-2CCF-4F2B-A881-908B6AB61832}" destId="{12985113-E320-426E-A4E0-0CCE98D131FA}" srcOrd="2" destOrd="0" parTransId="{2B18C6F6-697D-469A-A2AF-21ED25B29B5A}" sibTransId="{30C0AD50-7CBD-499E-A872-5E3F913B7A13}"/>
    <dgm:cxn modelId="{D317B6B7-2CB6-4133-A4F4-F4838B0132E8}" type="presOf" srcId="{12985113-E320-426E-A4E0-0CCE98D131FA}" destId="{C5FDC054-60BC-4B21-8034-4B366DE82732}" srcOrd="0" destOrd="0" presId="urn:microsoft.com/office/officeart/2005/8/layout/chevron1"/>
    <dgm:cxn modelId="{4EE8B4BF-1725-4CE3-83E8-126ED31FD374}" type="presOf" srcId="{E814F364-2CCF-4F2B-A881-908B6AB61832}" destId="{287938BE-B4D7-4D95-9EC3-04F16559BA41}" srcOrd="0" destOrd="0" presId="urn:microsoft.com/office/officeart/2005/8/layout/chevron1"/>
    <dgm:cxn modelId="{A9CE80E3-8CE6-4ADA-9551-1CAC72E13D59}" type="presOf" srcId="{9CD34129-85F9-40D4-8863-ADB166C2E08C}" destId="{FF5EDB64-0DDA-4FE2-AA8D-762AC05E3E38}" srcOrd="0" destOrd="0" presId="urn:microsoft.com/office/officeart/2005/8/layout/chevron1"/>
    <dgm:cxn modelId="{DAE03B7F-76CE-4756-A630-F692262C519D}" type="presParOf" srcId="{287938BE-B4D7-4D95-9EC3-04F16559BA41}" destId="{702AB480-36EF-4020-AE6D-43675DE85E98}" srcOrd="0" destOrd="0" presId="urn:microsoft.com/office/officeart/2005/8/layout/chevron1"/>
    <dgm:cxn modelId="{7F1D730E-29EC-45FF-8D39-033094BE7167}" type="presParOf" srcId="{287938BE-B4D7-4D95-9EC3-04F16559BA41}" destId="{043A4664-4BEC-4765-81C7-403B75735CBB}" srcOrd="1" destOrd="0" presId="urn:microsoft.com/office/officeart/2005/8/layout/chevron1"/>
    <dgm:cxn modelId="{06187EDF-6BEE-4489-88FE-146BD4AE7171}" type="presParOf" srcId="{287938BE-B4D7-4D95-9EC3-04F16559BA41}" destId="{6E820A25-E5EB-4C5A-9FB9-1709BF21CA0C}" srcOrd="2" destOrd="0" presId="urn:microsoft.com/office/officeart/2005/8/layout/chevron1"/>
    <dgm:cxn modelId="{7F7D0561-0B0C-4E93-B16E-5E0559FBE75B}" type="presParOf" srcId="{287938BE-B4D7-4D95-9EC3-04F16559BA41}" destId="{F74D2139-DA78-4D91-B2EE-B985E7AD8EAE}" srcOrd="3" destOrd="0" presId="urn:microsoft.com/office/officeart/2005/8/layout/chevron1"/>
    <dgm:cxn modelId="{4975BC8D-F680-4049-8EF7-8DBFB90ABD97}" type="presParOf" srcId="{287938BE-B4D7-4D95-9EC3-04F16559BA41}" destId="{C5FDC054-60BC-4B21-8034-4B366DE82732}" srcOrd="4" destOrd="0" presId="urn:microsoft.com/office/officeart/2005/8/layout/chevron1"/>
    <dgm:cxn modelId="{DC4178CF-4E59-4361-A87F-8932C408AB4E}" type="presParOf" srcId="{287938BE-B4D7-4D95-9EC3-04F16559BA41}" destId="{8E8CC397-62E6-412F-B129-C7D1A53BAF43}" srcOrd="5" destOrd="0" presId="urn:microsoft.com/office/officeart/2005/8/layout/chevron1"/>
    <dgm:cxn modelId="{0D3C94B7-A28E-4C57-8375-3E389C9398AF}" type="presParOf" srcId="{287938BE-B4D7-4D95-9EC3-04F16559BA41}" destId="{FF5EDB64-0DDA-4FE2-AA8D-762AC05E3E3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B480-36EF-4020-AE6D-43675DE85E98}">
      <dsp:nvSpPr>
        <dsp:cNvPr id="0" name=""/>
        <dsp:cNvSpPr/>
      </dsp:nvSpPr>
      <dsp:spPr>
        <a:xfrm>
          <a:off x="2264" y="1836439"/>
          <a:ext cx="1729203" cy="1745788"/>
        </a:xfrm>
        <a:prstGeom prst="chevron">
          <a:avLst/>
        </a:prstGeom>
        <a:solidFill>
          <a:srgbClr val="F443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32" tIns="84011" rIns="84011" bIns="84011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 </a:t>
          </a:r>
        </a:p>
      </dsp:txBody>
      <dsp:txXfrm>
        <a:off x="2264" y="1836439"/>
        <a:ext cx="1729203" cy="1745788"/>
      </dsp:txXfrm>
    </dsp:sp>
    <dsp:sp modelId="{6E820A25-E5EB-4C5A-9FB9-1709BF21CA0C}">
      <dsp:nvSpPr>
        <dsp:cNvPr id="0" name=""/>
        <dsp:cNvSpPr/>
      </dsp:nvSpPr>
      <dsp:spPr>
        <a:xfrm>
          <a:off x="1295020" y="1836439"/>
          <a:ext cx="4364470" cy="1745788"/>
        </a:xfrm>
        <a:prstGeom prst="chevron">
          <a:avLst/>
        </a:prstGeom>
        <a:solidFill>
          <a:srgbClr val="673A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32" tIns="84011" rIns="84011" bIns="84011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 </a:t>
          </a:r>
        </a:p>
      </dsp:txBody>
      <dsp:txXfrm>
        <a:off x="2167914" y="1836439"/>
        <a:ext cx="2618682" cy="1745788"/>
      </dsp:txXfrm>
    </dsp:sp>
    <dsp:sp modelId="{C5FDC054-60BC-4B21-8034-4B366DE82732}">
      <dsp:nvSpPr>
        <dsp:cNvPr id="0" name=""/>
        <dsp:cNvSpPr/>
      </dsp:nvSpPr>
      <dsp:spPr>
        <a:xfrm>
          <a:off x="5223044" y="1836439"/>
          <a:ext cx="1785854" cy="1745788"/>
        </a:xfrm>
        <a:prstGeom prst="chevron">
          <a:avLst/>
        </a:prstGeom>
        <a:solidFill>
          <a:srgbClr val="2196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32" tIns="84011" rIns="84011" bIns="84011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 </a:t>
          </a:r>
        </a:p>
      </dsp:txBody>
      <dsp:txXfrm>
        <a:off x="6095938" y="1836439"/>
        <a:ext cx="40066" cy="1745788"/>
      </dsp:txXfrm>
    </dsp:sp>
    <dsp:sp modelId="{FF5EDB64-0DDA-4FE2-AA8D-762AC05E3E38}">
      <dsp:nvSpPr>
        <dsp:cNvPr id="0" name=""/>
        <dsp:cNvSpPr/>
      </dsp:nvSpPr>
      <dsp:spPr>
        <a:xfrm>
          <a:off x="6572451" y="1836439"/>
          <a:ext cx="2854014" cy="1745788"/>
        </a:xfrm>
        <a:prstGeom prst="chevron">
          <a:avLst/>
        </a:prstGeom>
        <a:solidFill>
          <a:srgbClr val="EE2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32" tIns="84011" rIns="84011" bIns="84011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 </a:t>
          </a:r>
        </a:p>
      </dsp:txBody>
      <dsp:txXfrm>
        <a:off x="7445345" y="1836439"/>
        <a:ext cx="1108226" cy="1745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6EAA9-D0BF-4548-9C3E-DBBD5E5F4AD9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99E74-A1B5-4FB4-8A76-F01D93B9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that cities are places of increasingly intense experimentation with data,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9E74-A1B5-4FB4-8A76-F01D93B9F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6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4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9B26-D659-4FC1-84C7-6E388F9266C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57F0-05E9-42EC-9B86-3D239C432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emf"/><Relationship Id="rId7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559" y="548680"/>
            <a:ext cx="7200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prstClr val="white"/>
                </a:solidFill>
                <a:latin typeface="Balsamiq Sans" panose="020B0604020202020204" charset="0"/>
                <a:ea typeface="Balsamiq Sans" panose="020B0604020202020204" charset="0"/>
              </a:rPr>
              <a:t>London Office of Technology and Innovation </a:t>
            </a:r>
          </a:p>
          <a:p>
            <a:pPr>
              <a:defRPr/>
            </a:pPr>
            <a:r>
              <a:rPr lang="en-GB" sz="2800" dirty="0">
                <a:solidFill>
                  <a:prstClr val="white"/>
                </a:solidFill>
                <a:latin typeface="Balsamiq Sans" panose="020B0604020202020204" charset="0"/>
                <a:ea typeface="Balsamiq Sans" panose="020B0604020202020204" charset="0"/>
              </a:rPr>
              <a:t>- A New Deal for City Data</a:t>
            </a:r>
          </a:p>
        </p:txBody>
      </p:sp>
      <p:pic>
        <p:nvPicPr>
          <p:cNvPr id="6" name="Picture 3" descr="pasted-image.png"/>
          <p:cNvPicPr>
            <a:picLocks noChangeAspect="1"/>
          </p:cNvPicPr>
          <p:nvPr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683" y="6456164"/>
            <a:ext cx="4077518" cy="2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78342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DA308C3-7CFF-4DB8-93FD-9E56EDA49C0D}"/>
              </a:ext>
            </a:extLst>
          </p:cNvPr>
          <p:cNvSpPr/>
          <p:nvPr/>
        </p:nvSpPr>
        <p:spPr>
          <a:xfrm>
            <a:off x="2897005" y="375605"/>
            <a:ext cx="1224136" cy="666210"/>
          </a:xfrm>
          <a:prstGeom prst="ellipse">
            <a:avLst/>
          </a:prstGeom>
          <a:solidFill>
            <a:srgbClr val="F4433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923F5-E730-418D-98D3-266F347F7E8D}"/>
              </a:ext>
            </a:extLst>
          </p:cNvPr>
          <p:cNvSpPr txBox="1"/>
          <p:nvPr/>
        </p:nvSpPr>
        <p:spPr>
          <a:xfrm>
            <a:off x="2892138" y="375606"/>
            <a:ext cx="12241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data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4188516" y="409795"/>
            <a:ext cx="5262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City Data Analytics Programme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DE0BC4-C40F-4698-8DDC-9AC342E082B1}"/>
              </a:ext>
            </a:extLst>
          </p:cNvPr>
          <p:cNvSpPr/>
          <p:nvPr/>
        </p:nvSpPr>
        <p:spPr>
          <a:xfrm>
            <a:off x="6812547" y="2691709"/>
            <a:ext cx="435275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Data for service improvement 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</a:rPr>
              <a:t>Data for better decision making &amp; policy</a:t>
            </a:r>
          </a:p>
          <a:p>
            <a:pPr fontAlgn="base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</a:rPr>
              <a:t>Urban Experimentation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956FD3-F7F9-4F5E-BA7F-01D3EBEDB742}"/>
              </a:ext>
            </a:extLst>
          </p:cNvPr>
          <p:cNvCxnSpPr/>
          <p:nvPr/>
        </p:nvCxnSpPr>
        <p:spPr>
          <a:xfrm>
            <a:off x="6694593" y="1119277"/>
            <a:ext cx="0" cy="5292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3ACA62-F330-42FB-9F58-07C5916E4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42632"/>
              </p:ext>
            </p:extLst>
          </p:nvPr>
        </p:nvGraphicFramePr>
        <p:xfrm>
          <a:off x="2015952" y="2343485"/>
          <a:ext cx="4165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9081312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33724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422891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688289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276471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275314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214273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86165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081853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96642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601143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3273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5165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332929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496875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539870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669841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334012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816335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0153289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290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66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12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249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98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70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233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6616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782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700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40277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F1A8DA9-8798-4BF2-A2BF-A233576FA595}"/>
              </a:ext>
            </a:extLst>
          </p:cNvPr>
          <p:cNvSpPr/>
          <p:nvPr/>
        </p:nvSpPr>
        <p:spPr>
          <a:xfrm>
            <a:off x="2001457" y="1215290"/>
            <a:ext cx="4222874" cy="10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Houses in Multiple Occupation (HMOs)</a:t>
            </a:r>
          </a:p>
          <a:p>
            <a:pPr algn="ctr" fontAlgn="base">
              <a:lnSpc>
                <a:spcPct val="150000"/>
              </a:lnSpc>
            </a:pPr>
            <a:endParaRPr lang="en-GB" sz="800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Visiting at random = 1 in 200 chance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595F26-AD1D-4032-9580-4A7CD4C51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67388"/>
              </p:ext>
            </p:extLst>
          </p:nvPr>
        </p:nvGraphicFramePr>
        <p:xfrm>
          <a:off x="3684331" y="5653556"/>
          <a:ext cx="62484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7081853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96642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6011432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249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98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706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ABBC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AB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2331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D4F4EA0-A645-4BA9-BDDC-6E1E3230539A}"/>
              </a:ext>
            </a:extLst>
          </p:cNvPr>
          <p:cNvSpPr/>
          <p:nvPr/>
        </p:nvSpPr>
        <p:spPr>
          <a:xfrm>
            <a:off x="1947357" y="5096759"/>
            <a:ext cx="4222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Predictive model chance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38" y="5558745"/>
            <a:ext cx="1612570" cy="65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678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EB98F2B-DEB0-4B76-A92F-209327F39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953" y="5194852"/>
            <a:ext cx="4154278" cy="1002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C303FA-E2CD-4D21-97E8-7224F4C06D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952" y="1317898"/>
            <a:ext cx="4154279" cy="8876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8ACDF0-A05A-4563-8D78-8B6F350476E1}"/>
              </a:ext>
            </a:extLst>
          </p:cNvPr>
          <p:cNvSpPr/>
          <p:nvPr/>
        </p:nvSpPr>
        <p:spPr>
          <a:xfrm>
            <a:off x="1927558" y="2314531"/>
            <a:ext cx="4382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To bring data into AQ models from a range of quality of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monitor the effectiveness of the different interventions planned across London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present best estimates / forecasts to app and web developers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A308C3-7CFF-4DB8-93FD-9E56EDA49C0D}"/>
              </a:ext>
            </a:extLst>
          </p:cNvPr>
          <p:cNvSpPr/>
          <p:nvPr/>
        </p:nvSpPr>
        <p:spPr>
          <a:xfrm>
            <a:off x="2897005" y="375605"/>
            <a:ext cx="1224136" cy="666210"/>
          </a:xfrm>
          <a:prstGeom prst="ellipse">
            <a:avLst/>
          </a:prstGeom>
          <a:solidFill>
            <a:srgbClr val="F4433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923F5-E730-418D-98D3-266F347F7E8D}"/>
              </a:ext>
            </a:extLst>
          </p:cNvPr>
          <p:cNvSpPr txBox="1"/>
          <p:nvPr/>
        </p:nvSpPr>
        <p:spPr>
          <a:xfrm>
            <a:off x="2892138" y="375606"/>
            <a:ext cx="12241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data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4188516" y="409795"/>
            <a:ext cx="5262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City Data Analytics Programme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DE0BC4-C40F-4698-8DDC-9AC342E082B1}"/>
              </a:ext>
            </a:extLst>
          </p:cNvPr>
          <p:cNvSpPr/>
          <p:nvPr/>
        </p:nvSpPr>
        <p:spPr>
          <a:xfrm>
            <a:off x="6812547" y="2691709"/>
            <a:ext cx="42805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</a:rPr>
              <a:t>Data for service improvement 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</a:rPr>
              <a:t>Data for better decision making &amp; policy</a:t>
            </a:r>
          </a:p>
          <a:p>
            <a:pPr fontAlgn="base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Urban Experimentation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956FD3-F7F9-4F5E-BA7F-01D3EBEDB742}"/>
              </a:ext>
            </a:extLst>
          </p:cNvPr>
          <p:cNvCxnSpPr/>
          <p:nvPr/>
        </p:nvCxnSpPr>
        <p:spPr>
          <a:xfrm>
            <a:off x="6694593" y="1119277"/>
            <a:ext cx="0" cy="5292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920" y="6109335"/>
            <a:ext cx="1318429" cy="5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4437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12301E4-CAFF-4812-A482-4F6539CA9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65" y="2029151"/>
            <a:ext cx="1997209" cy="1511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0A8581-05B0-40A2-8081-521806EFF4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3" y="2029151"/>
            <a:ext cx="2020798" cy="15116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515CC-FFCA-496F-8EC8-E1DD8D480A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65" y="3905768"/>
            <a:ext cx="1997209" cy="1494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99DB3C-E767-4DC9-A7D1-E53E5B557E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3" y="3905768"/>
            <a:ext cx="1997211" cy="149400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2AFEE31-BD6A-432E-A3F1-AD7FF5FA216B}"/>
              </a:ext>
            </a:extLst>
          </p:cNvPr>
          <p:cNvSpPr txBox="1">
            <a:spLocks/>
          </p:cNvSpPr>
          <p:nvPr/>
        </p:nvSpPr>
        <p:spPr>
          <a:xfrm>
            <a:off x="2119058" y="3396115"/>
            <a:ext cx="1997209" cy="4619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Training data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C2DA940-1391-414A-984A-EC38B61A80D1}"/>
              </a:ext>
            </a:extLst>
          </p:cNvPr>
          <p:cNvSpPr txBox="1">
            <a:spLocks/>
          </p:cNvSpPr>
          <p:nvPr/>
        </p:nvSpPr>
        <p:spPr>
          <a:xfrm>
            <a:off x="4591853" y="3396115"/>
            <a:ext cx="1371518" cy="4619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1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10 sensors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D89342-A3D2-4E95-AC6F-F60AE508194F}"/>
              </a:ext>
            </a:extLst>
          </p:cNvPr>
          <p:cNvSpPr txBox="1">
            <a:spLocks/>
          </p:cNvSpPr>
          <p:nvPr/>
        </p:nvSpPr>
        <p:spPr>
          <a:xfrm>
            <a:off x="4402100" y="5278330"/>
            <a:ext cx="1751025" cy="4619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1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1000 sensors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5245062-B08F-4EE2-86FE-E23224D159BB}"/>
              </a:ext>
            </a:extLst>
          </p:cNvPr>
          <p:cNvSpPr txBox="1">
            <a:spLocks/>
          </p:cNvSpPr>
          <p:nvPr/>
        </p:nvSpPr>
        <p:spPr>
          <a:xfrm>
            <a:off x="2381824" y="5255408"/>
            <a:ext cx="1471688" cy="4619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1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100 sensors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E6808A-07DC-4F24-AC03-C0E94DE34A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26" y="2691709"/>
            <a:ext cx="1961063" cy="196106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DA308C3-7CFF-4DB8-93FD-9E56EDA49C0D}"/>
              </a:ext>
            </a:extLst>
          </p:cNvPr>
          <p:cNvSpPr/>
          <p:nvPr/>
        </p:nvSpPr>
        <p:spPr>
          <a:xfrm>
            <a:off x="2897005" y="375605"/>
            <a:ext cx="1224136" cy="666210"/>
          </a:xfrm>
          <a:prstGeom prst="ellipse">
            <a:avLst/>
          </a:prstGeom>
          <a:solidFill>
            <a:srgbClr val="F4433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923F5-E730-418D-98D3-266F347F7E8D}"/>
              </a:ext>
            </a:extLst>
          </p:cNvPr>
          <p:cNvSpPr txBox="1"/>
          <p:nvPr/>
        </p:nvSpPr>
        <p:spPr>
          <a:xfrm>
            <a:off x="2892138" y="375606"/>
            <a:ext cx="12241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data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4188516" y="409795"/>
            <a:ext cx="57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City Data Analytics Programme	</a:t>
            </a: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956FD3-F7F9-4F5E-BA7F-01D3EBEDB742}"/>
              </a:ext>
            </a:extLst>
          </p:cNvPr>
          <p:cNvCxnSpPr/>
          <p:nvPr/>
        </p:nvCxnSpPr>
        <p:spPr>
          <a:xfrm>
            <a:off x="6694593" y="1119277"/>
            <a:ext cx="0" cy="5292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84352DB-84B4-4363-92BB-8EE4CF2A70C7}"/>
              </a:ext>
            </a:extLst>
          </p:cNvPr>
          <p:cNvSpPr/>
          <p:nvPr/>
        </p:nvSpPr>
        <p:spPr>
          <a:xfrm>
            <a:off x="6812547" y="2691709"/>
            <a:ext cx="4292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</a:rPr>
              <a:t>Data for service improvement 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</a:rPr>
              <a:t>Data for better decision making &amp; policy</a:t>
            </a:r>
          </a:p>
          <a:p>
            <a:pPr fontAlgn="base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Urban Experimentation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920" y="6109335"/>
            <a:ext cx="1318429" cy="5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7499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Content Placeholder 4">
            <a:extLst>
              <a:ext uri="{FF2B5EF4-FFF2-40B4-BE49-F238E27FC236}">
                <a16:creationId xmlns:a16="http://schemas.microsoft.com/office/drawing/2014/main" id="{C4613A8A-B63A-41AE-AA03-C61503CE8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4263" y="3401122"/>
            <a:ext cx="9277285" cy="243046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Pipeline of projects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Create, share (&amp; maintain) core reference datasets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Create right environment to support innovation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Facilitate data sharing to high ethical standards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Engage constructively with ‘Volunteered Geographic Information’ communities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2860169" y="409795"/>
            <a:ext cx="5262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</a:rPr>
              <a:t>City Data Analytics Programme</a:t>
            </a: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5995B-D2B4-474C-9CB4-F9DA1D801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263" y="1196751"/>
            <a:ext cx="9051895" cy="15808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942CB4-6022-48A6-B3A0-9D24516E6E30}"/>
              </a:ext>
            </a:extLst>
          </p:cNvPr>
          <p:cNvSpPr/>
          <p:nvPr/>
        </p:nvSpPr>
        <p:spPr>
          <a:xfrm>
            <a:off x="-84222" y="1173892"/>
            <a:ext cx="12368463" cy="1647538"/>
          </a:xfrm>
          <a:prstGeom prst="rect">
            <a:avLst/>
          </a:prstGeom>
          <a:noFill/>
          <a:ln w="88900">
            <a:solidFill>
              <a:srgbClr val="607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2900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2860169" y="409794"/>
            <a:ext cx="3502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London’s challenges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8CD795-0218-4771-B0BC-C5989CF36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59" y="1498673"/>
            <a:ext cx="4819315" cy="4634126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8FD348E-0C38-49A9-AF11-2CB641BF1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169" y="974311"/>
            <a:ext cx="6250030" cy="47172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Ensure good growth and improve city-wide collaboration </a:t>
            </a:r>
            <a:endParaRPr lang="en-GB" altLang="en-US" sz="1800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8BC351-D176-468D-A511-B28C17A6B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672" y="1498673"/>
            <a:ext cx="5939416" cy="46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8C61AA-22BF-49AE-8E93-BB5AEE7B5343}"/>
              </a:ext>
            </a:extLst>
          </p:cNvPr>
          <p:cNvSpPr/>
          <p:nvPr/>
        </p:nvSpPr>
        <p:spPr>
          <a:xfrm>
            <a:off x="-84222" y="1173892"/>
            <a:ext cx="12368463" cy="1647538"/>
          </a:xfrm>
          <a:prstGeom prst="rect">
            <a:avLst/>
          </a:prstGeom>
          <a:solidFill>
            <a:schemeClr val="bg1"/>
          </a:solidFill>
          <a:ln w="88900">
            <a:solidFill>
              <a:srgbClr val="607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0" name="Content Placeholder 4">
            <a:extLst>
              <a:ext uri="{FF2B5EF4-FFF2-40B4-BE49-F238E27FC236}">
                <a16:creationId xmlns:a16="http://schemas.microsoft.com/office/drawing/2014/main" id="{C4613A8A-B63A-41AE-AA03-C61503CE8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1624" y="3356993"/>
            <a:ext cx="6912768" cy="243046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1</a:t>
            </a: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More user-designed services</a:t>
            </a:r>
            <a:endParaRPr lang="en-GB" altLang="en-US" sz="1800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b="1" dirty="0">
                <a:solidFill>
                  <a:srgbClr val="FF9800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2</a:t>
            </a:r>
            <a:r>
              <a:rPr lang="en-US" altLang="en-US" sz="1800" dirty="0">
                <a:solidFill>
                  <a:srgbClr val="FF9800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New Deal for City Data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3</a:t>
            </a: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World-class connectivity and smarter streets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4</a:t>
            </a: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Enhance digital leadership and skills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5</a:t>
            </a: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Improve city-wide collaboration</a:t>
            </a:r>
            <a:endParaRPr lang="en-GB" altLang="en-US" sz="1800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2860169" y="409794"/>
            <a:ext cx="710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London Office of Technology &amp; Innovation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608721-0192-4F39-B8E9-940EF0B00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5341" y="1223319"/>
            <a:ext cx="8124487" cy="1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E86FCF-EA45-4DA3-8260-577D46CE993B}"/>
              </a:ext>
            </a:extLst>
          </p:cNvPr>
          <p:cNvSpPr/>
          <p:nvPr/>
        </p:nvSpPr>
        <p:spPr>
          <a:xfrm>
            <a:off x="-84222" y="1173892"/>
            <a:ext cx="12368463" cy="1647538"/>
          </a:xfrm>
          <a:prstGeom prst="rect">
            <a:avLst/>
          </a:prstGeom>
          <a:solidFill>
            <a:schemeClr val="bg1"/>
          </a:solidFill>
          <a:ln w="88900">
            <a:solidFill>
              <a:srgbClr val="607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0" name="Content Placeholder 4">
            <a:extLst>
              <a:ext uri="{FF2B5EF4-FFF2-40B4-BE49-F238E27FC236}">
                <a16:creationId xmlns:a16="http://schemas.microsoft.com/office/drawing/2014/main" id="{C4613A8A-B63A-41AE-AA03-C61503CE8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1624" y="2988868"/>
            <a:ext cx="7202614" cy="24304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1</a:t>
            </a:r>
            <a:r>
              <a:rPr lang="en-US" altLang="en-US" sz="1800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More user-designed services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altLang="en-US" sz="1800" dirty="0">
              <a:solidFill>
                <a:srgbClr val="C9D3D9"/>
              </a:solidFill>
              <a:latin typeface="Balsamiq Sans" panose="020B0604020202020204" charset="0"/>
              <a:ea typeface="Balsamiq Sans" panose="020B060402020202020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rgbClr val="FF9800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2</a:t>
            </a:r>
            <a:r>
              <a:rPr lang="en-US" altLang="en-US" sz="1800" dirty="0">
                <a:solidFill>
                  <a:srgbClr val="FF9800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New Deal for City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FF9800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City Data Analytics </a:t>
            </a:r>
            <a:r>
              <a:rPr lang="en-US" altLang="en-US" sz="1600" dirty="0" err="1">
                <a:solidFill>
                  <a:srgbClr val="FF9800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Programme</a:t>
            </a:r>
            <a:endParaRPr lang="en-US" altLang="en-US" sz="1600" dirty="0">
              <a:solidFill>
                <a:srgbClr val="FF9800"/>
              </a:solidFill>
              <a:latin typeface="Balsamiq Sans" panose="020B0604020202020204" charset="0"/>
              <a:ea typeface="Balsamiq Sans" panose="020B060402020202020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Developing a </a:t>
            </a:r>
            <a:r>
              <a:rPr lang="en-US" altLang="en-US" sz="16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city-wide cyber </a:t>
            </a:r>
            <a:r>
              <a:rPr lang="en-US" altLang="en-US" sz="16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security strategy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Strengthening data rights and accountability </a:t>
            </a:r>
            <a:r>
              <a:rPr lang="en-US" altLang="en-US" sz="16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to build trust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Supporting an </a:t>
            </a:r>
            <a:r>
              <a:rPr lang="en-US" altLang="en-US" sz="16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open ecosystem </a:t>
            </a:r>
            <a:r>
              <a:rPr lang="en-US" altLang="en-US" sz="16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to increase transparency and innovation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1600" dirty="0">
              <a:solidFill>
                <a:srgbClr val="607D8B"/>
              </a:solidFill>
              <a:latin typeface="Balsamiq Sans" panose="020B0604020202020204" charset="0"/>
              <a:ea typeface="Balsamiq Sans" panose="020B060402020202020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3</a:t>
            </a:r>
            <a:r>
              <a:rPr lang="en-US" altLang="en-US" sz="1800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World-class connectivity and smarter streets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4</a:t>
            </a:r>
            <a:r>
              <a:rPr lang="en-US" altLang="en-US" sz="1800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Enhance digital leadership and skills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b="1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Mission 5</a:t>
            </a:r>
            <a:r>
              <a:rPr lang="en-US" altLang="en-US" sz="1800" dirty="0">
                <a:solidFill>
                  <a:srgbClr val="C9D3D9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: Improve city-wide collaboration</a:t>
            </a:r>
            <a:endParaRPr lang="en-GB" altLang="en-US" sz="1800" dirty="0">
              <a:solidFill>
                <a:srgbClr val="C9D3D9"/>
              </a:solidFill>
              <a:latin typeface="Balsamiq Sans" panose="020B0604020202020204" charset="0"/>
              <a:ea typeface="Balsamiq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2860169" y="409794"/>
            <a:ext cx="710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London Office of Technology &amp; Innovation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608721-0192-4F39-B8E9-940EF0B00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5341" y="1223319"/>
            <a:ext cx="8124487" cy="1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8332059"/>
              </p:ext>
            </p:extLst>
          </p:nvPr>
        </p:nvGraphicFramePr>
        <p:xfrm>
          <a:off x="1674693" y="2148900"/>
          <a:ext cx="94287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>
            <a:extLst>
              <a:ext uri="{FF2B5EF4-FFF2-40B4-BE49-F238E27FC236}">
                <a16:creationId xmlns:a16="http://schemas.microsoft.com/office/drawing/2014/main" id="{F9911983-3203-4D97-9451-FEE6BBFCAA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8594" y="1173891"/>
            <a:ext cx="12309188" cy="164753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6D9387-D80B-4072-B39D-FF8D2C5B3871}"/>
              </a:ext>
            </a:extLst>
          </p:cNvPr>
          <p:cNvSpPr/>
          <p:nvPr/>
        </p:nvSpPr>
        <p:spPr>
          <a:xfrm>
            <a:off x="-84222" y="1173892"/>
            <a:ext cx="12368463" cy="1647538"/>
          </a:xfrm>
          <a:prstGeom prst="rect">
            <a:avLst/>
          </a:prstGeom>
          <a:noFill/>
          <a:ln w="88900">
            <a:solidFill>
              <a:srgbClr val="607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2860168" y="409795"/>
            <a:ext cx="43396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City Data Analytics Pilot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DE760A2-B411-4EDF-BD8D-33000ADB6289}"/>
              </a:ext>
            </a:extLst>
          </p:cNvPr>
          <p:cNvSpPr/>
          <p:nvPr/>
        </p:nvSpPr>
        <p:spPr>
          <a:xfrm>
            <a:off x="8874272" y="4091978"/>
            <a:ext cx="2136061" cy="160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Mobilise front-line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staff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408A48-14E9-4BB9-BD8C-5C658C2F208D}"/>
              </a:ext>
            </a:extLst>
          </p:cNvPr>
          <p:cNvSpPr/>
          <p:nvPr/>
        </p:nvSpPr>
        <p:spPr>
          <a:xfrm>
            <a:off x="7450343" y="4115467"/>
            <a:ext cx="1361599" cy="160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303F46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Analysis / modelling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684E4B-A79D-45C5-A708-1EED972CF99B}"/>
              </a:ext>
            </a:extLst>
          </p:cNvPr>
          <p:cNvSpPr/>
          <p:nvPr/>
        </p:nvSpPr>
        <p:spPr>
          <a:xfrm>
            <a:off x="1739516" y="3260369"/>
            <a:ext cx="908681" cy="549372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1 month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3B8249-DCD1-471A-808D-E5CAB1BAB469}"/>
              </a:ext>
            </a:extLst>
          </p:cNvPr>
          <p:cNvSpPr/>
          <p:nvPr/>
        </p:nvSpPr>
        <p:spPr>
          <a:xfrm>
            <a:off x="2731325" y="3260369"/>
            <a:ext cx="4156763" cy="549372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5 months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38A784-29A2-4CD7-9386-2515613AF2B2}"/>
              </a:ext>
            </a:extLst>
          </p:cNvPr>
          <p:cNvSpPr/>
          <p:nvPr/>
        </p:nvSpPr>
        <p:spPr>
          <a:xfrm>
            <a:off x="6960096" y="3260368"/>
            <a:ext cx="864096" cy="549372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1 month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91895F6-BA1E-4767-A69E-F3CC3B1B119B}"/>
              </a:ext>
            </a:extLst>
          </p:cNvPr>
          <p:cNvSpPr/>
          <p:nvPr/>
        </p:nvSpPr>
        <p:spPr>
          <a:xfrm>
            <a:off x="7896200" y="3260369"/>
            <a:ext cx="2556008" cy="549372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3 months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473051CA-CDDC-4467-BBDD-F70050DD29C6}"/>
              </a:ext>
            </a:extLst>
          </p:cNvPr>
          <p:cNvSpPr/>
          <p:nvPr/>
        </p:nvSpPr>
        <p:spPr>
          <a:xfrm rot="5400000">
            <a:off x="4425830" y="4570498"/>
            <a:ext cx="460020" cy="2880320"/>
          </a:xfrm>
          <a:prstGeom prst="rightBrace">
            <a:avLst>
              <a:gd name="adj1" fmla="val 8333"/>
              <a:gd name="adj2" fmla="val 47161"/>
            </a:avLst>
          </a:prstGeom>
          <a:ln w="41275">
            <a:solidFill>
              <a:srgbClr val="607D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black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6CD3A0-7571-487A-B4A4-BF437C60F724}"/>
              </a:ext>
            </a:extLst>
          </p:cNvPr>
          <p:cNvSpPr txBox="1"/>
          <p:nvPr/>
        </p:nvSpPr>
        <p:spPr>
          <a:xfrm>
            <a:off x="3359697" y="6224787"/>
            <a:ext cx="2895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Most significant effort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A801F7-1C45-4A87-9A71-1DFCEEDDC92B}"/>
              </a:ext>
            </a:extLst>
          </p:cNvPr>
          <p:cNvSpPr/>
          <p:nvPr/>
        </p:nvSpPr>
        <p:spPr>
          <a:xfrm>
            <a:off x="3217853" y="4091978"/>
            <a:ext cx="3979743" cy="160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Data gathering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 and preparation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D06CA4-CCB7-4398-B0DF-4E0012B35ED4}"/>
              </a:ext>
            </a:extLst>
          </p:cNvPr>
          <p:cNvSpPr/>
          <p:nvPr/>
        </p:nvSpPr>
        <p:spPr>
          <a:xfrm>
            <a:off x="2093235" y="4091978"/>
            <a:ext cx="1448790" cy="160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60" tIns="91360" rIns="91360" bIns="913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303F46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Problem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049450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DB45E29-A226-458C-A78F-C02EB92F6F56}"/>
              </a:ext>
            </a:extLst>
          </p:cNvPr>
          <p:cNvSpPr/>
          <p:nvPr/>
        </p:nvSpPr>
        <p:spPr>
          <a:xfrm>
            <a:off x="-84222" y="1173892"/>
            <a:ext cx="12368463" cy="1647538"/>
          </a:xfrm>
          <a:prstGeom prst="rect">
            <a:avLst/>
          </a:prstGeom>
          <a:solidFill>
            <a:schemeClr val="bg1"/>
          </a:solidFill>
          <a:ln w="88900">
            <a:solidFill>
              <a:srgbClr val="607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E72F9F-54D2-4BE3-A3F7-094222141594}"/>
              </a:ext>
            </a:extLst>
          </p:cNvPr>
          <p:cNvSpPr/>
          <p:nvPr/>
        </p:nvSpPr>
        <p:spPr>
          <a:xfrm>
            <a:off x="6000094" y="1675230"/>
            <a:ext cx="1224136" cy="666210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77E88-9391-43C2-B9BD-860D7B5A9A3C}"/>
              </a:ext>
            </a:extLst>
          </p:cNvPr>
          <p:cNvSpPr txBox="1"/>
          <p:nvPr/>
        </p:nvSpPr>
        <p:spPr>
          <a:xfrm>
            <a:off x="5896849" y="1709749"/>
            <a:ext cx="139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project development</a:t>
            </a:r>
          </a:p>
        </p:txBody>
      </p:sp>
      <p:sp>
        <p:nvSpPr>
          <p:cNvPr id="29700" name="Content Placeholder 4">
            <a:extLst>
              <a:ext uri="{FF2B5EF4-FFF2-40B4-BE49-F238E27FC236}">
                <a16:creationId xmlns:a16="http://schemas.microsoft.com/office/drawing/2014/main" id="{C4613A8A-B63A-41AE-AA03-C61503CE8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1624" y="3356993"/>
            <a:ext cx="6912768" cy="2430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a </a:t>
            </a: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hub</a:t>
            </a: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 for the 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development, commissioning and implementation of 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data science projects </a:t>
            </a: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aimed at 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addressing </a:t>
            </a: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public services </a:t>
            </a: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and </a:t>
            </a:r>
            <a:r>
              <a:rPr lang="en-US" altLang="en-US" sz="18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urban challenges 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which are better tackled together, 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and which may affect more than one agency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2860169" y="409795"/>
            <a:ext cx="5262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City Data Analytics Programme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2302874-A574-4E49-A441-9B24E28712DF}"/>
              </a:ext>
            </a:extLst>
          </p:cNvPr>
          <p:cNvSpPr/>
          <p:nvPr/>
        </p:nvSpPr>
        <p:spPr>
          <a:xfrm>
            <a:off x="7519945" y="1664141"/>
            <a:ext cx="1224136" cy="666210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D05DBB-5F12-4D8B-8EA4-3921B4718D74}"/>
              </a:ext>
            </a:extLst>
          </p:cNvPr>
          <p:cNvSpPr/>
          <p:nvPr/>
        </p:nvSpPr>
        <p:spPr>
          <a:xfrm>
            <a:off x="2897005" y="1664141"/>
            <a:ext cx="1224136" cy="666210"/>
          </a:xfrm>
          <a:prstGeom prst="ellipse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10EBA0-910E-46E0-95EF-6E5C671F3922}"/>
              </a:ext>
            </a:extLst>
          </p:cNvPr>
          <p:cNvSpPr/>
          <p:nvPr/>
        </p:nvSpPr>
        <p:spPr>
          <a:xfrm>
            <a:off x="4470123" y="1664141"/>
            <a:ext cx="1224136" cy="666210"/>
          </a:xfrm>
          <a:prstGeom prst="ellipse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4C68E-7631-48C6-993B-43E770FB9843}"/>
              </a:ext>
            </a:extLst>
          </p:cNvPr>
          <p:cNvSpPr txBox="1"/>
          <p:nvPr/>
        </p:nvSpPr>
        <p:spPr>
          <a:xfrm>
            <a:off x="7416700" y="1698660"/>
            <a:ext cx="139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project development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5F6B6-28B9-49BD-AAD2-B20C460C9680}"/>
              </a:ext>
            </a:extLst>
          </p:cNvPr>
          <p:cNvSpPr txBox="1"/>
          <p:nvPr/>
        </p:nvSpPr>
        <p:spPr>
          <a:xfrm>
            <a:off x="4465256" y="182044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technical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66D5C-BE21-40DD-95A0-1BA7A8BF717B}"/>
              </a:ext>
            </a:extLst>
          </p:cNvPr>
          <p:cNvSpPr txBox="1"/>
          <p:nvPr/>
        </p:nvSpPr>
        <p:spPr>
          <a:xfrm>
            <a:off x="2860168" y="1697634"/>
            <a:ext cx="1310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information governance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A59703-29BB-4B40-A11C-F4BD4F5BBDBC}"/>
              </a:ext>
            </a:extLst>
          </p:cNvPr>
          <p:cNvSpPr/>
          <p:nvPr/>
        </p:nvSpPr>
        <p:spPr>
          <a:xfrm>
            <a:off x="7519788" y="1664141"/>
            <a:ext cx="1224136" cy="666210"/>
          </a:xfrm>
          <a:prstGeom prst="ellipse">
            <a:avLst/>
          </a:prstGeom>
          <a:solidFill>
            <a:srgbClr val="F4433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6B00-CB21-42D9-B22B-C88EEF3C57D7}"/>
              </a:ext>
            </a:extLst>
          </p:cNvPr>
          <p:cNvSpPr txBox="1"/>
          <p:nvPr/>
        </p:nvSpPr>
        <p:spPr>
          <a:xfrm>
            <a:off x="7514921" y="1664142"/>
            <a:ext cx="12241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data science</a:t>
            </a:r>
          </a:p>
        </p:txBody>
      </p:sp>
    </p:spTree>
    <p:extLst>
      <p:ext uri="{BB962C8B-B14F-4D97-AF65-F5344CB8AC3E}">
        <p14:creationId xmlns:p14="http://schemas.microsoft.com/office/powerpoint/2010/main" val="24586794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4188516" y="409795"/>
            <a:ext cx="5262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City Data Analytics Programme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D05DBB-5F12-4D8B-8EA4-3921B4718D74}"/>
              </a:ext>
            </a:extLst>
          </p:cNvPr>
          <p:cNvSpPr/>
          <p:nvPr/>
        </p:nvSpPr>
        <p:spPr>
          <a:xfrm>
            <a:off x="2897005" y="372889"/>
            <a:ext cx="1224136" cy="666210"/>
          </a:xfrm>
          <a:prstGeom prst="ellipse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66D5C-BE21-40DD-95A0-1BA7A8BF717B}"/>
              </a:ext>
            </a:extLst>
          </p:cNvPr>
          <p:cNvSpPr txBox="1"/>
          <p:nvPr/>
        </p:nvSpPr>
        <p:spPr>
          <a:xfrm>
            <a:off x="2860168" y="406382"/>
            <a:ext cx="1310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information governance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1FAD1-71B6-418F-8B7F-01157E491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68" y="6264072"/>
            <a:ext cx="2311213" cy="5671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EA1E7F-9801-47A1-9EE8-ED6198BCEC64}"/>
              </a:ext>
            </a:extLst>
          </p:cNvPr>
          <p:cNvSpPr/>
          <p:nvPr/>
        </p:nvSpPr>
        <p:spPr>
          <a:xfrm>
            <a:off x="2727834" y="1288887"/>
            <a:ext cx="84404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A catalogue of data sharing agreements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For a given dataset – who am I sharing it with (and under what terms)?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For a given organisation – what are we already sharing with them?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GB" sz="20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Create ‘high-level’ agreements between organisations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Signed off by Information Governance lead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Can be referenced by the individual data flows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Organisation assurance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GB" sz="20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Electronic signoff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Delegated authority</a:t>
            </a: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GB" sz="20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ISG is ICO compliant and will be GDPR compliant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100 initial licences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entity that has its own Information Governance set up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Unlimited ‘sponsored organisations’</a:t>
            </a:r>
            <a:endParaRPr lang="en-GB" sz="20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GB" sz="16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GB" sz="16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marL="342900" indent="-342900" defTabSz="914400">
              <a:buFont typeface="+mj-lt"/>
              <a:buAutoNum type="arabicPeriod"/>
              <a:defRPr/>
            </a:pPr>
            <a:endParaRPr lang="en-GB" sz="16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defTabSz="914400">
              <a:defRPr/>
            </a:pPr>
            <a:endParaRPr lang="en-GB" sz="20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defTabSz="914400">
              <a:defRPr/>
            </a:pPr>
            <a:endParaRPr lang="en-GB" sz="20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  <a:p>
            <a:pPr defTabSz="914400">
              <a:defRPr/>
            </a:pPr>
            <a:endParaRPr lang="en-GB" sz="1200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0062" y="1102292"/>
            <a:ext cx="8383980" cy="5581743"/>
            <a:chOff x="2280062" y="1102292"/>
            <a:chExt cx="8383980" cy="5581743"/>
          </a:xfrm>
        </p:grpSpPr>
        <p:sp>
          <p:nvSpPr>
            <p:cNvPr id="2" name="Rectangle 1"/>
            <p:cNvSpPr/>
            <p:nvPr/>
          </p:nvSpPr>
          <p:spPr>
            <a:xfrm>
              <a:off x="2280062" y="1102292"/>
              <a:ext cx="8383980" cy="5072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2462" y="5842660"/>
              <a:ext cx="6022769" cy="84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7899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B0F069E-F851-4295-84BE-BE869B97DC3B}"/>
              </a:ext>
            </a:extLst>
          </p:cNvPr>
          <p:cNvSpPr/>
          <p:nvPr/>
        </p:nvSpPr>
        <p:spPr>
          <a:xfrm>
            <a:off x="823248" y="4441084"/>
            <a:ext cx="557702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Principles: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Cloud-based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Open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Sharing knowledge with other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secure sharing of catalogues &amp;/or data</a:t>
            </a:r>
          </a:p>
          <a:p>
            <a:endParaRPr lang="en-GB" dirty="0">
              <a:solidFill>
                <a:srgbClr val="607D8B"/>
              </a:solidFill>
              <a:latin typeface="Balsamiq Sans" panose="02000603000000000000" pitchFamily="2" charset="0"/>
              <a:ea typeface="Balsamiq Sans" panose="02000603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6DDB39-2BD3-4368-A010-24EA1EB7A191}"/>
              </a:ext>
            </a:extLst>
          </p:cNvPr>
          <p:cNvSpPr/>
          <p:nvPr/>
        </p:nvSpPr>
        <p:spPr>
          <a:xfrm>
            <a:off x="2897005" y="372889"/>
            <a:ext cx="1224136" cy="666210"/>
          </a:xfrm>
          <a:prstGeom prst="ellipse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B047B-D26D-4486-AF3D-80C1EC130F05}"/>
              </a:ext>
            </a:extLst>
          </p:cNvPr>
          <p:cNvSpPr txBox="1"/>
          <p:nvPr/>
        </p:nvSpPr>
        <p:spPr>
          <a:xfrm>
            <a:off x="2892138" y="5291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technical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4188516" y="409795"/>
            <a:ext cx="5262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City Data Analytics Programme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 descr="data:image/png;base64,iVBORw0KGgoAAAANSUhEUgAAAp4AAAN+CAYAAAC8RQulAAAgAElEQVR4XuyddVxUWf+AH4ZGugRRCRUVDOzudu3u7i5ExcCgDOzA1rWxO1BRTFTEAEwUUbobhpn5fUB3f7pr7O67vu/invsvd+79nud77vDMOd9zrlJkZKQCcQgCgoAgIAgIAoKAICAICALfmYBSQkKCEM/vDFlc/n9BQIE0M5mYqBhSsmWfBKAk0aaYTQn01SX/i8C+fE+5lMzUJGJjE8mUylHRNsTMzBTdz8SpkGaSlJhAQnwquYCSRBUtXQMMDfXQ1lBDovT528ilGcRGR5OQmv3/J0g00Dc2xtBAB02VfxiTzzVDIScrJZaoRBlGxczQ01AGckl+84YoiTFliuuj8g/KrEKWS1JcLCkyTcyLGqKh8v/JUeSm8DYsBqViVhTXVfsHRf1jhiLLTOBlRBqGJUtgrJnfb8Tx7yWgICspkohECeYlzNBR++2XpgJpejzvIuPIkErQ1DXG3NwIzY+e32+zk5Ly9jXRecZYWxkgnvD3xJQyMzOFeH6794gzCh2BHCJu7mPuNFcuxqhhpKfOL0qlrlUHx82LqF8kkRSFASUt9FH7kqn919otI/3NPQ79/DM+Z+4Rk5ZOnr49ncfOZHznihio/vKlKCcnJZJHl4+ze/8p/IPeotDK1yxVDKwq0ahjF3q1a0JpQ3V+754KMsOv4zJrNjuvRWJqqIOqRE5utjZWtRvQrmMX2jWuRDFdtc989lMQCmkWKakZKDR00NNS/6Lofg98Cmk6QQfcmLg5iXGr3elRQR9kYezt3Y2JWpN4uH0AZn/DjeXSdJKSslHV0UdX86+qrILcxJfsXOyKT3xNPN2H4WCi+mt0ua8OMKTRXDRWnMS7S2mECv0NifviJWQkXl9L3X4XGH5gF1Nr6H3Pm/1A15aTnZJIco4qhqZ6P5A85RG4dTx9vdXx2u9BGyuNT3OW847zK+bi6hNIqkyH8g36Mm32EKqa/v/z++0kR3JwaGtmRU7h9MlBlBYP+HvxVCgUQjy/3XvEGYWOQA5vru9m5sw9KOp2p2ezUhT5YGISZW3MLTW5tW0jN1WaM31yO0rr/pkvk+8BI5Nnp7az+lAw5nUbU6VoFte93Vn+tCG7z6+gk7UmoECW8Zaru9fgsekqcss6/NS1CfbGamTFv+KO/2XuysswZPREulU2+bx4vvbH2dGTIK1aDO9aG1MtOWnhQZw6eYEHEdo0HjGZ8b3rUVLnazwU5EQGsWvfFSQObejewBbtX8X4e7D5zTWl6QTuWcAY7wQmei+jd8V88XzJrq7tGa3lyPM9g/8G8VSQ9voy2zbeoGiPkfRw+BzPP9bW3MTnbHN1YV9cbZYtHfXJP67csL30qz0TjbUX2N69zK8/jv7YlcVZf46AjAT/lVTrcZbRRw/gVEv/z338X3t2Go99vNkQVAbHhR2xLASTIn8sVXnc2ziKbuvUWH3Ei3bWH4ungpyQrbSuuwC9Ka6MrGmMurYxtpWrUFznz9hjJPv7N8HxnSO+F4Zh+2c++scaUSjPEuJZKNMmgv42gQ/iOfcsloOdcepbGb1fhwAV5CSHcfHwCZ4oV6VHl7oU1/mrI1rfjuSPnZHJq3sPiJYZYOdgi56alFd7xlB+5COcT55iTiMTIIs3V3Yxa9pmomoOxG1GX2qV+GXUJn9UIoonb5LRNbPG2kTrK+K5iqgKA1gy5SdKFHyJykh+fYf9qxez8aoafd1cGd28FJpfmK4HOelPTjFy/Ba0Ok7BY1h9jDT+i/+N/kviGR/gzfDeG7FefYilba3/shQK8fxjT8D3P0uI519jHIevcx86HGzCjeBZOPyvvyr/WiM+86mviaeM+HPOlOocyJKbhxlRWfsv3lWI5+fACfH8i91JfOyfTuDr4pmb+oYz27ZwW9qEceMaU0xDSsKT6/jsOsjVsCRUdUpTqbI5WioGlHGwQ/eNHwdfmdJ/cAcqGGuhpJARdecQaw7H0GLkYBoXS+PqtoPczVZGI+UF159FY1h7HPNGVUX24hbHfU5y+0ksqtZVadmxE62rlvxNPaWMrMwckKiioaGKkiKRawt60XKZGiuv7WF4JV0UGa854jaL2ackjF+1kMH1rdD4UyUCCjILRjx/K56APJd3gT7MnbCKhLpTWTqvK1Z5r/E7eZSDvkGk5qlTulF3+nevg+az82zzWs2WK2GoFC9L5VImFO/tgleHUiQ9vcL+/ae4/SwODYtKtO7ejVZVLCmi+hsxVeSSEHaf88eOc/lhOOm5BpRt1JZ+fVpRSgdyU6O4f/EERy7c5k2yMsUqN6ZLj7bUsTZE6Y+Kp0JKamQol44f5fyd5yRr2NCkbSe6tKqMUUE8CqRp0Ty4cpJD5wIIT8jFwLoaLXt2xD58J05rThBw4wVFqtWnSpladBrYj/b1LNFIf43/yUMcPnGPJA1j7Bp3oHPrutiavpd9RW48If5n2Lf7DC9zVSliYkHOiztEGHT47Ihnnyrjedt9KE21EnidrEnZWs3p3LkJdmZKPDu4gmX+lkxa2JeK+vk/EuRkhN9i05araNTvzICmtmh9qDlT5KbyKvAiBw5fJPhtKjql69K9XzcaljFGWUlBXmYsQRcO43P6JhFZOliWscHCWAtlDTs6DWyESXYkd04f5vDFO7yTGlKhbhu6tq9LaWNtlJWSCdjsxu40e6pKwrh5OwyZWXmadu5K25ql0VN/P5STlxVFwImDHL18l7cpqhS1rUX7DpVJv3SE06otcJ3QFKOCHzRS4kKvsvdQEIYNO9Gpng3ayh//0lGQnfyGO+eOctQviKgULco26siA3o2x1lUjNz2cC7u3cltaAtOkp9wPjUHdpiYdenWjuV1RVPKfC0UeqZGP8T18FN+AZyQXKUFZ7XBWb4nF8ezhT0c85Rm8CfIveE7vvkkk18iBbkMG0sGh6Pt6YVkmkSHXObz3JHdfx0Hx8lS3MkJFVYNitdrTupSc4CunOHjmJq8S1ChTrwXduragolkR5LmpPDh/AJ87OViaJBN8/wnx6tY07tiD3s3s0Cmoq86vJ4zl0dWTHDx7i9fxuRhYVaFFjzaUfrKPlbdKMXF+byrofegDr2+wYfM1tBt3ZWDj0r/WDSvyMnj70I8DPmcJCk9AYmZH0y696WgQhJvXPapNcqRnRYP3X94Z4Zzd9DP+GrUYN6A+Gq+vsGPnUQLeZKJtbEujjp1oVU7GoU2bOeRzkEsRprRoWxFr8/oMchpCDYNMXgRe5tjBCzyKykTPrhGde3akURlDJLIMwq6d5bTfK9RNlQh5GExMig4VW3emawMDnvud56LffeI0LKjZtic9mjtQtMjXjDaPpBcBnDp6nAsPIsiTW9Cw30B6tLDDQEVKdNA5dl8NQ19HmbCbgbxOV2BRqz39erelkumHkcy8VF4HXeXI/lPcj0whz6QSpbMu8/PtUp+OeMpj8F/mwdrTZ/DxT6VGq/rYWJWiXvfh9K0o5/6Z4xzye0hipj6Vf+pEj3b1sdbLjz1/RiqW4BvnOXDCn1fxuRhVKIuy7xoOMV+MeH6kDEI8/+n+JOL7iwQ+iOdkV66m6GJhXIT3/59/wvO4I1XlT9no5MSZvN6sXNuLknGXWTDFnXNJelSvUJS0Z/fwf5qIeeWfGDywLUUfbmNeoDXL1zjRzFIfiVzKsyPz6bPwBWO2rmOIbQxbRkxm8fl3WDevRSmjXBKi6zHJzYbzriu5JbOiirUOKa8fc+N1SSatnseAKqZfaJuC3FfHGNp0COftXPE7OJLymkrkvruN+/R5nFBpjbf7CKoWK/L5WsysMI4s8GBzhANu64dRWeeXkvaviCcKsmOD2Th3Ojvi6rB8+STKvzvK8lNPUFbXQiX5CX7XXmE1wA2nJgpu/LyVVT53UbWrR6vqVpg16MOoevrc3bOYHSGqmGlm8iroLk+LNGeR6xgaWxv8f/2iIpe4J5dZ7baCUy8V2JazRDcvjke3JAw/upP+lqlc2eGOy8brqNrYUcYwjxd3HxFbrCsrt8ygqXHeH5hql5MZE8y+VSs48FCOXWULlBNfc+daPA6zl7O4R3kkGVFc2bGYBZuvIbEsRxlTFeKfh5DQfhE7qrxhs88Jjuy7g2G7PrSuVJE6LZtTt6ycK4udmX1VSt1qZdHPi+L+g3fo1RzI7GmdKKubTtDepYz3PEVOyQrUsNQmLeYFd/yeYdZ22mfFs2eZwVy3rkXDhuUwlCURFvwWlRoD8JjfmxLPN9K1+35qeB/Arb0NqrJE7uxwY/zOZAa5zWFw7ZKoF/z4UJAd95xzPtu59FYdI0kCj24EEF56BHtXDsBGTUrIiWVMmX8ceanylFRP4UHgI+KKWFGrWl8Wru1J8vaZTN/+jnJ1y2EkTyA4IAKDVsNwGdsWK/0E9g1oxBBfcKhWi4rFNEh+85znuRWYsNCJXrVLoqGI4eziaTjteoaZnR1WejLehaZRsd8gmuadZeiydBad28CAskWQZ0ZxcaMHi8/JGDR/Fj1qFOPTao1cIh9e5tDOs0TrGkDMU/yvxFBh5jLW9K1MTsI9VgzpweJgHao7OFDKCKJCgwnT/omVm6bT1EKTzNggti+Yi/eNVGzsbSmqmc3r21e5EmKBy7XTn4inIvU5h/cc5U5YGtraOby4cZWryS3YdnwOjUyVSAi9yPKFK7gYqUG5MnokPw3k5rM8yjeqT8t+Y2ieeYblW26hVt6e4hppPL93j4hyo9jt1Z+SeXGcXDGGvkuCsKtehQqlDJBGPScgzIQhq5YxvUkJ5Jkx+O9agst6P7Ash21RVRJehBLf1oX9NYPo1fsItb33sfAna1TzEri9dRHjdqczwnMOg2qW5P3vujySwvxZ67qCqxklqFHOgNzEt7yyHsDWvsp49BjD1eru7Hdvh4VqHrF39jF+/H70B87AvZOCVd3GcLF4U5pUMCQ3Ng61Mg3o8VNFXl07w4ntG9gebM2oiU2xMbSlebdmaD7yYcmGUyTpl6J8UQlvg+9yNbImq3xcaG2Wye2tHkybvoeUilWpVM4MSeQjzgcnYWqohpJeOWqW1SbxZTAhyaUYPn8Ow1uVQ+dLC3cUCdzcup1TL5JQ11YlJeQG/k8MGbBuFWNqFeHZiZVMnLeBUJWy1LO3wUAthZDbwag2nMkat57YFskizG8v89238TivKFVtzZBI4wg6e4lYk56fiqcigXv7D3D87G5c98TRcUwfqlsXo1ylckhvH2LftVjMK5TGUBpN0PUApK3c2Tq7NeayeO4cWo/ritMkFbWhbEk9FPFPOXfmJko1VgvxFOL5F11GfKwQEfggntPWEl60GnUrFEW9QDzL0HV6X8rmPPlIPNuTe3Q+AzxjGbrehQGVTUl/e5FFIxfysp4L3s5VeLF0GpPufUU8y0Szefh4VtOcje5DsTNWR5qeyaMTS5izT5Wpq6fS3LoIsvgAlvQZz9G6btxc3IHPTuDIojm/YAQ93FOYfH4/zo3NUEFBZpgfMxxdCSrRl82z+2BrrP75fKQ+YGWP4SwIrc/BQDeaGP1Su/Q18QRp0ku2u01jxdNyeHk5Uc9IRg4qaKirgTSag86DWfG6J9t3D6b461OMnbwdrfYTWTioDkbaGqgrS0mKS0FJSxt15VxeX9zAuEVPaO86j9FNbfhlNl6e/o7Ta11ZdgEGzplEewcz1Mgj/e0rEk0qYJZ4irkjPIltOYOFI5pgoSEnJfQYTgPceT1iFxcn2BHyrRpPeSYvL2xh4RJ/Kk5bwNAGJVDNi+HCwpEMOl2PcwGzsA47wtzxq0htM515QxpirilBlhnDszgdqpXVJ/rWZsYM2IqV117cW1ujpqZMTvBeOvf0obrnYmY1K4lyXjL3D61i4Y4w2rouY1jxYKb2deNFndFsmNEWU3UlsmND2ebhzpmcZp8Vz741piNftJ/1fSqgQSavL2xm3LzbNHRbiksbVbYN7MKKpEHs3DeOCul38Jjuzg2TTqyY3YdyJhoffnwoyMvNJDUlE2VNLVQlmYTsnUt3TyW8fJfS3iSKrWMGsjmlOyvXDMReIxbfZbOYdtWS5Zuc+MksGKd644gdvwWvfhXRUqTwYN8ypm7JZNTaufStKsenf1Mcw/qyc99YqhuokPnsPDOnbyS9+WTWTmiBzjNvWrbZQvn5a5jXowK6ygpyEmNJkBhgrhTE7Cb9Od1+G7e8WqLy6gpLHJfyxHoQHnO7UEb3N6NdChnZmSmkZUrQLKKGUs4zdg4YiKeZI/c29UMz4R7Lh4zirP5wlnt0x1ZbiZS7O+k1bB92btvY2M2Kp8fcGOESSIt5CxnZzAZNiZTIi8tpPvIW404c/EQ85dkZpGRkg1p+P1aQGbCa6q0OMdT3LHNqSwjY6YHzjnDaOs9jQB0L5M8O0KfBHFS8jrGptYyf3RYTaDEYt4nNsFDLI+bKGloPu0xfHx+cq0g57jWZGecMmb98Bm1sdSHlHkt7Dme7vSuBG7sheXKMuaMWE9fCifnDG2OhpYwsM5rn8TpUK5PJ5gHdWZM2iJ17xmCXeotFUz25Y9GNVbN7Yvvr853D29t7mDF5I7ntnVgwuBEWWkrkKGlgpA0Ptoylq1c6M39ez9AKmZz1dGLOdRPmrHCmDadoUHEWxRZtxHNwA4ppglyiiqaGGgpZNL5zBtLtaCMu33Okcr7lpr/iZ08vzqRWwWlWLyqaqJIbeYGJtfrzavYlzo4txaOtbjh5v6DtokUMqW+JatpdFnfpw7KcwRw9OoU6RqqkPb+M29yNxDgMZoljZ2z0v1BbLs8iKTETVNVQV1MmL/kKs5qO4NWYQ+wfb8/b4yuZsCiAGpNmMKaNHboqebzwmUkvjxgm7d7CcKu3rJ/typHUysycPZCaJfWQyDO5vm4co/eb/KbGU05eThbvTs3Ett9TVl3bwwA7NWLvH2X+iguYtR/N+A6V0JPkEHF8Fs0co3E5vY2uWvfwnL2SUPNOzJ7UkbJG6ihyw/h5UCcWZzgL8RTiWYj8SYT6Fwl8fao9Kz7kI/FsS+rumQxaq8Q8H1e62xqQEeuPW48pBDq4sHlZDZ4umsjEPyCe6/W7c8B9MKUM1JFmvmX/rE70XxmI0m/rJSssIOj+bCr9rthcTmrQTnp2ciGsxRKubuxO0Q+flUYF4OE4m8PKrdjsPurLI55fJPY18ZSTHnmPVVNnckGlM8u9hlNROYwTuzbg5baRa3HZoNClQt25bDs5gbLRZ35f4ynPJebxGdZ4erHzsD8ROaBQNMPt+FomtbXl/e41CjLy7zNjETeK9GCpZ0/K6n4EQZ7L86OuDJofTF/vdYyp/WFUWPGOI6O60P1Obx7cGEbO/q8vLiqancS1bTPoNmYTcb+rVW2B9/091A31YsTSMAatX8XwGvk1tB8fCn5f45nDi8OzaTN2Ay9jMj493bge4909GWJxhSHjgui3zYtJDSwKpPDP1ngq4m4wr/NEzjWZh59LW5Iuu9FzmC9N16+ha84Jpq8Joem02YxtWZYiH1UwKHKSeXbjMKs8VnHQ7yFx0nz+3dn1bAs9LCJYM2AAPpqT2LG5D6VV47jiOZWRe4zxOjWfVnEbKV3dkTe/66hVcdy3nfld9TkysDnOcU6cOz2YMvkpSwth07BxbDDogY9HT9J3D6ChSwn2PFhB22K/3TgmnYfrh1NtooztQauwu7+Kmetf0sHTixH1LD6z/ZWC7MRXXD2wDveVe7nxNAopChRdvIk8OAK9fPEcNpFrljPZ7PUTFvkckm4yp34ffHpt5aFTRU65DMLlen28D02jtnG+2H6lxlOezutbp9m4YgXeZ+6RnCFFSaUsU05eYnEjFfzXL2D24TQGe7nTr5oZSq8P0dm+H1FLrnO84VNmtezL9hil38xAFKHayutcH1qUU17TWXjDhpWbZtLAIp9Nft1kXzodasS1h45onVjE4IWh9PNex+hav++LEecW0mf0FVqsW0mHjKM4rn9Oa6fZjG5WBq1f+4CczKgHbJ83lXmb/Ui3rEHnXoMZNbQ79UsZkRPty6wek3nU1IPVXWWsnr6N7CajcB3XHHOVMHaO6sXgHQ8pYlyB1oOGM6J/J+rZm6Mpif9NjaeclLCreDiOxOPI89/NuhRttRn/Ix1J2O6G8/44+nktZWAVU5SI4eTYNnS/MpC7DyZirwzy+EesmLmIC+rNWTavP3Ymv1lZ/utTlkfi06vsXrscty0XiM3ORVGkKHVmHeDUjKpE54un50s6LJrNsMbWaChBxpOdDGy2CIM1J3At9ZiZU/eg3m4iLiPrY1rwK/jrNZ4xJx2x7BnK+oBDDLbL4+G+JUwdu4iLyZ9+oajqWtLT+yizDfyY4XoJ+6kezOhQniIFsYsaz8/9OxJT7X9Ra8TH/ukE/ox49sT89WHGD1rM05L16dGiFCn3L3H2niq9li1jXEN1rrtNYfx1czzXzqK1jUHBVPvTw/Pouyjs/VT7hxHPj8Uzv97tyILhzD5nwkjHrtgZ/DKqIydXVpS6bath/Ml3mAJZ2hN+njYW53NmuJ5axyD7j1beSmO4sm4BUzdG0sltPuNa26P/obauQOkUMnJz85Aoq6L62f04vyye8pwUQs6vZ9qc05QY4Y770NI88prGiGNS+o3sTfOKRtxdP5MtTzt/UTxzEgPw7DeMQ9qdmT60MQbvzrNocRjtlyz8RDwzo4JY67wQP+X2eHr2o4Lhh1EOhYw8mYzwM4sZOucuHVetZUIDC/JL/xTSMPYO68HQsKE8uNCf9P0LGO2dwKQNy+hd6aNV7ZqOPNs7GPPcFAJ2LWTC8gfUHTGU5mX0PywOUiDLUaZknbqo+C9llHsw3VesZHS9YgX3yRfjvDwFKipKnxHPXN6cdqP1CD8aOo6hU1ndDw+BAplCE4sypdF/e5DeI6/Tfs0SnJpbFdRW5iY8Z6urC/vj63xlVft5tnW3RTn//pF+OHd1JrD9fE44NUeSGYr3+DHsiqtMLcM43mnVZ/b8wVQxy9/p4JcQpEQ/OMI8x5W8tu3KqO7VkQRuYZybEh4319DHGgK2OTHWLZBy3drhoJPA1eN3UWozkbVOHTAP30KDBp6YjJ/HiDpmv5ZFyKVKmFSsSZWSmfgMaPYV8exFts8wGszUY1PAajrbfFjcppAjUyghyRfa+ItMrN2Hm62n0Dz7BoHqvVi9uCe22r9fmKbISeTWLg9mrwui8oDhdKqpzk2X6bgaTOHpvj8gnjMcuOg5khnn7Fm134mGxfJHhmXEX1lO9Z7nGX3s41XtMpKDTzFz2gZem9djQO8m2CafpmvfQ/TIF8+WhkTeOcyc6Wt5YlCFdvWLkxR4nh23SuJ1egWt5JeYM8iFp1UGMqq9Hbq/NEeWh9yiFi1t5Zz4hnhqn/Vk6NxAOq9aw/gPfb6gZjBPgbKKhJyUx2yYMJ79SZWoqh1LjEFjZs8dSOWin4qaQpFHdnIUobd9ObjvAMcuBRBhOogjp9xoYpCN/8YZOP2cQO3a2jx5q01/55n0qGqOqlyGVJpEqN8ZDvkc4OiJQDLtO+Pi6UyPGipc+WRxkZy0NzdZNmMhF7OrMLhffYpp/fLjUYZC1Yo6Dcx4uvXvE09Z/B2WjHTiqMKBEQM6ULn4O9b3m0booD8inifxLPcM56k7yGsykgVjm2BeEK+UO94j6bFe4zOr2mV8Kp5yQo+vYZrreUzb96FT9eIfZtDeP3861pUoFn2cma7nsBo+n1ldK6JbUALzlr19m+IUNV2MeIoRz3+6NIn4/nMCf0Y8e2GZfpsVE6az+WEaxib66BetRffRg+nSoBwGapk8PerFqAWB1JkymSENrFDJiefaNjfcz6gw9QvimV/o/+jwYhy9gqk/cTI9a5comO5LjXvBzccatBvYCLOPxVOWxpOTaxg+bQs5rWawaUoLDNVUUC1iiKmBJhJkpL70Y+UcDw5GFqf/qAG0rWmDjqoEhSybpHfPCXybS3mHGpTIiyU8Sw97Byv0fpXQX8TTi5clO+A8vBnFikiQZSfxKuAcWzcfJdyiI/MXjaGJSQSbh4zCS7k9O137YKEUyf6549ka1r1APMvH+TJh/Foy6g5i3uB66CtAkXEFx7ZzyJm6Ca+ulkT4bmLawme0X+b6kXiCLCOSCxs9WXI8mTZjhtO+ekm0JLkkvXlDXqm6WGdewm2cK6H2A3Ec0gxrbTlx+dNc03chn7aDQ0PK8PSgO2OWhNLFbSG9K5tSRCeZc2N6M/RdZy78PBwbpWzinviyzH0viuajGN+pKsYaSuSkRPP4+ktMO3WhTNwpFkxeTkTVQUzp3xgrPVWkqZE8zbKgdfUSJAVtZ0yPFWjP8mZhGyskKppoJlxhWn9P3jYdj9uQ2hhrSJBmxvP8RSwaFnY4GDxj/jBX7lh2wn1Keyx1JKSG32PrknUE6nX6/OKiqlPImLaOxb2roEsaT87vwMU7jDaunji3LYNEnsXTU0sZOtCdQN36TPXwZFp3B/Q/roeTZfL87BqmzDmH/QxPxtfXI3j/IoYuAo9ba+lTSoXnF9fhOGk1T1RNMTGyomrLLgzp14aKxXRRzgzErfMAjlmPZemElljqqpKXmUjY/VdIHOrTwDaXg18Vz0GYvdlJ547rMBg6h+k98nlDVkIs6VolKGdtThG1LIK3jqHxyN3ISrfGcfUapjY04N3zN2QUMaNMCSPUPywwykuN4NCy2XgFmDHTbQw1dcPYOXp0gXg+2/9t8XzsXJeXp5Ywbu41Ko2awpAWZdEmjacnVjHQ5TmTzh75aKo9m1eXtjB53mXKDpnIqNbW5NxcR4teR+hdIJ4mpL7wZ/UsV3bdjUG3mAH6ZZoweMQQOtUuiSI+mO3z53EwrgoTHLtROX+RmTSNmJAHPNJrzMDqyl8Xz8czKPniJAvGe/Ky0iCmDW5a0BfzUqN4lmVOy2qWSGSZhJxYwvAhngTpNWL6Yk8md61EwVqjXw8Z6QkRPA+NRMXEDJAb4T8AACAASURBVF1NKWHHltPfI5IZJ39mnIM2CU/PsHDoSNYGatFhiiuejp0pra+KIvkZl67GYVquGHpq2Tz13YHHppc0cZrPpM5mBLoOoM3mchy6Op2qGvkL1RK4vms1WwLU6TluII3KGqOqyCYxKoTA12Z06FqaF39BPMtrJXM3MAID+0oFexG/PxRkhB5j6Ij1KLUbj2v/aijHX2ZO16m8HPpHxPM0axpksWOhB3veFGP4hL7UK2UIOTGcXz4T9xu23xZPezUSQs6yaPZWosu0Y8yARgXPiDw7mYjgYBItm9BIN5QV81ZwW60+40e3x76oBrmJD/AeO5oD6guEeArx/M+1Rlzhn07gz4hnd4xCdjB42DpS7JvRpWlFLEpaU6p4CUpYWmCsrUr229tsdPfC51EKpuYGSPIyiX76gjQNByZvWsug0lEFNZ4fj3jmr0BOe3ePXUuWsOtGHHrmxuipyEhMTETabCaHZ7fi/8czZWSE32Cl80y8DoZiUr02lUroIlHRoHjLCczrX+VDPWg20UEX2bZ2GyfuxaBlXhQTXVUUedkkJ6YisW/J1KH1CJk9lflPG3Lo1kIaGf62xnMOh58ocChXDC2V/EVF73gVJadUvS4MnzyI5nbGqMgTCdyxhOmbAzGwL4WpajYvrt4g1mgUW46Nx0HxjF2eS9gRkIiVrTlqlKf3zMY8WejI5mfa2Fc0RRYezNVbhozevoQJrct8mGovWPZN/LNrbF2xjmNBCeibGaOjlE1UrCEjt26gZ4l0Ag6txcP7AklFTDArIiPmTTzKFXrhvngUtYwlxDw4iuukxQQWKYN9uZp0GvgTFk+3MdT5CmYNq1LOtAyt+rQgw9ebtT73UBiYYKijQm58PG9lP7H+yCQcVGK5cWANS7f6kaRphJmhKpnxiSh1dePY6DrkxASwYeosDiaYYGddlBLV2zKgfQUSzq5j1nJf0gzNsDLWICcthWRDe/qOm0z/Gtq8OL6JOSuOEqFkiI2ZBrkZKUQ8jMa40Qjclo6gyscbyL8+wAD7MTyoUJWylsaoZCXxLl5KyeZDcJncmXKGmgUjdUmvLuMx2pFLhr1Y6j6GhpY6n05xKvJIeH6JNfOWcSnFkDI2emSE3uZcQAXWBm2gZ0kpl1ePZdyacOr26ULdSqWxKl6CklbWWJnpoSrJIfT4SmYuOUqCmhFmpkVQpKUQnenAxKWT6VwlD5/+XxvxHIyNTjK+K+fjuv8+cl1TzAxUSEtUodagiYzt9kHSww/Qt+Y43rX1YOOKAZTPvIPzGHeeVB7M2qntKPZh/9j8Nzo9OrWZhctPkmNRmpK62Ty+4cedivN5uWcIut+Yan88pzHS+GB8li9m06VwipgYo6sJmREvuXNPH0f/Y0yr+ctWZDJSX11jldsaLrxVwdbSCOIfce50PH2PX8S9mR6vr/zMrOmbibSqT/vm1ShjVZLiJUpiZV0CA+VMnvvtZqnXbh7m6lDMSBulvHTi32nTYeU6JlXK4/jXRjwfO1MhN4bbB9eyZLMv8RrGmBmokpWQhFLn+RwZ0wBVJRmJLy/iNnoG/kX7sMx1FPVKav9mmjuPxBd+bHT15Fy0Fka6yqRHx5Nh3Yd1q4ZRUVcFaXIY+9wnM/eiDo7LFjGkoVXBtDSJV3FqOJ1bZiYUNdIgMyEZSZmWTJw2nMaltIi+uIp+k0+g4WBPGWMDbOp3oZ11BNuXbebSq1yKmhugIc8hJi4eo74r2TrEipC/IJ5lY3ZTsdpSWh69xIo25r/+k5EnhbBzoRubAtOxsyuJWnYEV689xHDYDo5Pr0LUV6faT+PdqRhvbx1n+fId3IpWUNxcN38ahYTgUOJUW+B5dAltP9lA/jcjnvZaBQvibu7fwNKdl4jXMMJcTx1pdjJpKVYMWuVJX1sZD87+zPK1xwmTa1PUqAiSrCSePgkiydqNi6eHvC9REYfYQF70gR+VQB4pbx5wzvc5+lUb07Cy2fsv2A+HNCOGO+fP80xekZ9alSDOb8f71Yj6phirZpKm0EZTRRPLGu0Z2Lcl5YxVSAl/yOXzlwl8kwRG5alVXpuU17nYdWyPg0Eqd4+eJECjAr1aVsXwlzfdKKSkRD7h2jk/7ofFkI02xeyq0qBJHSqYfywPeaS8us+JM5d4Epn2/4Eqq2LSoB8j8vfV/P+vYbITwnl45ybXroWQCKio61OifGWqVqlI2aJygg4e43KsJb3HtcSm4M1G70cOpEnhXDh7mhvBkR8l3pCy9epRr2YlrI3yRef9uXkp4Vw7cwa/kEiUi1WjmnkmbxKt6dinNubqUpJfPeTimcs8ikpBybwxgwc1ROvtbU6dusrLbB3K2JiRHqdKpVaNqFXa8MOuAh9uK88h8W0o132v8OBVHNkKLcwrNaJjuzoU11IiNz2WpwH++N0JISZNgnGZajRtUa9gdE4pP7bMeB5fPcOFm89IN6xEu04tqaQXx+XDJ7kWloi2aW26DmxJCXkk969e4trDV6TkSNArbk+thg2pbVcUNRQF93mSf5+AYGLTpaiYlKNxmzY0sjUCWTaRwdc4d+EWYSka2NZvQdsGFTBWSSbkqi9nLj8iCWU09axwaFiP2pVsMMrPuzSZl/dvcOHcDd5KVTG2qYi1Rh7ZqlY0bF0d848KM2UpIRz3vkhO2RJkvQrlZZIKJSvUpGnjalgXbGP0fquriFu7cJ7lg8HAhbj0r4bBZ1b/ynPTCH/gz7nLd4mSmFO5lDZhL7RoPawNtoqXHF65iA3nYzG2MkaikKOEMhLd8nQZNZRuVYuRL3svAi5ywf8hURlytIysqFirPvWr2mCgkclDn62cz2jA4AHVMMqfTs6J5e6REwRoVqRXq6oYaqiQlxHNA/+LXLkVSmKeKnoW9jRq1QQHKyPUJFKifF3pMtSftpu24dSyBLKXvjjN249as6E4966Fwa/7wSrISXlL4KVzXLkfiapVWUprJBKqWYfxnR1Qy3zH9SOnCNdvROe2ZdHN55T1Bt+NB3hcqQsTmtggUcjIiH/J7Ut+3Al5Q6auFVXLGRIZlEHlQT2oa/HR4jxZBu8e3+K07y3epOtRuY4VWQGvMO8zmCbFcnhw8mdWbjlDtIY+hsqgUFNGkQ3FGw9l4rAmFFdO4/WjG5y/EsjbpCzQLY5D9Xo0rm+PoVImT66f5XK4IT91boRVQU1zBi8vHGBXsDUjJjTGXKJAmhFX0OcvBwQTk5aLinFZGrZpTZOyJijJcwi//jPOc49QdPAC5vSp+umI94dnNictmpCbfvjff05swTXK07x9G+raGCJRkpP29jZrZrlzXb87nvN7YW/wocwlN5b7ly5x7fZjYqTKaBmVpk6L5tQub4ZmfifMiubepTOcvPkSRZHiVGvTidYV9Uh4Hsilc9d5FpdKHvpY16hD4wbVKaUnI+KeHxceZeLQpg1VCnbgSOfpiR3sfVWFMePqYioBRWY0N8778UK5FG2aVkItcBVVBgcy95g3g+1/KWXJb1z+92MgZ09cIjhWQbEa1TBPe0midTv61CtKauhNTvonUL55E6rbGBTUDOfG3efQVj802g+gk50RSrIMIp/dx++8P0/jMlC2qEpdawXhLzRp2K8lZfQ/XuCWv1fxWZbsj6Pj6D4fXvrwfrukx7f8OH/rCSlZUjAoRb36DalT1Yb8dVGyrCRePbzFBf/7RCYrYVaxGuXVXnEvoxZD+1bB8It7I/+o/4c/3y5R4/nvyrdo7e8IyEh9dh6XmTtIdujAmN4NKa6eTdy7cO767mPbyXhaLfRiWgtrvrCGXDAVBL4rgbysSE55OrLkhiXOG2bS2uY3o53fvHsuzw7PYZjbOzovnEanikYo0hJ49/IG2xds4E4DF64u7YL+d/6nqMgMZdPAbixRjOPI1mHYksCzwJtcj9SkeoM6VC6u9+mPk2+2679xQh4JT31ZPn8TEaW7MG5gA8wk2STERhB6fBXTdiox98R2Rjp837cg5WW85biHEyvulsJ53XRaWv92tPPbLBT50/UnVzJjSSD1Znkwsc3XXhLx7ev9vWfISHv3hLs3b3MzrxLDu1TD5HfvTv977yiu9r8jIMTzf8de3PkfQUBOasgxJo9eQ4RVQwb2aIiVvhqy7HgenD2AzzUFPZcuZWS9Yp9ZefuPaIAI4kcloEji6Y3HPAs9i/f6AEqNcWf+wGqfGen6FgApT3aPp8OUJ7SZOZK2DiXQVpaSHB7ADrc9xPVeyuk5LT4aUf/W9f7c3xWp73jw/AXPLmxn1spIBu/ZyvQmxZDkZpKSkoFCXQc9bY33m77/44484kJOs3CqJ0EmrRjRsx6W+hooMmN5fHItcw5ZsM5vHT1Lv1/D/LcfiiSeXH/M05AzbNp4D9ux7sztX+VP9oF8eQ7k4fOHHNqwneelRuA1vzf2X9q66G9vxB+5oILctEQSMhQUMTREV+2/+Ca0PxKeOOdvJSDE82/FKS5WGAnIcxIIvnyMXTv24nPrOdI8GcoqepSu3YYuPbrTpVU1zH5dtVkYWyhiLpQEZE/wbtYWtzBzmo+dyazRLbHRVfv8SwO+2sD8/TSfcGLjBrYdu0RQRDISJRX0S1SgTrMuDBnRpeDVq99L++SvzzF86GzORBvTe4Yrzj0dMCw0YqFAlpXAI78jbNu6j4tBL0jJloPcFPuWzWjfdTD9W5dD90sbn/+nHU8WyvrGrfGMKEnLsTOZMbJ5wZub/lyusni4cQjtXAOxbT6CmbOG0shG/x84uvyfwhKfLywEhHgWlkyJOL8rAYVcRp5UWiCdioI7KSFRUUFVRRVl5d/uz/ddQxEXFwQ+EJAjzcoiVyFBVU29YIusPyccH4PM35pHilSah0z+oYdLlFFRyd96S/n3+8z+nTnI3ww+OweZQoKaujqqn7wa8++80fe7lkKeV8Auf7svRQE+JZTz2amqoPxdR2r/nj4gl2aTlStHWVUNNVUVvmvI3y8N4so/CAEhnj9IIkUzBAFBQBAQBAQBQUAQ+KcTEOL5T8+QiE8QEAQEAUFAEBAEBIEfhIAQzx8kkaIZgoAgIAgIAoKAICAI/NMJCPH8p2dIxCcICAKCgCAgCAgCgsAPQkCI5w+SSNEMQUAQEAQEAUFAEBAE/ukEhHj+0zMk4hMEBAFBQBAQBAQBQeAHISDE8wdJpGiGICAICAKCgCAgCAgC/3QCQjz/6RkS8RUuAkm3Wdh6JBvexCAviFwFPfPKtBkwlMHdm2Fnoft93oAkTeLenhXMnLGRRx+IaZZty5R5sxndxJr8t0P/J0fe22OMbbUAFXcfVnewQbxX5D+hKT4rCAgCgsC/l4AQz39v7n/slityiAo8y77LbyjXtg8t7Iy+LXy5kdy+cJfYYrVpV8X0r23WnejP9Oo92Va+OzOaW4E0g/BAX06efIBK3SF4LJ7GT5XNUFf6xlbgORFcO3OH9FINaVXR+Nux5CZwa4srU72uYdmhPdVN07i+dQcnIqux/Po+xlbS/XK+pREcd13AvSqOzOhgi+ZnQssL30/f6o6orvVlRw/b/1hkf+zOJ1onCAgCgoAg8CUCQjxF3/ghCShyErh7eA1uu15Sd7QTI1vbffu1dglXmVqlO8fGn+SJY41vi+rnyH0Qz6MjDhEyo07BNRS5Kby4fgjXBRt5YNgOr8VjaWhjwFdf4BJ3gZE2HbnjfoM74xy+LXofxHO2TyIDvJbQ38GI9IB11G8+jyIefviPqfiFayjIizjL1AHOvKg9hzVzOmKt9fvxTCGeP+RjIholCAgCgsB/nYAQz/86cnHD/w6BPFJfPeRGSDxmVetRyURGeOAzUg0M0cyIISIhGzVNI0qUtsbCuAh5ieE8unuSJQPmcqOzK9t72qNrUo5KFYqiIcsiKfotL8OjSMuWItExo3RpG8wNNX8vc58Rz4L25iURdGgFY138qeTkweK+1dHKjefl81dEJmSgpKGLmaUNlmZ6yBPDCAo4jluPWTwdupp1XewwNCuLfVkDZEnRhIeFE5uWjUzdCOuyZbEy1kTyO/E0Rvp0Hx1rTSRzyWUuDbdHWZ5LcmQEb2PSQSWP5ORU8rRtqOGgx8tDB3hi25kuDiaoICc3I4mo8NeEx6YilWmgr3QHl55L0fsw4qkkzSD+XTgvImLJylVGx8gAbTUJKmo6mJYwR0uazNvw17yLSyVXRY/iltZYFTdE/a+/8/G/023EXQQBQUAQEAS+KwEhnt8Vr7j4/4yAIo2QIyuYuuoBTeYtYWKVGNwajeKEWTnKq8fzJDIVZQyxb92TUSM7YBFxnIUrtnLmeAAJxStRy9qMUvXGM39WXfKCfPl5825O3Q8nV5FLjqQoVZr2Zuz47tS0KPLpNPiXxBMF2a99cRwyk0tlx3JmSS807m1h3pYrvHgTS1aehKI1uzJhbA8s3/jgvPxn/E7fIa1UdapblaRSi3HMHGPLs5MH2HfgIi8SE4hJU8ey8RiWuXShtGpSwVT7jG0vaTl9Ku1Lq/D89HYW+WQzevsqhlXWRyk3Fv/1i3Fb5w82RmSmxpKo2Z1dR5txuGYLTvQ8zMV5jdFOjeD60V1s2Xue0PgMlOR6mBfL5tGtN9TLF8+uxYm8e5qNG3ZyNjgaRa4cJRVVNHTNsavegJ5DOiC5d5jdR6/xOimFDJk2xUrWpI/TODraGX579PZ/1mnEjQUBQUAQEAS+NwEhnt+bsLj+/4bAb8WzchQL6vXGW78V86d2o2JRFaLun2P7gVAqDnFmcgdLsl75srDDRC713cCpoZXQ0jbCQPKaXR5LOfzSkA59f6KqpSZJj8/jveos6n2Ws3FGE0zz59N/Ob4onkDKA1b2HYWHpAvnfx6JQfBF7uRYUMpYmah7x1m5M4Sqw2YyvqUZaS/O4txsDI8n72V/X3u09Uww18sl9METEmRFMNVXIvryBno4hrHw1mHG2ecViOfE2fvJLGuLuUYmYUGvkNn1wX3dLLpWMkU1Jwa/1fNxWveYGmNG0ammGZkRGlTrqs7Gqs3fi+ecmiRd3oXL4kNk2LWiT9vqmKnnEH59F65eflRZ68uW5jJ2uS9ie4g+PQd1oLJxBtc3zGf+heLMXjuZxgbv2LvhBNTrSZ/mpVFNCsXH1YsTRadyZnsvrNTEsOf/5qEQdxUEBAFB4H9PQIjn/z4HIoLvQeAL4nmg2xYeLWyOBnLSw2+yeNYyHpn3YPGc7pTJu/6bGs9swv13MWvBCUz6zGRO35oYqUkgL5bzC/ox+GRVdp1eSBMz1T8knrLo67gMmML+ksM4v7wfRTPD8b94Hr+r9wmPieDe3TyaTl6Ay9gGmKb6/q7GUyHLIv7VY/wvXuTKgzBSIh9x6FgCI89eYWkTtQLxdFwVQNle3albQpvclHc8unaDgLRKzFrlTGfr7ALxdLkgZ+yyRXSr8GHRUl4g8yo1ey+e00rjv2IRK+7qMWmhI23tTVBRAumrvfSu6YTG2gt4105g0YwlPLLohtfM7tgaynm2fRhVJ2XjfXUFlreWMnb+KfSqVaeUiRYSRTaR9y5z7kVTDoZuoUtJ9e+RcXFNQUAQEAQEgUJAQIhnIUiSCPEvEPiCeB7s+zPBsxuigoKc6IesmOfOFbVWLJvfn/KKG5+KpyKDZ2e9me55jSrT3HBsVw6tglByCdkymKaLNNlwcQ2dbDT+gHhm8+bSFkZP8sFo5ELWDC1NgPsYnG7o0LiOLYayt5w7Gob9IGdcJjSk6O/EU07Wu3tsXOLNpbcSyjrYUjwzkEXuAfQ9fZXlzdQLxPP/FxcZI8/NID5oJ30azEdlyUkOjyzJndXzme+rKBDPrvZG78sEPhJP38klOee6iG1vy+LiPo66JbUL2vbx4qJtrZQ4sHgBa+6p0LlvF6qZpHB59QI2ZQ7m5O5BpPksYMKqe9i3bkp5k4/YKBWn9ciB1P5Y1P9CasVHBAFBQBAQBAovASGehTd3IvKvEfg7xBMpsQ9OMM95K6l1R+M2oRWW2iooskLxHtID94ThHD8yjspFPloF/rmpdkUOcSGXWD3HA5+UGniunk5b04eMK92BoBmnOTG2KrkvLrBgxh4kzSd8QTyzCb+yg+kuF7EeOIkJXR3QfbqNyjWW0+Gz4mmCEnIygjbQutY0JIuvcHZUSW5/QzwvzrTn0UY35h5Jpvf8eQysa4WGBLJDttC10QIM8ms8uxXn9cUtjJ+1gpuvM9BQ1sWqQTfGO42jW2Udnp9ajZPXLapPXsDY5qU/bM8kJfZ+AKnlmuFg8nFtgujGgoAgIAgIAv8mAkI8/03Z/je19a+Ip/YLvDu0Y0xiK9ZMa4KBPAdj28pIfVfgtOImZi3a0KSiNq9P7WHnbWOmHd7HvNYlP9126Zd9PO26M6OZFRJZDtFPb3DylD8JJdrj4jmX/g1KUUQWjFejRrgr9WXe6IrEXNzLjv2p/LRg2XvxVApmZaOmOKv2YdnYuuhI5BRRyeHYuq2EmTWmf1MjHuzbwJrzuUz8SDwL9vHs2J4aFtooMt5wyWcPF6NasuXaBvpYphdMtX9txPPivAYoPTmP29RZ7AwzoUu3JpRSi+Ls7l34J+jQba0v21vI2TbXkcUPDZk8x4k+tW3Q0lBFRVkZiZKMtPBbrJw1g433VGjRoQnlzSS8vXKMDWdrcixiJa0+KYr9N3VK0VZBQBAQBAQBIZ6iD/yYBPKnyU9747IlhLpT5jK8Qgxe7UZxsusark6ug3L+VHtsCBuXrOKWahPmOXbD1kCJ5NATuE9xYUdQIsUq98Jl9RzamMRz7fAW3Nce5PG7ZDQqdmP2nGn0bmD1+83W899c1GoE6399c5EELaPSNOo6hOED21Hdxpj3a2vkpIUcwmncfI69UaZy3QboZypRunU/Jg6siZGqnKRHB3GZsoj9wZnY1B3AfPchmIX64OK+hZtRRek8pBYpO/wpv/0IzrVVuLc7/81F3jz8NaOalGw0AOc542lXwRjl3DhubFnK0qsw2GUG7coafJhqf8SSJt0413Erh6bVQ49cEp5eZ8+alaw/dY9E7Ok5oQny82dQH7cdj+ZaBOxeziyP7TyIzUahXor6bRrQuHEHOneuh7WuhNSw2+xZtRTvE3eIyVChePUODJ04gYHNS6Ml1hb9mM+caJUgIAgIAn+AgBDPPwBJnCIICAIfCMgyeHFlH4vWnEe1Wnv6NbNBGveCR9cusHOvPwY91rLLoy3F8lckiUMQEAQEAUFAEPgNASGeoksIAoLAHyagyIrm4gZ3PE6n03XKWNpUMEVVokCaEc7huWPZnDiS/YdHUVFbvM39D0MVJwoCgoAg8C8iIMTzX5Rs0VRB4D8mIMvg9a3jeG8+xONECXq6mqiqKMiSgVKWnLK9ZzGtsx3aYsDzP0YtLiAICAKCwI9IQIjnj5hV0SZB4DsSkOemEfUymHt3g3mbmI40/156JXCoVJmK9tYYqovRzu+IX1xaEBAEBIFCTUCIZ6FOnwheEBAEBAFBQBAQBASBwkNAiGfhyZWIVBAQBAQBQUAQEAQEgUJNQIhnoU6fCF4QEAQEAUFAEBAEBIHCQ0CIZ+HJlYhUEBAEBAFBQBAQBASBQk1AiGehTp8IXhAQBAQBQUAQEAQEgcJDQIhn4cmViFQQEAQEAUFAEBAEBIFCTUCIZ6FOnwheEBAEBAFBQBAQBASBwkNAiGfhyZWIVBAQBAQBQUAQEAQEgUJNQIhnoU6fCF4QEAQEAUFAEBAEBIHCQ0CIZ+HJlYhUEBAEBAFBQBAQBASBQk1AiGehTp8IXhAQBAQBQUAQEAQEgcJDQIhn4cmViFQQEAQEAUFAEBAEBIFCTUCIZ6FOnwheEBAEBAFBQBAQBASBwkNAiGfhyZWIVBAQBAQBQUAQEAQEgUJNQIhnoU6fCF4QEAQEAUFAEBAEBIHCQ0CIZ+HJlYhUEBAEBAFBQBAQBASBQk1AiGehTp8IXhAQBAQBQUAQEAQEgcJDQIhn4cmViFQQEAQEAUFAEBAEBIFCTUCIZ6FOnwheEBAEBAFBQBAQBASBwkNAiGfhyZWIVBAQBAQBQUAQEAQEgUJNQIhnoU6fCF4QEAQEAUHg30kgh7BDs6i+xZobx8dSTkUJhSyTiMCTrJi3mP3XwylSpTNzlo6kyIZB9N33DtMSLZi03I1R9eGYxyWo1YBWlSLwGOvEhmsZNJuwGK+Z7bHSlPw5pLKnbGy6GeM9bnSxkJDw4gIeI0ewLkCF6p3G4TZ/CLWtdZBmy1DVUENZ6ZfLy0kLOYGzfybd27Sjfkkdfv3Tn4vgy2crUgj6+TiBsca0GNuaEppKIM8g7NwaJkxbjn+cOmVaj2SR8xhaldX/++//d7XjB7qOEM8fKJmiKYKAICAICAL/DgKKrFA2j5qAh68Kww7uZkYdXZJf3GDPXl9UGgykX/1ipD/056F6UdK8XIgav5UOGb7s3pJOR8/6PFjpB7VqYS/dy6J3LdgwtDJRd16gV6sGFhpK5GWmkpCcTFquOiZmxuiqZPHuWSQZynJQ1sXUwhQdpSziomNISn3KgSG+/8feWYdHca1x+F2JbNyNhIQkkEACgeDu7lCcGl68QFukAi1SoIJLKcXdKe7u7iFYIO66m6zeZwIloZd7G2hCAsz8w/OEmSPvObP72/MZ5bZNfyY8T7Bz3Uk8u3Qk/vc9KKs2oG31BH4YfJlOfwylgiyZyMg4VFIzFIlnmXo8ltpBVSjr4UIxTzesDGlEPIxBKTEgM1JgItOiVOpQOLri7mCBRJ1C5JNoUnUm2Dk5Y6/QERsfT3qqCq3MEjdPN2xNDKQnRBMV84Sr204TJStNu6GC8NSTdHY+PSepGLtwINXs1ITcCSHVuATlXCVExyaQKbXEtZgLtgr5+7GZ3vAsReH5hoGL3YkERAIiAZGASODfEdCRfHklA+cl0Lr8LeY+6szWSTWIPbiFLUcVdPuuA97PTy2j2Nb3Y/aW60staSTh/rwZQwAAIABJREFUUSXoMqIMp385DFVrUdf7FhPnXcCzQhUaNKxLOS87jCVqoq8dZceBQxy/rqduv4F86HWV3uWnk9rAGanWiybdOlPV4j5b1m7nWlQ4IWdKMvHGQjpmn3geZc2ctaQH1kB2Ixnv1q1oHhjGF82v0ft0H+TbZzFr8zVSbQJpXt2eQ6dOkPAoFb2RCxWHfMNIt+MMbf07aRXt0CvNcbCTkpGYCkEfMn1cYyTHFzJl5XmisqwIatyGdhV0LFi6nsf3UzEYuxA8cCzf1NSybeostl4L4ckjE4I7DOLL0c3wMI1n35cj2d90OtMaOT8/4dSlPWTvxrWs232eZLkbwV2HMqZNKYz/3UKJT7+EgCg8xW0hEhAJiAREAiKBt4mALp6TsyeykKb82CiOz7peoP+fY7G9uoXNERUYN7AaNs9t1oLw/IBpsa7YpEmpN2Y6w2po2TxFMLXXoVXTYqTePpEtIEONytFj8KdUdpKSFB3Bk7D7XN2xkoulP+PHOlEMaRHCwFMDMDm8gz1/PiTZ3R6fSnXpWFfD702WU3z9lGcnnodY+N0k9kWaYhfQjJFf9KK6+QWGNLnKJ8eacnPIb1iO+4EWrgaSbuxi4tksPmjVmuCoxVRbH8DefunM/iqFXsubEPr7nzyyrEi3NllMH3GL9jPqcH/AZDST59PJKoSNfx4g074Yd2L0tGzRhiqxy6i9oRQ7eicycYaM0TObkbBmG5cTXWkxpBkeJvdZ0momxvN/pofnX7JSR/LNXcw5lkDNJm2potlNj2+1zFj7EV6v6HXwNm2jwhqrKDwLi7zYr0hAJCASEAm81QSUSiUTJ04s8DlYWloyZsyY5/1oo08z6bOv2a9xp1pJHSeXnSFgzgYGO99g2ykZHQe0o4yjGWSmkqJP5ujQYTzuPY3Aays4nFiNvn18OTXzKFQNxl8aTnLp2tRxS2DVmAkoP5xL/yC4te8oZ+9HkxJ2hNsBg5nRKI5hrR8z/HwfTI/uYf+aSzwo5kaZ6g3oWEfN4sbL8HguPE+wc+1hLKoG8+jwHdwad6BN6TC+aHGNT4424mr/xThMnETLYlKSb/7JhPM6ujRvRfXU9ZT7xYZtI/X8Ni6LAasacH/xXh6blaVjBx2zPzlHvfl1edhvGvw8j44Wd9nw534ybFy5n2ZEm8atqa3cRMUZlmwcks6UuaZ882tj4tds41LCM+FpGsuB0RPZW/UzxrUqjY2RnqysDOKu7mPZ5XRqNWlHZe0ePhydyfSNn+AtCs9839+i8Mx3pGKDIgGRgEhAJPA+EEhISKBSpUpMmjSpQKerUCho3779sz4yCdv/O1N3RVCytD/OFkaoI46x/Xww46bUIuHwTvZfuUdUYiZWbuVo2asx6l++I3LwMrpbXGX18sNIq9bA9NRDFNUqE6S4zMqNx3iYKsWxREW6D+9DVbt0Lq1fyYJ1F1CRgGn7b5jVMOYF4XlgRxRONa24euAw9wwqondbMOD03Gem9qc+nsW798buwiaWPbDjw5ZmLPzoHn1Pf4p27QyWHHuCyrYUDSpYcyrdhh55FZ4Lu+F+bhG//HmPFI2CktUb0qI8rL6mpHUu4bljegBHf1zIoehYEiONCajThQEjBR9PHSn3jrBqy0lCrocQLzXDIbAeHzQqTcKlA+w6dgul3AbP5v0ZFfiQOVss6PtlXVxEAZpve1wUnvmGUmxIJCASEAmIBN4nAoLwbNy4MZcuXXqD09ahjI8kOssUVyd7FEZSdBkx3L+vxrW0C7K0WMLCIknM0GBk7oCnrxvy6Ceo3UrhbKImITYWpcwCk0wNMksrbMwyeRJyn8h0A3buvvgUt8NEokOVGMPDRzFkGiRYuPvga6Pmwe0s3IJckKYkkZykxcxeRvzjMGJUOuQ6G7yDS2JvDFpVKonxqZg4uWGmTuBRog4ne2Pi72XiHOSKPCWaB/efkCq1ws3ZGrXUCCdbOyx18VyOkFO6mIHoMD2upWxQxSShlpljb28g8m46Nr5OmGsTuRfykESNAhdPL9wsNUSm6rCzscNKH8+VSBkBPtYoIx9w/0kiGqkFTi7uFHO3xUQQkAY1KVGPeRAWTYZBjpmdK17FnTHOiHn6N6kN3qW8cdDHcuuJHN8yzgjB8OKVPwRE4Zk/HMVWRAIiAZGASOA9I1A4wvM9gyxO950jIArPd25JxQkVFQIGIFNr4E6SlogMHXfTdERn6l8YXglzKe5mUjwsZJSwkmNlLBXzyBWVBRTHIRL4BwKi8BS3iEjg1QmIwvPVmYlPiAReSsBgAJXOQFSWnjPRak4lapkXr8kzLWcpNLeR09TJiBpOxtibSDGTS0QhmmeC4o0igTdLQBSeb5a32Nu7QUAUnu/GOoqzKEQCegOkafTcStOxP1rNrxFqknXCeefrX8HGEto4GdPCzZiSFjJssh2TxEskIBIoSgRE4VmUVkMcy9tCQBSeb8tKieMskgQydQZuJmvZE6NmabSGe1kvmtL/7aD9jCR0cTWmvasJ/lYyTOWih/u/ZSo+LxLILwKi8MwvkmI77xMBUXi+T6stzjVfCaSqDWyLyGJpRBYX0nWkvuSQ00wCQQopxRRSrI2lmBtJss3nUomEVLWeLJ2BpCw9kZl6QlR6El6iW00lUNVcxoceJrR3McbOVDz9zNeFFBsTCbwmAVF4viY48bH3moAoPN/r5Rcn/7oE4lR6fgpVsTFOzQP1fyvOcsYSGjoa4Wclp7y5DGdTCZZGUhRyCaYyQXhChsaAWmcgRaMnNsvAnQwd55K0nEjUcitLz9+9Qz1MJHzmasLHxU1wNZMhEQ8/X3f5xOdEAvlCoHCEpwFV+AWWHYkluG4tKrpbIzVkcOfIJh4Xb08jt0xun9nPlv3niUi3oXzj1nRuXh6zxKvsXhtPcL+GeCoMpD44w+4wY2pUDMLDqugWhjSkPWb3uXAcfcoQ7GWD7PnKaUm8f4sb59Ip2b46rsIv9Hy99GQmxZFhYo+9mVizPT/RisIzP2mKbb0XBBIy9Xx1PYP1CRrS/qY5yxhJ6OxqTEsXY0qYy7JPOeV5PKDU6iExS89DpY7DsWpWRKi5pXmxAycjCZ3s5IwqZYanhUwMPHovdpw4yaJKoHCEp57Uq+vpPuoPpLUGMv/LVrgapXJo7hdcKjeGlpkX2Hs+Ducgb2ylaqJvnOK2X2++rp3Omu+WYz1kIt389FxasZR9Gj+6dW6Ep2UqZxcsI65xP1r6WhSpzxV97EUmr76GT80mfFC5GEZ/bQZDFk9O7WPn6nB8PvBFo7emQrVgXM3/jUjUk373IMtv2tC5RWmiN03iuO9I+vgpOXvhGpkuVakb4JgzhqK6MYv4uEThWcQXSBxe0SIgiM7Pr6azMUmL6m+is5uDESN9TCllKcfS6PV/fQvNCqeh99N1zA9VsTDhxbNPcyl0tZUzuawFToo8qtqihVEcjUjgnSBQmMJz8KarOD6Owb7rWL5oZMfRuaM45dETr7hzxBdvT/8mpTCXakm/s4kBvSIYsedT0v+cxVpde6a2lrPmt6OYVGzIBw39MJdGsqXXIKIHzMDv1my+/eMcep01pSuWIPPOVW4ZKvPdvK+pnbaFb2ecw8ShDB2Gd8H57nam/bqcs2GJ6AOGsnVVD9LX/sCXcy7i3e0LxnT3I3TjfH5evo84n94sndeXQCs5KWHHWTp1KbcsfWjUpQslH2xi/vpDnL2biluLMSz8riVW0Wf5ffJUVh69SaR7MyZPGctH2cJTxYMdvzJq/CpuJprhX/VjPm5tRJzGiaolNSydMotDD01o8MMsumYuZ+TCs8j1dtTs9TmDO1VEen0j47+Zy4kUP/pMnUi/ihKOLZvG9D/OYdG0D8OqpjDjSQAzqsQw8eup3PXqQp/2tdDE30Rdqh2dzK8wc9Isdj90oM23kxhVV8fWb0aw6HI6apsg+o4cTtda3piJH83/8x0Xhec78fEnTuJNEBDM4gMuprM6UUNWLtHpIZfwZXETeniZZkefv77kfHEWQhdKrYHf76kY/jDzhf8UYoy+L2bCmLLmb2LqYh8iAZHASwgUpvAcflJG/2AJqyaeo97MYVjt+JojDu0plX4Di9qD6FDG+umItdf5Jeg3/A9Oo+zDHaxcFEe1Xk6cvpFE9SZdqOdthYRINn8ygNjPZuBxezHbpW0Y6XOHnw8l0rRVK3xuzGVMZg+W1jIj086cq4e2cirdHYe0eCxLl8P77ir2uPVjasM4xve8SqOf6vD49GESzN2JuvcI90otaOvvjI2HM1ZSUMU/5EmmEQkHD3MzwQJn0ytcMa/BRy28Ofv1F9zrPpN6sStZk9GUr6qnMGvTXYKatKNz5WLIEw7xeaujtNswELvLe9m1I5VSdeTEaxXYRF7guFE9Bn9cE1OlnrBjM1ig6sBP9TJZtvsevuWKEbbsOj7DutHI4QY/9T9PtYm1CNuwFVnjfjQOcMXo1kr6XC/Nit4VuTWnDzvKzuDb8ims3n+ILPdgbA5cQVqnAU0C4/i1yx5qrexG/JzZaLuNo1L0AQ6Gm9Pkg04EOBZd94XCfplF4VnYKyD2/1YQELIjzbydwaRwNYnPUiUJAtPbWMKEEqZ08VLk2aT+qhMWApB2RqgZd1fJXY2B3PFHG/0VtPdSZPuMipdIQCTwZgkIwrN+/focOXLkhY6trKyQy3NMvlqtltTU1Bfusba2RibL8VjUaDSkpaX91wTs7Oz+9renpvbhp4wY1qERLrfm88HvOlp53yEr6GPc48+RWqobn9X3wgQD6rDt9Gl7iyFnRlMm5TrbVi/gVLgn5f0q0OyjxrhnW01yhKfn/RXst/mQ8T63mXA0iZaNWlD2wWwaXWvE4ZZK1q7ezp6QJFyqNsNHl4JVqUC8H27mkGdfJhbfT8WP9xNc3ZlElQllWnSlpfQEkyZvItGvG3PmDqGKownpsdfZtWY9u3aG4VilGdWdHxHl0YjuzQN5OO9DFrmPoW3Mcu4Ef8sQnydMWX0Vn1pNs03t0hu/ETTdjgNLWqM+tY9da8JwqiEIT2dqBVuxfer3/HJEStdJk2lp/CcbTHqxsAls+PkIGts0NoY78t2XHQi2j2XNwAkY+n+H1/XFjP95D7pqHzOqfhq/xlRkTb+qhM7rxbaycxhfLp5lew6isvQg4k4addu2oGkZDVs/HUJk39E4bluF+YBJVE3axZprSmo16UKlYoo3uxnfot5E4fkWLZY41MIhIOTpPBStZvhdJTeVT2WfoPM8jSSM9zKlh7cp8gJWfoL4FCLovwlVcfdvwUxXq1pSzu6551PhQBJ7FQm8hwQE4enh4YGfn98Ls1+6dClBQUHP/ybUcu/du/cL92zYsAFfX9/nfztx4gRDhgz5L4oXL15EKs1tt80tPJsT5KTixE+D+XRRLH0XzKdJyin2Xs0ksHEl3IwzCDm4iUPufZndsyxGqliOrPqRb9al0P2rcfRu5I1pdo95EZ7lmJK4liNOHSghf8A9k/LUjt/GtHl7yazQkyk/j6SJ2WlGj7pBzcENcZFJMRV0tVyLKuUxBxYfxHnYBHoHWXBj5zS+v+REM5NMlAZHilk+fEF4/lFiCp9I/mRFmD9dSyez/GgCNdt2ootw4pl8ivHddhHwdSvMQ85z8YyEwLqC8LQl0K8kxsYa0q/v5NdNLrRpG8qWyOqMriHh4PV0gquWIGLNeUybVifIOowtc+No/lNnrMMfkZj8kF1/RlHcK461xg3Z1K86YUsG8JukN4MqG3P0+gUMxavgdvoSiZ4lKeeVyuZJd2m2oDXRcxeLwvMV3n9ReL4CLPHW95NAeIaOYbeVbI7L8bV0lEoY52nCwFIKjApYdP5FXUi/NPthJr8+ziJBm2PrF/w9FwZbZJfbFC+RgEjgzREoHFO7AeWjEyy+LadV9WBK2JigTb3FlgWbkLUaSltPFVcObWX5tmOEpdpTrV03eneqhqORFAxZRF8/zpFzcfi3ak95l6eyExI5PWs+Kc364BR9mCvm9enq8oR1N9KpWL4SntE7+PZRaYZbn2H24uMovcoRHOSP/NYFHmjs8Qt0RmZbnraNPHi0fSG/LD2LxLcOHduXJ/nMNnacfIiiYldGD22Dr4WUhNv7mL9oMyEqDxo2qU9pkygSHIKoE+xJ7O5fOejWh25u4WxatJSDIUlQsg4f92xP3ZL2yMnkydEV/LRwD1GmJahctj61gmWk6kyxU4WyfN0BnqS60nRYf3xuT6PfsnCC/QOo2+FDujcJQHJ3H/PmrOFSmhcdRwyhbYkU9iyex/ozqXjX70jXShq2J/kwskkghnvb+GHydnRlWxBcUYGNR3VqSK6zYuEqTkTYUP+zYXxSGS5s2Idp056UyrjAsUdqylSoia+dyZvbiG9ZT6LwfMsWTBzumyUg+HWueZLFN/dUPMkVYT7C2YjvAgWx92Zt3FFKHT+EqFgRqyb9mc3dVi7ht5IKPvD660vkzTISexMJFBYB4f0U8uAKvtBKnVBBzIDOYMhONaaQSbAxkjz910RaIMUXCkd4Fhbt3P1qSQo5yupNx0gxc8I88TYnlfWYMbUjbrI3+5n4v2joNamc3DSV5SafsrC9L+LP8qKwb56OQRSeRWctxJEUQQKP0nSMuaNkba6a68GmEjZXssTT8t+k7Xj9yV5N0NDjhmD212U3IgQatbSRsyjIAkcxyv31wYpPvhUEBJH5KFXLlTQdZzP0JGbqydA+FZ8p2cLzqSuMmUyCrbEkO3euUHQhQCGlipUcXytZvlkH3l/haUCTHsPNi1cJS8xEn6XBzK8q9ct78IZ/i//PPWvQqYkIPctNWVmalLTJt6DPt+IlKeKDFIVnEV8gcXiFR0D4AtsWpWbAzQzicpm2V/qZZft1FtYl5PucFqJk8uMsMgQHVKC4sYSZvgraeRbeuAqLh9jv+0EgQaXnTJyG3+PUxGXqeaLS8/hveW7/HwlHmQRvhTQ7BVknGzn1nI3w+Jc/Ht9f4fl+7DlxlgVDQBSeBcNVbPUdICAkc/8xRMn0CPXz2bSwlLGskiUOhVy28km6jqrn0oh6VhteSBva3dmYOYHmWPyLHKLvwLKJU3jHCCRn6TkcpWZBtJqQDB1hL6kU9qpTdpVL8FBI6eNkRHsPUxxe01IgCs9XJS/eLxIQTe3iHhAJMGXKlOyo1A4dOrxA40Gajs8up7EvIyeB0YKSpvTyfnMBRf9reQwGmHYjg9HhWc9vqWMlY0EZM0rbihHu4rZ++wkIh/l3k7X8cE/FziQt6ToDT51L8ucSzPHmUgnB5lLGeyuo7WL8yinRROGZP2shtvJ+ERBPPN+v9RZn+xICY8eOJSAggB49ejz/X+FLb1+smuaX0p//TXBOP1XNiiq28iLhL3QxVk2liznj8zeR8lNJBS09xGhKcaO/3QSE9GH7o9SMDVFy/SUnnMK7KCST8DGW0NPOiEp2cjzMZRjnyjAheMfEqHTcTdWxIk7DGaUOwTHlWRreFwA5S+ErT1N6eyteKWBQFJ5v9z4TR184BEThWTjcxV6LEIGXCU8hWnZFWCZ9QlTPR/qpvRE/ljUvMmUqhS9nl4PJJOf6Jh1VwpSpfmZiQvkitL/EobwagVSNnmUPMvklLItHf1OJVlIJNsYS+trJ6VjcBF9reZ7SmQl+0WFpWg5GqZkdoyE8S//Ce/PXCEe6GzPKV4GzQpanH5eFJTz16nRiUzRYWFlhbiJDYtCjSo1HJTVDqlUjVVhhaawjJTYdqbU1VgoZmowk4uKTUellmFhY42BjDqpU4hNT0cgtcHCyx1JMyfZqm1W8+7UIiMLztbDlx0MG0qJDuZtqQxlfRwQXo8ykCKKyFLg62P1X6g+DToMghmRyo3xKVq4hNfweV+/FYVGqIuXdzPP0Qft05ga06THcTZHh6WSPuZAfLvdl0KFW65DI5BjJi34Si5cJzwytgSk3M5gUmePfOdnLlCG+irz5UKrjuHHiOrECF4kCh2I+lPSxQ58YTmjoE5Iy9SgcPCnpbUPavZs8SNRj4eCOr687tmZGeV6LCZfTGR+dM8Y+bsZM8zPDtpB9UPPjDRHbeP8IpKj1zH+QyZi/lYhVCKebZlI+dTCms4cJ7pY5FX9elVJ0ho4/w7NYEKvhgVJHcu5SYMAod2NG+ipwUfxzH4UjPJ8mkP9o2kmqdO3H0OYBmJHMobkjOOb8AV7hl8gM6ERn/0gWTjpDqQGf0s5Pzf4Vy9iw/xRhKhNcKrfms67VSD60nqW7z5FhE8xH40bTLcA6z589r8pdvF8k8BcBUXgW2l7QcnHJIHpuc+WXqUNp7GdB5IEF/BHtS6/WjSlundtPT09GVAjXI9Jx9S2Hi+YRF2MtCS7jhunrpkzLesjGcbNZH5tBxV7f8kW9Yi/Jc5ZJ1OWrxLuXp6xjbvOtnpQraxh8yowxnZtRxuHF0mCGjChOXYvA3M2Xsi5qrl+Ix62SP04mRVOEvkx4pqgNDLyQxuoU7fMd8kcZM3p6mOTphIXorXxYdirpLfyxkTtSocEHtK1txIV9+zhxJpQUrR5Tez+adq3Bgxlj2ZXuiYuNP21696RVLa/sHyJ5uVaHKulxL6eOe3cnI37yN8PV/J+/NPPSvniPSOBNEUjXGPj5npLxj3L8loW+HWQSWtrJGeRlSrCdEbI8vhv/NG7Bf3TZ40zWxGl4+Ddz/rBixowtqcDpH8RnYQrPT6esIdM0mIFjBtHMR8rhuV9wKWgcbbPOs+tKDMaSdFLca9KrbSXUBycz5lAg33zXgZIKJQ8ex4AqknUrLuLWtBmtfPQ8NilFsJOeJ9fPcC40A7eylalQwpiHJy9zLymWZBNLnAzFqdwyEEVSBOERGdj7+xV6oOU/rbP4/0WPgCg8C21NtFxaNpCuazLp3rwlH/RogeWVJSwRhGeLyigv7GPruUdYlqpLi3olSTqxlIWHH1OySS/amBxl9I1yLB1Wm7Qr+9m+/yYUr0zjphUxi7jIriO3wLsG7RqVw8FUjkGXRVzoWfbsv0iCwpu6jYKxerCTb4afI2h0OxrWaURlNxkxISE8iDKlTJ1iJJ05T5yjLTGLZnOr83Q+c73Prj+P88TgStUGdfFTHWTkGfOnwtMqmZObD/IYGQ4BNfFXn+fH344gL9WEQa1NWPzlbTqsGExg6lV2bj9KmM6ZKg3qU942gb3HzhF5P5p0ywDa9WhOoJ3xG1+RlwnPZLWevufT2JiaE86wqYIF7V2M83YiEL2Vz9pGMvTUQEoLGlCXxMWVq9mV4kr7rs0o4ygj8c4VwgxwZ9VmbLp8SNrWgyR61aJbj4rY5lE3nojMovbVjOfM2tnJ+bm0Gd5WhZNj9I0vntjhO0FAsOYse5jJ4HsqcmtAIU1YLxdjPvU0xcMib+bvVwEiJJ/f8CSLX59kcSfzxaPPCe7GjPD//1kiClN4Dj+aSiN5DOcjStDr88bErBrLpYpTGF4mgW0r/2DXHTc+HtKTWn5ZbPlwBGHDFzKqsm0OnqxYzm7czJ4bT9D61KNX1/o4plxi1dSN3DWRYOxdiQ713Dg2biWPvG2wcLNEezySatO/o/SjA+y5IKfN4A74WuTxw+pVFka8950mIArPQlteLVfWfcE3kTX4WP6IGPsqVLG6zM5kX7r4pjJzayRBvlaokuLJLNGEJmanWHX0Cf5NPqGxbief3K7Mvo+t+H3UZtSVvHFyKk5gSWuunD3Dk1QdhifpBA0YTFs/W7KS73Nw+R9cMHhiq4pD5x1EDdsY5o2+SrVJH1AnuAplHODRqd3sPplIlU6VuLzkMJbNq2G8dg4PPppMldOz2aspiRspZNl4UsUjnQWhttnCs7TRQ/bsv0dG6l1CQj1p8YGCFSuPY+LfhAGNdcz8+BbdD3xE1qLJ7FKXopjQhpUHlb0ymbv7LoHu7pgl3OZcyf4s/TiQ3GerS5Ys4eTJkwW6ShcuXOCLL754IbgoOktP1WMpPM6Vv3NrsAVtnfMojKO38lG56ShblcO3ZDU6tivL1c1nMa7UgI6N/TDPPrUxkBF7gUWfj2S3yhkTeXFa9xlAj8YlMcvjSfbdJC1+Z1L/r/BMS0sjNDS0QBkKjXt7e2NjY1Pg/YgdvHsEDkWqGRai5GamPjsASLiKGUsY6W7CR56m2Beg60iqxsCmJ1lMDcskJJf4dJFJ+MnXlB7eL1p0ctMXhKeQEaNdu3YFuijW1tb8/PPPz/rIqdU+pGkZYreuZJ0umPr6HUTVnMaXNU24tm4x+1OK065LG3ws7zOv1s+4bJhHB/dcljSDBmVKHA9unGPfvmNcLdmL77yOMvL7m1RqZMvNaDn1m1Umcfl9Akd3pVEpU+6sm8BcVXPaWFwl1Kotn7Uq+fpWtwIlJjZelAmIwrPQVkfLlfWjmaz5iJlBsazecRmVKoKUEnVooTnC7/JeLP24DOHHV7Fgkx09esGxSzFUaNQN/7BFdLhUgV0NQugww47FCzriQhax13byy8o9pBs7I7t1EemnM5ndwY+URydY+/1JAqYMo0zULqaeU9Ouqi3bPg+h/faBVLUQPoz0qCKvsnbPKZRAdKYj7dtUJPqn77jVdQAWP2zB87eJ1Mo8z6JD17FW6Dic6sFYQXhaJHJ2/yGOHjnL/Qel+eznGhzcdRmHCo3o7v+Ise0u0XVfQy60W4z74inU01xi8cGLKEylnEpyYminFviHLaTScn+Oz22Jfa41uXXrFhEREQW6Sn/88QetWrV6QXiGZ+rxOJz8Qr+vKjz71D9EjRltKWXniq+jkpWbruFeozEdqnvwVL4KwvMSa36YSWyVDvhk3uORogwdWjSkZB7r/OZFeMbFxXH8+PECZRgeHk7x4sUL/Au4QCchNl4oBISgn2G3lOxK0vJXPng7mYQv3U3o52OK7Rtw0RFKbW56kskPj7J48Cw3rvDbL9hMytKy5gTavTxFmSA8q1Wrxrx58wq5KrcTAAAgAElEQVSUnYmJCXXq1Pkv4TmsQ1P85SEsGj+FJeeVdPlpGV/WMuP2luUcS/egWdvmeFomc+zbkaz3Hcz4rsE4GOtIS08n7f45dj4ypm6tilhfmE7tI/XZ2fYBP85OofOIOkhTNTjaZrD351AqjOtMw9L2KB9sZeygLRgHl6flZwNp4C4WrCjQhX9HGxeFZ6Et7FPhOUXXl1WdnAk5sIrxE1eQ0WgYP5QL4cubtdk8pgZhe+Yw73ZVRjVJZOe5aCo07k7Ak9+zheeednEM6hfJsI0DKSVLJ+7GMZYcf0Spqk2p6ZRCqMqHhkEOpEddZPOsTVj1GkVw5J+sDFXQuqY9qwbdzCU8waCJ49TaFSxbcYnivT+jbxtvLo39kpvdv8R96UxU/afSkjOsP/GAYi5GbAx3YHS3ZhS/t5APdhVjXA0dZ5Yl0mRiTQ7tvIhdcBN6lAljnCA8D7Tj/vDxpA34mbay82w4egcnVzN2xtgzvENzAqKXEjSnGEcWtcXxDa/Jy0ztCVl6Op9J5ZAyx/z2qsLzBVN7ViT7F63mslEZOnVtiJe1MbrExzxIjOX8ko3Y9fmGivHbmXlRS+uWHajmYZEnCnkRnjqdDqVS+DlRcNe9e/fYuXMnX3/9dcF1Irb8zhEQos1nhyqZHJZF/LMIdqHk4kBHI74JNMfuDYjOv6CqtAZmPCsYkfRsLILl4TMXY34INM8uvfn3q1BN7aeMGNahOUHOxqTc3cH3I3/D+auXCE8rCVkJ19n8228sW3uAR1J7/Jp8xKie1Ug5spypKw6SYlOD/pN+4FPvWDb+OIk52+5iV7MLoz4rz6VZdymfLTwdMKiesGHKV2y0HcBvQ2tjX0Tqsr9zL8Y7PiFReBbaAucIz9Xd/JBmhrNv9jS2y+ryVY8ynJk2ioELjuPSfDSzfhlGLdN7/DHhKyYfdmJQbwe2yFpzZHAQ5+d9xZDxW9FX7MWUmf2xPb+Izycu4RrVmbh4FiPreGBQp3Btx0xGjf2DezYNGD1lDD0DY/ihy8UXhCdoibuyhW/X36Fq+170qGzEgc9HcqvnXLooVzB00HTO6MozcMJ3fFZbz/IvRzD1dl3WLgxkxYAv2ZTmRcvK3Rj9axuS1k3jiymXqDW4NWmbpPQ7Ngz3S4sYPOBHTqrLMmD8d3zsG8r354yzPzyLmvB8WXDR+vIWdHQxzluqouitdCnWmW3GMiRyb1r1+4HJIwO4s2YGX/+6kdAEPT71BzNlckMuj+nJxMNxmBSvxeAJUxjZoSL2JnmztW95qKLDnZyUT4Xl45mYmEi3bt3Yu3dvob1RYsdvH4GQZC1DbyvZl5wTxGcjl3CzhhVuhRAgl5KlZ8DldDYJp6/PcPqbSpnnp6C+23/nxy0c4SkYS3Ro9CCXypAIHxUGPVqtFmRPs54YdDr0SJDKpM980g3otVo0WiGXqfB3GXK5DPTP/iaRYWRkhExiQKfVoBVcjKSy7Kwkep0BqVyK9GlH6LRa9ML9+RXl9fZtW3HE/5KAKDz/JUDx8befwMtOPAXT2+gr6cyL/+vrB2aXUtDH0/S/Ul0VJoHFt5X0eZQT1f6pqzHT/c0K1Cfuf83X3d2dsLAwZDIx2KAw98Tb0rdGb2Dhg0zG31eR8MywIITErfdX0L7E//arLOj5nYjKouNNJbG56sB3dTFm0UvK0Raa8CxoCGL7IoECJCAKzwKEKzb9dhB4mfDM1BmYc1fJF7lSu4xwNebr0mZvxOcsL+SE6kodTySzNT3HHWCwhwnT/M1eahbMS5v/5p7PP/+cYcOG4eXl9W+aEZ99Twg8Sdcx+o6S1XE5P+5amEvZXNMak0I24X5xKY2fYnLGVcNSxix/Myo6vOjrKQrP92SzitPMVwKi8MxXnGJjbyOBlwlPwfdsS0QWnW/kpCqqYyFjSQULvItI+pBYpQ7noynPkVtKJXzrY5pdeaUwLiHqtmHDhpQvX74wuhf7fIsIGAywJ1rNkJsZ3M91sri3rDlN3Au/5GtIkobq59JIevabzkFGdj33/t6KF+q5i8LzLdp04lCLDAFReBaZpRAHUlgEXiY8hZQuF5O0dLiQxpNcKZV2lregWV79PAt4Qn+GZdLmVk7QUEUzafapTI28pnzK5/Ft374dqVSanSFAvEQC/4+AEMgz52EmX97L8U+uoJCyv7oV9m8woOh/jVFwA+h1No2VuXxP+7sZM9nPDLtcqZ1E4Snuc5HAqxMQheerMxOfeMcICHlC7e3t8ff3f2Fm0UodY28qWZLLz3OkixETy1lgWsimQMEVoPuFNLYk5gRltLA3YklZs3+stlJQy3fq1Clu3rxJ3759C6oLsd13hECsSs+EOxnMi84xZ0/xMGFUGfMXThQLc7rbHmXS7nbOD7vWNnKmlzbDzyanOIMoPAtzhcS+31YCovB8W1dOHHeBExDE3W+PMhl2N+dUxk0u4WBlS/xzffkU+EBe0sHxaDUdb2QQ98xMKeQ9HFPchM/9zCgsTSykVJo5cyazZ88uDCRin28RgYdpOkZcz2BrrpK028uZ09LNJG9ZI97AXMMzdHgcy3Fl8TOWMDvAnMYuOUUkROH5BhZC7OKdIyAKz3duScUJ5RcBwdx+PkHD5zeVnMrIKZ3Z207O71Wt8qubV24nVa2n59UMdiVoeJZukNJmUlYFmFPhb8EPr9z4v3ggNjY2O4G8cPIpXiKB/0fgZKKWlhfSSPlrAwNXaloTZPVPGRF0xB+eRvMvN4PUEs+KHRj0eTdql7RHbsgk4uwWZs9YzMGHGRSr0ZPhg3pSxz2DI/NmMWvNQYRSFKZNx7Hl+7Y4SP9/yrIsnYE6R5M5l/W0lpIQVrSorDkf5/JBLRzhaSAjdD9jJ83l1M1IFH4d+H7a59Rzy+dk7poMYpMyUVhaYaEwylupYGI4MHUe2q5jaeZZ+L664ltYNAmIwrNoros4qiJCQMjr932oil+eZD0fkZDgelsZM5oVz+cP+jzOefl9FWMeZBL5zPfUVEhy7WTE9AqWhXbaKQw9PT2dCRMmMHLkSFxcXPI4G/G295HA4QQNDc6lPZ96G0sZCyta4qLIriX7fy4tUZsH0/5hd7Z0L074ub3suaOldufuBCXvYPDSeD7s3Z6KLkZEXN7LnzvjqDe0LbGrDpNQvCyNW/phaWqJnZUp/9iTAfqdSWVJLj/PyT4KhnmbYvYsmXzhCM+nJTOHHlLzSdMa2F2ZT5/wzhz9sir5GVaoj7nA5PV3KV+/Ec0CnchxMPh/6/OE9YPGoR26kO5++Tma9/EteXfnLArPd3dtxZnlEwHBrD3yjpILqpw60gqphJCaVni8wQh34dzlaoKGwbeVnEzLOYF1M5awt7wFgfYvL+uXTxj+sRmhOpJgZu/UqVN23XbxKvoE9Ho9BiHEvAAviUSSHXT21yVkjNgcmUWX6zkZIzpZyZkdbIFzHoVn5/hBHOlXFknqPdYtPkiae0mcb+8htEJPBjcvm51rV5P6mG0bFnPWrCbBoY/IKlmJlm0DsTV9mmT9ny7hMPaHa+lMiFQ/v3Wit4LPBeFp9PT5whSew7MrFzWjdOQSKsxxYFKVXfSdfJFyZVswdGw7Erf+ysRlF7FpNJw/5vVDvn0wdb49gnWmCeX7fMvE4S2wuraKIYOmcMqxG8tXjSc4ahX9m0/iiqcV7q7FyIjPwM63LeP62zDzpywmreuN9dVtLF2YQYc5H1HaKI4TS39m5ORlPHD8mE17PuP+oBZMOJtJhrEvfb6ZzNDq6SyZvYoTR+Kp9OOvjC15jo8rjeFiaU8afDiMeik7+HH2Ju5ES6g4YTU728Ux+IOvOG3ZnkkLv6JKyl6++3IK20K9GLVkLl+18i+UdHH/tF/E/887AVF45p2VeOd7SkAwuc2/p2JKWBaxz0yDwtdoU0sZSypa4qT4qzpIwQEStEFIqpavQpRsT8gJKBJOO3/2NGVgabOC6zyPLavV6uyymY6OjtSqVSuPT4m3FRYBlUrFgQMHyMrKekEY5vd4rK2tqVq1KhYWT8vAChHja59k8VGujAyvKzxl+gTOLNjGHb0RWZcfYvZRT7rU9sZYCgZVHAd3rGFXQnHKh25l7tqjJDm0YtKq8XwQaP+PpmMhT+78ECWDH+YUaHiZ8KxduzZbtmzJb2wvtCeXy/Hx8Xn2t6cnnoN3J9OxZlmMzq9muV1vBhmvYU5md37vWZz7m9dxLKMYLTvUInnVOOa6DGeUfj4j4z5kXRdztmw6TIatG+oT97BtVgu/qGWMSOvLxtp3mTk5gw+X9sQ34Szfb3xA5cbNaF1OxtGxX3C09ufUCl/DcY/+fNvcE9XNbfywP4O27VpSQZ5KsqOE45+PIqXvXFppj7Pt+GN867TC39UY7e11tN/lx54haqZ8GsGnf/bD+e4u1pyPpmyNijyachjHr1oiW/ANF1t/T1PVSXaeUBDkr+JOmBG1OlTF08sbL3sLxKJJBbrdCrxxUXgWOGKxg3eBwINULV/cUbIjUYv62QGRuRR6ORoxopQZxc1lBRYUIWjd++k6pjxQsTTX6YvAtaetnPkVLbF4dgJTmKw1Gg0HDx5EEDTt27cvzKGIfeeBQHh4OPPnz0cQTn+Jwjw89sq3CG37+fmhUDw1veab8OwbgDbpLruWHiG9mD+u8Yc5pKjHsC61cTaXkh5xjQ1rtxDr3xCvi3fRBlSnTYcALP/5sDN7nILwnHk7gxFhOW42LxOeJUqUoHr16q/M5VUeELJurF69+gXh+dGEpcQm2lKtfTc++6gBift+YI60D8s+cODiog1clfnQolsNNHvG0zPmA+Y7rGJMeh82dbJkz7L9RGZkceXOTQy2jniZx3PY0JbZ7ZNZNt1Av5VdKB57hm9X3ia4SXNaBzmjv7OCLhMO4G4fzKffD6aiHcScWcX8Gwo6tGpFoJ0MtTyW7UMEU/s8mhlOsenEdRy8giA8hLs3jjErvh2nvzPml/4pDNr9Cc4PDrF4y3F01q6kH0+l6ugaPOgzghN12xAgV6PXl6JhVy9urV/Kn9eUlPl4FOPalMdS+GUhXm8tAVF4vrVLJw78TRM4HqPOPnE8m6Hnr1pBtlLo5GBEXy9TytnIMc7nkHLhy+9yooYpDzLZlCutkzB3IW/n2vIW+FrnzfuqoHkJZttz585x+vRphCpG4lW0Cdy4cYPz58/zwQcfYGlp+cYGK/yQ2halpuPV9Od9vuqJZ92troyqUwyDKp1UhSs1GzWlrOESc9Zdw8beAiOJHnVWJlqNK407BXFr8TEyX1F4CuMcLVQwis1J+VT0TO3NCXI2w6BTcW7j+KfCs5MnMed2seVECBqFDZqw+yg6fk790O/pvMOeAbUciM20oELVsugvXOBepgFbOxssilWgpstNFj4Tnp6pN5j7259E6Dxo270VVdzjWfpxb063XsDsrqUxxUDmk1Ms2HyWTIkZtmYe1OoayM2vvsklPC+BVsaj+8k42aWw6GFddo+R8nO28PwUz5gL/DppCqtPZFClywBGD6xK7OJf2KHzwdvBEif34thbqnl08w73b98irExXpveoia3pPwWhvbHtLHb0GgRE4fka0MRH3k8C2V+YTzL56q6Ke7mqrZhJoLqVnH7uJjRxNsLaJH9M70KS7QNRauaEZ7EvV4CDQL+6hYzvfRU0cs1J7VLYqyL4Cl66dIk5c+awZMmSwh6O2P8/EDh06FB2QFjjxo2fn0a+KWh/Dy4qYyJlZzVLvMz+SVDoSb+zm1/WXwSpCbbFAqlVvxplitthItWSdP8SB/cf53Z8Fja+1WnSoBqlbNXcOf0QraM7fv6OCMGBebkEX9Rup1LYmMufeoafGQO9TDB65iNaOD6eBrJibrL3iYyqpX1xNjcCg4aIW8c4L6lA2zJ2GFSxXD9xhMOXIlCUrEn7VuWJ3ziUjpuM6V6tFKUq1adhNV+MY66x689j3Esyo0zLdjR0S+TiaQhuH4CNPo0HZ4+w51QC/i1bUcP6EuO/Pk/LH7+gttOzzx1dOo+vnmLP0SvEyMrSs291VEeOoK/SAh9DOLefxGBiakrYubM8VBmgWF0+qi3h1I4sKnfzR3l+P6v2XsPIyxd3XSIZpZvS1SedXet2EZJpRZlqtfFTxHD62AXCJR7UbdmEmr4OefLRzcsai/cUDgFReBYOd7HXt5RAptbA9ogsvgpR8ShXKhhhOiVNpXS0l9OlmAlB9nlNP/LfIIQ+biZpmRmRxYVELbezcmqxC3dXMZPyrY+CJm7Gz78AiwrO0NBQFixYwHfffYeVVeGlnCoqPIryOFauXImzszN169bF2PjN/oC5lqLlw0vpXMvM2dunqlpSze7135v8Zp2uNVDqUDJRz95zGyksCDTPfr//ugpHeL7OTLXc3jCK0Zn92fxhaf5J3r/Yg4GMOzv4ctYJnOp9wqhOpTHPo3j/vyPVK3l48k9WbD6D0lJByoN4nDoP4+tWZYrc59rrEBef+d8EROEp7g6RwCsSEIKN9kep+emeiqOqF0WhtRSKK6S0tpbTytmYcvZGmOfR/zIpU8+1RA2/R2u4kqblljLHpP/XEGtYyLJFZx0noyIZ2RkREcH69evp0qULbm5ur0hWvP1NEhg8eHC2L279+vULNLjoZXN6kq7jyxsZrE3KCZRb6a+gq5eiUFOC5R7rjUQNZc/mpHwKNpUyM8CcWk452SPeHuFpQBl7j/v6YgS6mP1jYNXfhac2+TFnQzPxDfDB2Sy/XHv0ZKUlEB4Ri1KrR6s1xtGzOMVsFa84vjf51oh95QcBUXjmB0WxjfeOgBAgcTtZx/chSjb9zQwuwBDM71ZGEpyNpLS0lFHFVo63hQwLo9xO8QbSNXrup+u5mKxlf6qWR2oDSVrD8wCm3GAbWsuZUkpBeTt5kT0RSEpKYv/+/ZQuXZqyZcu+d/vibZlwZmYmX3/9Nd26daNixYpvfNhJWXqmhqqYmis/7hfORkwqb1Fk9vaC2xl89ignsKi93dOSmT5WYsnMN75hxA7fKQKi8HynllOczJsmEKfSs/CekvmRaiJfPPx8PhRBakr+wTQlpEv6H48jlMP80tWIPiXNsDPNH//RguKUlpaWLTwdHByoU6dOQXUjtvsvCcTHx7Np0yaaNGmCEJX9pi/hh9uix1kMylULXXhPHtWxxsP81QzBBTF2wd2lzpFkzufy5R5W3IRJpcxesGC8PSeeBUFJbFMk8HoEROH5etzEp0QCzwkILmCX4jVMuK/iVJoOpc7Asyp7r03JRAIWcgl1FFJ+KG1GgF3hJofP60SEnJDHjh0jJSUlO1pavIomgbt373L27FkaNWqEq6troQzyXLyGYTcyOJPLXWWhtyl9/V7VFJz/wz8cmUWDqzkJ7r2NJPxYUkEnzxerlYnCM//Ziy2++wRE4fnur7E4wzdEQIhCPx2rZlOUmmMZOpLVBhK0BoRgzrxcQjJ4B7kEOxMptcyk9CpuQqCdESb5nKIpL2N53Xt0Oh179uzhypUrjBs37nWbEZ8rYAJC9oFHjx5Rr1497OzsCri3lzefmKnnh7tK5kao+SthkZ9cwtGaVjj/Y3R7wQ05XWOgx9lUtueKZm9qK2dumRfN7MIIROFZcOsgtvzuEhCF57u7tuLMComAYEZ8mKrlapKO02la7mYZUGoNCOY7IVI2l/UOe2MJcilYGUspYSyltpWMyvZGuFvIikyQxatiFJLIC6l6hMj2Nx0t/apjfV/v37p1K0Le1aZNm2Jubl4oGIQctVvDsxgdqiQ0l4lgnIcJX5c2w7QQfnAJKZTWPFQx6H4mac+i2S1lEoZ6mPBtKcV/5ektHOFpQJP8hNMXrhGVkIHc1pdqNctTLL9dFPQaVFk6ZEbGGAsfUm/lZUCnUaPWgLHC5K39TH0r0f+fQYvC811bUXE+RYqA8N2VnKUnJUtPqsZAglpP5rMy64Lbp4e5FBOpJLtGtYWx9J34YLx+/TqnTp2iY8eO2b6e4lX0CPz666+4uLhku0MYGRWeG0e0UseY20rWxGmeu6dYyCRsDDCjkdubFwqXEjQMu6nkdIaOZ68pFSxkrAw0p4ztf0dzF47wfFoys/esvZibWmINyFuMYGpLL/Ir3lzYsYbUh+w8F03x0gEEFrPi7ZSeGuJCbhJyR0PJ5pVwzmsS16L3yr5TIxKF5zu1nOJkRAKFT0Aw4QrCs2bNmnh6ehb+gMQRvEBA8MOdMWMGgYGBtGzZslDpCKeeO8KzGBmq4t6zfLVCaFFDK1l2BHm5N+jbfD9Vy8S7KtYnaFA+i/Szkkn42suE4b6Kl0bbF6bwHH7KiGEdmlDi7hyqbyrL8k5JrN/9EFfXQBq0qIDq6gF2nArDrExjPulWA65uYMaOOxhlyfGs3Yo2DQIwjTrP2lW7uG9ZlT69W+CWdJ4183bz2NoEayM1Jy9H4xncigHtHDh2yEDb3tUwDb/O2eMqynWuioPyEUcOn+bOnQxKtG5LiwATLq5dzJoz8biVq0eDCgou79/PtRh7mvTqTpNSBs6vW8rGWzJqtO9MY189F3ZvYf/5GOzrdaJ3LXOOrVjNwceZFK/Znc6VdVzYsZOzj1UYOXvhZ5HO1Tsx2FbuxsAPSqO8eYgNm88j8atPu1bl0F78k+1n7/EoWkmxmt34qIkdF3+bw+ajWup+NYBWVUplB2iKV+ESEIVn4fIXexcJvHMEYmNjOXr0aHZ97nLlyr1z83vbJ5SamsrmzZsJCAigcuXKhT6dNLWBaSFKZkaqSROUKCBogza2RnxTUkHgS04a83vQgr/ptHuq7OwUqc9M7II86W4n56ey5v/T57TQhWe7miiOTOfT+y2ZUHwrk64FMqZNWazS7nPhXgKWrm5kXj9NWvMRtAibwqdnAhhdXcGtGC0lK5bD5NRFHluYYZZ2nXP+g/m+2Em+H3GFoK8a4a0NZ+2RSErXbEHPenI2fPk7VqO+oezdJayLrMdX/atgGveQm2HRpNw6ypyEaizrY8RP7Rdj6NycOn4OpFy/xrmQdErWDKZ8zeqUStpE/3VaWgbISHyiwa+KE9f3n0TtWZmywVWorN9D55mP6dymBn4l/ChudJs/1x1GWrYy2vPHiS9ehao+cG7lLWpN6o98/wpuGvtAvAHfOsFYnv+dLZryNChtSsjec3gOGInPlW3sPJRF3bGfUtPHsUjmP87v/VzU2xOFZ1FfIXF8IoG3jICQUunAgQPZZvbatWu/ZaN/94cbFhaWfSItiE5fX98iMWEhoXzfK+nsT9M9Tyv2l/gcX0pBaZv8NCK/OOVYlZ4Z91XMj1KTrM2JBBSssheqWBJoa/Q/06EJwtPDwyP7R1ZBXo6Ojuzbt+9ZF09N7T3HzOHuYxOCGjWj58BPcLz0E3P4lCWdHLm4YBO3TEvSvHsNdPsn0PFxWxY7r2FsRl82dbZi3x/7eJKm4vKdq6gUFjiprrHKYgRHeqezdJqOPiu64hV3lm9Xh1CpcTNaB9mTuHcqPXfLaKTLoNTwMbT1MUOXEs6lE4c5tH8781PbcGZBQy5MHs+sfffwbNWbzkFyji1fyjGlDx+PHkKlm+PptsOWVr4QG6uh5kcfYnFuFb/vj8e/00DGtDJh3fRfWXtWQ72+n9M9KI1Lp55QrvsHaNbO5qx3R/o2c2Bnr6FEdv+EtOkzuVe2LIaQLPzbtiYg+QgPKvZmcCM3Tk/rw+Fq0/lQe5mD+1TU+64rpSzE086C3Kd5bVsUnnklJd4nEhAJ5ImAWq1mzZo1yOVyevTokadnxJveHIGQkBAuX76c7QohiKaicAly70q8mpoXM1A9O/UUxiWXQCMLGZP8zShvb8SzEun5MmShz4h0HT/eVbIoVvNfRRv2lhP8TE3/b5+C8GzQoAFHjhzJlzH9r0akUinW1oI3p3A9FZ5DD2vp3bwR5T1sURjrubhpPHOkfVjWyY3Q7SvZHedEq/a1SFw+jj88RzFUM5cRsT1Z18WcTZsPo7J2JvVsBN7tW9C0vDkhV1JwtrjOb9MN9FvZheKxZ/h22U3KN21B2wquyDOvM6NHT3ZUmsWmr+piI1Vxf88Ktj00p4Z3MsO327Ppp9qkR0kxV15j7dZ9pAV0o28VeyIO/s7UlOqMt9/N0EedWT+4HNrkSGJSLXGxkaKOOc30XyJpOaQuvt5emIQfZMWcY7i2qoUkLJay3Tuj2zCbcyU60KuJI3v6DeRJ92FY7tqFde8vaGCRRoJUzf01S7kb3IsBDdy5MLMXu8tN5RPDJfbvzaDudz0pbSkKzwLdqHlsXBSeeQT1r24zGLJ/xUskErEU2EtBGtDrDUikRTs5+r/aA+/Zw/PnzycjI4ORI0dm73vxKjoETp48iVDatHnz5lhaWhadgQHnY9TUvfKi+BQGWEIm4XtfU9p6mGIul/wrASoITq1eSH2mYeytDE7+LemucNL5u6+CD30V/8im0EztNzYz+owRn7VpTFknMww6FRe3TuE36UcsaO+LPvEW6375gR+WXMS26QgWz/oE/cYBVPhsIxaOPjTr+y0TBjfB/Poahg+ZysGH9rSb8Rvjgx+wZJaBT37viKcuisNzJ/LFjFBazZzN2ObGbBo6Ed3wmfT0txAoknRrD9PGTGFfZBb6yqPYN6kYP7f6hHmhEiq37UOnknGsXbiKS7IafD13KsOqaVk5og+fbw7Dr8UgRnf14OjsH1l5ykDdz79nYoMohn/4DRcyHWk4/FfGNZJw83wEAZ3ao9uygItebejZwIGDQ0eQMOBXgu8t4quv5nPbrj6jJg7B/+Yu7gV9SO96xbg8byD7An9kqGcos77+mnXaOvw8cRRNStqI38P/uLML9ob3R3jqMogKfUyizoDM2AqnYi7Ymsn/5QY0oNfp0BskyOSyl7dl0JAcHkZkmgw3H09sTCSoU6IJTVZQ0tMGI10WSXFRRCUokZvZ4OziiJVUyeMHkWTon3q4S95zwCsAACAASURBVIwU2Di74WiqISE6hiSlBEsnF9zszf8WaahHnZ5MTHQ8aVk6jCzscHVzwsJIgl6bSWJiMhpjG5xsZCijIohMyuCpZUmKscIR9+LW6FMTiI5LQW9qg4uLPRYmfzEyoFGmkZqiwczJDlOBZ2wmFg42WJrKyEqKJBY7XBUa4qNjSFbLsXF0wtEC4h+Gk6DRIjWyxLGYK3bGWpLiYohP0WBq64iLnY77p0MwCq5CScuCM6kV7Ksktp6bgHACFB4eTps2bbCyshLhFCEC69atIzo6mv79+2Nq+mJC9KIwzOPRWXS7pSTiJVUYOlvL+djLlEp28uyStEKO27z+rBHSnAk5Ou8p9Wx/nMnESPV/TdfJSMIoN2OG+OUtnVPhCM/XWSUttzeMYnRmfzZ/WJpXrQ2ly4jjxpFlTDxQmjm/tMQ5r9BfZ6jiM+88gfdHeMYfYlDQF1wLEgSnN3U69qN/l7K81sm7QU9azAMidbbYKOOISZLhGeyLtWAX+ttlUEVy8D/snQdUVMcXxn/ALr0XpQkICogK2Ds27L33EkusMSb2HjVq7C2WWGKPxt577wWxggoCgigdqUvZ9j9vbZi/STACou6c48nJ8t6dmW/m7fv2zr3f3X6YIIU77bvVoIg4Bb/F/am0yZsbZ0fjmR3C+iU/seB4HK7FPWjWdwCdnWOZOXopt549xD/WiIo1qtC09yCaat1j87qd3EzQw715fyb1rYGQdfmyKclOfsKlY/vYs/cyT5Iy0bOvQM9xY2hWXExy6AXmzFxDVJl+zBrkQeiahfx6/Aq3zjzBoIoXnmW68+MIL0IPrGXj0VDE9lX5ZlgP6rgWQSx0oczmuf8xdm59SLkfhlI+5QgDRl+j/sRh9KhsxPUFA1hjPYbRxR+wcukuQuQWVOvwDX2rSpjrO5GrzqaY6RajSsu+dKss4dDKNZx4oqBYrU4M71uR2FU/sanURH5t7fjBX4pf/FP6GU7w5s2bPH78mPr166sllQrR+gkC/+vWrUMIhxg8eHAhGtnboQi5Paeis5gYksnDdDmp76kl29VMRHUrMaWMRTjraqpIqLaWhkr7U5CcFGwIurkypZJUlYyZkoBUGVfipWyIk71JYnrdq1ApzEVPkwnFdWljq5PrBJTPh3jKeXpxLeuymzCxXrEPlEZSkHZvJwNXxtB3bF/qFPv0laUK5cZVDyrXCHxdxLPhHfpd+w7rO/tZtyiepnObIr17jcAkI8rVrIKHWQoX/7zIcz0Zuk6VKSl6gv/9KOQaBtjYGiOJek6CyIn6zSqRcuIXViRWo2nyDS490MV3ZE8qmyVz4/w1wpJEONdrgW9JYzKf+bPt2BXEXh3oUqEoJFxmap+ZnI3RoO7M3xjrlcqOQ/uJcmpF89i97MvwpHdrX2yNRCRfWUC7/WXZPqsB5sok/Dds5ES8BQ3aV0OUqoNraVt0Xwc9KdIIPraXnXeyqNGxLdWd9HkReIMnZpWpWFTKw9MbmPHTbrJrtOP7YT2pXswADXkAi71W4HJqEc2LapIWcZ3Nu48jdW9FM0d9dKxtsDY1fKUtqSD92S127DmMtFJ3akXvZMzsU9gPmcW81iJ+7zwPk5kzKRm0jx13LOjZqwK6OkbYaD1gasfbdD45DJewgywd+wivbx0IvRBJme6tsBfpYlOsCLphG2n9ixnrNrbDRv1rOtcPcGG9MCwsDD8/P1UCi5OTU2Ed5lc3LiHx68iRI5iZmdGgQYNCO3+BOAYmyVj1JJNdCVKiclZdyDFqa5EGtYy0VHq4RmJNTHU0VeQzW6EkKVPQzFUSKVHwKF1OYKaCtPdUETPX0qChqYh+DjrUtPqwSmGfD/EstEutHthXiMBXSDwHY3ptF5vXJ1G+rQ0PT/uRIJajUb41P1ROZEz1NViM9sHZwQPNJ/vZ98iY8voJBEpNKWtlQOrTcGg/nk5JK5idUo8ecRc4HSgQz84Ue7SdJYefYe1SAo9G3elWxZKE+6c5fPYBLq0HUNNek+cn5/PN7iJMqn2L6Rcb8NtEd06um88fAWK8LAxwadiZbvW9MdPRfJd4kk3CwwvsOXCeR3FW+HRpS1Nv2zeC40rJUw6sP8xTw3J06VoJ8xzeV2lqBIc3/sqxaBssxNk4VG9P9/ou6ClyEk8RsvQorp48yNFL4Zh71qVNs+o4mem9OcpSpD/j+O4D3JfY4vAimLC4h1yyasuKZlEMmShnztYemIReZu/2E4QYuFCvaVNqFw1mUrtbdD45BLuAXayY/4JmU6vw7Pghrj7RVwWuN6vpion8BlOrHKbh5Z+olsMNLci+CN6znM3W1pYhQ4a889nKlSt5+vTpO595e3vToUOHdz6bNm0ago7h61a5cmX09PQoWrQoXl5eX+FXQP5MWZBUOnHiBMIaCLI96lY4EIiPj1clwhQvXpwKFSoUjkH9zSiUSngukXMwRsr+6GzOp8pIe4/3879OQgjqqaivSRsbbdpb6+BkpPXBsaNq4vlf0Vff9zUj8HURz/KTeVLLFZdibniVr4RBzAUO+0lwt4vnUEZ1VnxrwaJWDxh8dwylU4LZc2Q3wbadGGxxmdHnNRncsQnW16bSMqILK6x3sVTZiTGiYG480KX+iMbo3PqTpRtPE5xdjMZ9BtKrVlHibh3n2OkQPLoNpLJ5NHvHTuBA2e9Z7hvKkHZnaLR8AKmX1rP/fgZaMkta9v+WTlUdVTp273g8USDNTCcx8jG3zp/lyHlD+v7aB0/Dl9E6yuTHbP7zDCl2PnzTzA39N7taSXLoKVbO+BOT7t9iefEIAYYV6du/EfZ6D3N4PEUo5VIkSdGEBvpx5vgNRD5d6VWnNAaqs3YhmTKNRycOcfLEdW7putPCx5RLG8MpU/kRu7W/488BZdDKSiE6PIhr589wRlKCfr76bGo/lwfeDrjYl6B09bZ0aeaENDqcwKsXOXYmm/rDOuFT8hmLvdZQ9uwiGlq9jUC6evUqISEh7zyjQm1pITEiZzt27BjCSzVnE16u1atXf+ez7du3I5W+rgwNrq6u7NmzR0WO1BnYefdVKCQWzZs3D4HY/3Wt8q4XtaUPRUAQ9z9//rwqo93FxeVDb/8k12fJlYSmyjmTIOVUjJTdybKPHkdtPU0aWmvTwEqMh7Ho7XfcB1pWE88PBEx9uRoBIW9FqRR+V34FTYjxrL2fCss7Ub6oPQ5WSm7s2culqKI0a+VMbJQmFVyfM7FpEMPvjaBUagi7Du4k2L4L31lcYeQlLQa3aYid/8/UftCa9fZ7XxHPR1wLFIhnM0zjI4l+EUPY9UOsP+vJvM3tMQw6y6Ez93Bo+i3VZKf4tutYzqbq4WiaTcTjDKpPnENd08fEFalJuSfHuSyqzIBOvtgbid8lnhnPOHXgJlK7MtRwi2Je21PU2jsO39eVPbLjuLhjF5fjrGjZoymuFrook6OJUpqRfmYq7fqvR+5ojzgxFlmlPiyfPRwfh0iWvjlqVxL34AZX/WNwaVQDyd6lHDVpynctq2Ci81qCQk7ig1MsmD6f8+atmDeqPlGLxjNmHwzds56BLulcP3+EJ5YNaWJ0k4mHkmhf25QDQ87j8Usbylvb42hnSNSta9yLt6FhPS12jjiO5cDOtHQPY7LPJTpcG0N53YI9ax8/fryaeObxV4BQB3zMmDEqL3LXrl0R5GDU7dMj8PDhQ5WGZ4sWLRC0IT+nliFTEpep4H6anKtx2ZxKkHE5I/cuUG8dDWqbiKhSRJsKJlrY6L08nv+YpiaeH4Oe+t6vFYGvi3gKMZ7Xf6CccMaizCLm3mmWz5jPjqtplO45krm9dZjW/AOIJ72Y5xbC/CnzuFysIQNcXrBh4yEeR1vQ9OflLOjriSj2PpsOXyC7RF2qPtnCsogSDGxTCyt9LWJvbmPx4udYtbHBunw3visexuKfL+LYqwcdqjoguZYjxlORQcTVfcybvpSjIdpU7zueBT3lLBgczzc7u+OipSAz/jHndm1g8bqDPIzOwqZ8RyYv6EXKitFcKj2CYbXt0EgKYPPi69i070IXXylryq98FeOpRVbiY46tXcCCDZfIKtmM0VO7YrB7LeHtZ9K/zEsfqvzFQ9ZPWcN9izr8MKIeimMT8Vxoy8VTIyirJSH02g5mzVjG2Vgrmg0azWhfBQu736Xzye+pKETwK6XEP7rA6plz2Xw5Cbc2Q/h5VGuKha2k7nZPTs5viGkBP41q4pk/gP/xxx/o6+vTuHHjQpk9nT+zLtxWjx49yuHDh1XeaG1t7cI92L8ZnSDzmSFXkiZTEpWpIDRZxjOJnCfpCtJfVR0SbtXW1MDFQJOielqUNBG9JJoiDfReJSDlxeQ/HfFUkBXlz5alC5iz4xpS/Yr0nTyewa09MX2TcJoXM8xpQ07Y4elMlXRjbfuS6iTQvIb3K7L39RDPT7WosgSub9mHf5Idzb5tQDG9j/uF/WYaSglPj/zKouiGTPvGG4M8dxIqyIi5yqo596k5pS8VjD9UgOMDAFdGc2j4cPw7LmdSDfMPuDFvLlUTz7zB8a9WBIKTlpZWKPUi82fGhduq4IXeu3cvp06dYtmyZYV7sJ/J6D4V8VSm3GfV6M2k+HZgYOty6KU9YPPcXwioOJkZbUqSPz8pZATv/JHv0wZyoLeHingqUx+wYekFzOo1pnFlB94cjn0m66ce5qdBQE088x13BVkpCSSkKzG2sMRQO4+IZ76PuwA7kKcQHvQCY1cHzPLt1/rfz0dNPPNnrQMCAggMDKRu3bpqSaX8gfiDrApJdUJ8pxB/27p16w+6V33x+xH4NMRTTvy1jUy6qsuATi3xsjZAQykn6uqfLJkfRanmRchIt6VBjQRGrYhh0PiOOJ7/iZEpPtQ5P4tVD7XA0I3eo8bSv64BZ5bMZOLGAFw7jWfRj1W5t34kQ1eFUq1OQ+o6ZbBn2z4epFdk6u7FVL83llozbmIn1cS+5RCmDCiL3wI/bJsbc2Lkcq6ZJpAsLUefiZP5rqU7+urXnfrReQ8CauKp3hZfPQJq4pk/WyA0NFRVX7pZs2aFpjRj/sz087AqeJ8Fb6dQrUgo86huH4/ApyGeUp6dW8PyEBu+ad2EEuY6qjKa8YHH2DjtAR4DXXga9BTtzBg2bw3Dd0oPzNbvQXdsfzQ3/YZmnxlUizvCvgdSvOwkrPTTZWBLR27PWIHu2Lk4PtrIYf1O/NJAm5OLdnNXZEnlmmVwKl0GrTPjGBzTk50dddm25yTpRUogOh6Jk0A8p4fR/vhYysWfYfX0m9SYN4KqFuqCIB+/y748C2ri+eWtqXpGH4iAmnh+IGC5vPzFixcsXryYTp06UapUqVzepb4svxBITEzk4MGDKhkltcRV3qAsEE8BzxkzZuSNwb+xIsRKt2nT5tVfFaQ9OsTP2yLwadOWBmWsEUmT8N+3mm3+pRkyzJ6zuzZx5JSE0m5SgpLkyCS+TF/ijd/MFegPnEW15KNsvZOAvTKSzdckVC3thFbUI8R1B+Iav4sTpr2Y17goMYGX2bt1B2eCsijZfwI9U5bwQ9pA9rfRZeuek0TrWCI6H4uLQDxnPKPryRF4Jl/nj5mHcB47ifp2+XPon69gq43nOwJq4pnvEKs7KOwIqIln/qyQIFslZLQPGzaMWrVq5U8naqu5RuD58+ds2bKFzp07qz3QuUbtny8UiKdA4vv06ZNHFt9vRvBSjxs37u0fM6O5vP0gV2OSyJDL0FRqI9bRwrlhN1q5wbW1M5l93YiBvTzYO2Q5sslrWNpExr5py3MQz2Q8XSy5ejmADLkGesa2lK9ZHcWDP14ST18Dbp8+zcXbgQQ/DCe71Wh+lK/8e+I5+k8y21fGSVOJpk4Fug9vTLECVijJ10VQG88zBNTEM8+gVBv6XBFQE8/8W7kpU6ZQp04dfHx80NLKxwS1/JvCF2M5KCiIuXPnsmTJElXRBHX7eAQ+zVG7MG4l8rQYAm5e59qjKBQiazxrVKOcaxF0NWQkhQcQkCjG1dmcZ6cD0KxRk9JmEsL8AtAqXQXr7AiC46VY2xRFEnyD07fCyDZ0pZ5veXSTgonUcaOaHYTfus7luyEkaztRu3FN7JL9uSgrTZPiWjwOi0SiqYtmVAbGluEs6roNvX7VcDFxokLdmnjZG31gac6PXw+1hc8DATXxzPd1UpCdnkxyhhJDE1P0PlI3Lt+H+yk6UKQTFZ6CgYN1jtrzBTcQNfHMP6wFwX4TExNVgtHnKt+Tf+gUnGVBrvnWrVv89ttvqn/qljcIfDrimTfjzzMrCecZ0cqfLqe/p6J2nkus5Nkw1YYKBwKfP/FUpnB74yKO23RiVEM3NGQSgi4e5OA9W3oMrkmOIjivEFeSHhfAmT9PY9Z2IDVs/xqDoiAt5imp+rbYGIk/fpVkSdw9cIJ7yVbU7eSDrZ6cyKOzaLKnLEdWtqFo8hN2rfqZGZtuYu7Zgh9HD6KhkT+Du/6EX3qmqn8taw9af/8Tg0pFs2nOInbe1qL2kDFM6l4Zw9e12lU/giWEX9nLkjlrORuSgmXVLvz081CqFRWTGfeAzX8eJKZYC75vYcb1GROYtvcGCdlK0NDBvsxg5ixuiuT0OuatPEF6yeaMGt2LWi4WqKpvKrOJun2O44diqDikM66Sa8xa8oBqfdtSr6Qhj/f8xDJ5V8Z6RrNu1gL2R5rTatBwvq2hYH2PUWyMTkS3aG0GzpxAR8d49i2fz+qjMbh3GMyYvl48XjyfoFbTGFLO5OMx/0AL+Uk8BVnB+Aw5T9PkJGUrCU+Xk/yq7rSgK1hERxNTbQ3sDUVY6Goi+sKyQAWx8piYGJWWp9rL9oEbMw8vF6SUbty4gb+/P4MGDcpDy1+3KTXxfLX+8nSiwzMxKW6Bnpp3ft0PRS5m//kTT+QkXFhCi/2O7J3dFjNJBIfXz+eGTUd8ssKJ0/egaTMvzF6XfURJ6nM/9q/Yi2W/yTRyFDICc7Z0Li0dwlnP2Yxwj2XfyRuI3JrQsqIN/4WGyhIesPHAWdIdGjOgXnG0ZSFs7NKSXntLsuH+FjpbRrLtwB6eWDeiSeIxTirL06tFLUw15by4tpTuh0uzYZovRcQS7vy+g7taxanXyIaAuxrUaVI2h4dQRvydAyw79IgSPm1pXMaYqLP7uV+iG51Li4i8sY1xveaSUHcU837ugqu+jMzM+yyrvgbnA3NoaqNLdrQfu05cxqh8G8pIYpA5u+Nhb8lL6OS8CL3Erh3HMWsxnBqJ2+ky9BS1p81ifDN9DgwdSGjHRVR7cZKDz9z4trEJT9P0KWX5nDld/GixbwBOj/ayfHEatXtY8fRGOpV6VyU5LAtX7xLo31lI3XN1uPRTLQxysXHz8pL8IJ73E7I5FS1lS4yUBzIlgui1ktf/fTl6DQ1UR1EaaKhqRHvpaNDeQoyvjTbuZuIvgoQKlXJOnz5N9+7dMTY2zstlU9v6AARkMhmCeLzg+RSqFqlb3iCgJp55g6PayteFwBdAPAHJbeY12YrzH9PxlV9m3eRzlPupJ2m7zhBj4U55+7vMGTeP41EOdPtlEWPrZnFqpUA8J1FXfJvfVm7h1PHnuI+azAjbiwwcuYRnzm3o07YG6UkRGJdtRv3U40weN4+jkXZ0mrmYSQ0z2DikD8vuZKO0qsyIqeNobnCJ0UNmcirCkBYr9rOukxNJQec5dPYOdg2/pZ6THpKAzXQeH07rWrfYpzueDZ0N2X9gN6FFGtA46SRnNSrQq2VdbAxFf6nVnk7wkd9ZfiKO8q260aKyC6Z6OaQqpDGcW7WXAHkJ2nxbFxuh2PurpshM4OKuVaw9GotRGTt8GvWgrXdRRPKAHLXatciKDWDTus3c0ajEgG6+uNkYI87hUZUlhbBz/wFCzKpR4+kRtp88z7M6k9jUPpNJja/R5ewPmFzZxurtkVQZ1JtG5RwxSbvMqNb+dD45DLfYc/z+3WWch7tzb/85dGr2oIuvJ9ZGOmgmn2VUHX963viRsjkYvkQiQdAfzNmEWMG/kpjU1FSEl2vOJhztGhi8S2OTkpJUL9/XTUdHh59//vmjS2aqPJuZCs5FZbEiIotzGQo+phatj64mI1x0qW+rg66WBp9A3jRPvgmjo6NZt24dAwcOxMzMLE9sqo18OALZ2dls27YNV1dXqlat+uEG1He8FwE18VRvDDUCH47Al0E8SeXWsh+ZozeMKXbHmH+pHLPGunF9xXGiRRo8CU6lQp8ONHUJZ3arrZRa2InM3Yew7DeR2gbJxKZLyAzeR+/jDuye1ZDgJQM45b2Asa6R/Hb8GgaOrqQdeIhjlzY0c3vG7Oab8VjWjbQ/tmLQewKeobvZ/0yEQ0oQVzNdadqoEtYWjngUNyDm1nGOnQ7Bo9tAKheRcH35aKZkdmSrbwBdh2cw4feW3Fsznimb7mLm1phx08fQqYojAm9MvpKjZKag1JYVz/2TO/h12VUMG33DxCG1MVedg4My+TGbt54m2c6HPi3ceVngUvUXJLG32bR4Oc/LtsE68BbJzr7071YZC83AHMRTpCpnmRTuz561v3Myzp6u3/WnYamib8mn7AX+uw9x+U4cyRjg6prFrnvm/FArkO9vNODY9NoYSGK4dfwPft37EJsGvfjeJ4t5HU9S8dd2WAWd5WSAB99NqkHWraOs+fUYL5wbM3xYM1zNglngtYayZxfRMEd8hJCcsm/fvnd2tiDNs3Xr1nc+69GjB/fu3XvnM0E/8q8yJzVq1FAJaL9uHTp0UP2/kJnarVu3D36CBE+mUD/6fGw2v4Rn4p+e+9rRuemskb4m/Yvr4lNEG3Mdzc+OgAqZ7UJi0Z9//omDg0Nupqy+Jh8QyMjIYM6cOfTu3RtHR8d86OHrNKkmnl/nuqtn/XEIfCHEU0l28DbajPCnskc6Zm2nM6xsBoeXH+e5NJ1rSfp06tOausUTWN9tOsrv+qN7/CiWfSdQU+MBZ87fICjwKiti6nJ6VVvClw7gpNcCxrk9UxFP/SK2hFxJpE63lviWSGJDlykofhiC/uH9mPefhHfUbjYFaVKrlAPBx3aw/WI0dg1/ZPaPFcm6d4qjZ4Io2X4AVXRvM6vHRG57taGndyIbJ5zA45epFJdc44m4BKYhDxGVa0aPBp6Yamu+SzxlaTwJiUZpaEERpR9TOl2i8YEJ+Jq/dA8q0yLYt+Mo4bqedGlTEStdEWRLkKBNkt9axvy4G7uubTC8eZaHZnUYPa4XnpahLPFa8apWuyYZCdE8j0nDxMGYwHULOVOkFcNbV8XkTR20bJ77HWXLqk2cMG3A2N5ehEzfwEVFLNb9f2VWbSOiI0NJ0imGVcxxxh9No6uvJQd6zMG/pB1e1VrSpXtjXDSSiZfoU8zsKWtGnMJuaHdae0Yxp/Iual2YiY9pwQY6/tej9ky5kluJMtY/zWRnnJTE93BOIUzBVqShCvUwFGvy18JVMgWkSBXEZyuJlyvJfI+b1EgT2pmL6eWkS1UzEbqvfmx83KNfcHd37NiRqVOnqrU8Cw7y/+tJOBHo378/q1atUoc85OE6qIlnHoKpNvXVIPCFEE9AGsaWXp2YI+3JprWD8BRHqYhntJEV+qlhPMmWYqAr5WmQNV3GVuDhmmXct29ALct4rl0JRscog51RNdj7axsStoxg3n03mlWyIyQtBmv3atj7XeZ2WhZ6elIiHhSh81hPHq3dkYN4SvEwMSUm5jnxQfe5nd2CBUuaYvT0BjtPXMegUjuqxe1ixKprGJmZoCfWICMxnARdHypVUaDl1pZOXGTNiSwa9epI9RLmpF3N4fHMiuHS/mNcDIxBx1jO0/tF+GZWLRLOZ+HZrgxmQu326+c4eTmQJLEuYg0tDI2tKe1bnfRtI/nprAalHY3QyIwnOMmZviMH07p8MivKvSae8OKxH0f3HCNcywQS4jH3bUMtEsgsU5dyVgLBVZL5/AYLxy/kpkUzZkxoTNofw6kzz4Jd1+dR3zCJGye3su+uFCvtdJ4YeNG3rg4bBzyky8nvqaijAbI0Hl0+wf5jj9Cy0CI+1IjG37WnktZxeo5UMH93dxwKlnfyX4inRKbkQGQWi8KzuCqR/98XRhFN8DYSUdJIixqGWhTX16SoniYGf8keypQreJ6hIDhNwe10OYFpcq6lyXkh+38G6mWoxSgHHZrZaKt+mHwuTSA7np6e6iPeT7hgUVFR9O3bl8OHD3/CUXx5XX8S4qnM4Pmty5y/+Yj4rJe/drX0ytGyW3Xs/kU3U5GVQsiTYF4YuFHJ3hB1HtCXtyc/hxl9OcQTKbE393MwvSJdfRzRlaUSeusJ6XoW2JrEcvHERYJTTCnXpCk+xUWEXT/NxXANPLycyHh4m9BkGQrbqnRpVAplxFX2HLyLlmNZbB31sChSEmd5GGeOXyAo2QSvxk2p6SAl9OZDdD2rUTQ9mIBEKUaSWK5cDyBBYka5li2p626ORloER3Yd44m2B/XdsglXFqOmpzMGYk3SIm9z/kwMYncTjG1KU8kiDb+zoeiVKYOHvQmyqBvsfWxFKx8ndJEjiQ7mwqmLBMZqUdKnNlWUp/h5kx3jFjbFWlM4KU8l8sFNzl25R3SyDCN7L3ybeZN18xwJxetTs7gxZMRy6/xjNF1cKV0c7m64jWmnergYaKLITuHJ7Uucu/oYmXVZalUx4tqifZgMn0DrV0lYyqwXBF66T4KePeUqOUD4RX73M6JHx/KYIyM1+hHnT1/gYYoR3jVrU81JwbUDcZTqVB5rVaCigqzk59w6d5brjyXYVKiFb2VrItZNZrbRUDb0cPtPSVwf87B9KPFMyVawLCSTDc+zeCSoAuRoVprQxEpMPXMxlU1EOBppoZ9LD2W6VElkupzTL2Sci5OyK1HKX/lnCR1NRjjo0NVRF+M3CXMfM/v8v3f//v0qDU8h9EHdPg0CDx48QJC2EkJX1C3vEPg0xPOlk+HUlfMcXX0dcZPaeDvVjAc2dAAAIABJREFUokO/Ojj8C/GUJoWx+8CfPLTrxqQa2ty88ARDd3dc7Uw+uzCevFtFtaWCRuALIp4FDV0u+1NmEh34gPBUXUp6u2GeI+knlxb+5jIZkqjHBGVaU6a4KXlfEVeJPDOBkIfJWJV2zqEK8HGjfu/digRu7T9PdrWmVCn6V5WBfOjvLyY/hHgmZyuY/TCDlVFZvPjL0Xo9Yy162elQz0qMnYHWf/YmyBQCAVVwPEHKlieZnM94tyMnHU3GOujQq7iuKvGosDc/Pz+Ef0KCkbp9GgSOHz+OQJK6dOnyaQbwhfb6SYjnayzlIWxquw7dX0bSoZQJaVG3ObjxAGH6dlSqVwercD+CDVzx1rzL2idlGd+9PLrJOYhnxWRWTbqIfc/GeEsvMW/RQZTVejG8ZxWy/Y6xfcdpQrN1KeHbif5t3IjZv5p5++5j4NiEgWM642me92+dL3SbqKf1FwTUxLMAtoRCJkWqUCISidHKqbtZAH1/Fl0oZWRmyBDp6b7UDC3gllviKazh2uAMJoVnqeIxXzchJLVrEW0GOOniZqyFTh6RwWy5ktA0OSvCMlkSlf0OKjZiDaY56tKvZOGvQBMWFqYq1Thx4sQCXll1d68RWL16NU5OTjRo0EANSh4iUGiIp7sJkphA7oYlEe1/jzhKULNqGn+sO8zjUF1qT51A30pFIafHs2ISK0ZcxKmHM0GrbmDWuzrigBOEunembuQFjvprUK2lBde3RlN9QAkujdgJgzrRxNUOe4/SFDNSVyLLw630VZlSE8+varnVk30fArklntvDMhkXmkFYtqDI+bJZizQYYadNb2c9VdZ5Xv+uEPoRsuaXhGQwI+JdWSljLQ1OehtQqchfiyAUrnUWMqq9vb159OhR4RrYVzQa4Yi9Z8+euLi4fEWzzv+pFhriWcqEzMRHnNq5g717H2Navj1DR3lwbcIgJiW35siqATjrafHOUfsr4mlfL4u5C8/gWtUReUww0Z4DGW6XxOM4Zzp/X4wzA/9A2acZjgEbGTN3F8o6PzJ7+rdUs9HNf4DVPXyRCKiJ5xe5rOpJfQgCuSGegYlS+gZKuJr6NpHITEuDSXbaDC2l/47e6Yf0ndtrX2QpmBmUwfzIrHf0QSuKNThW0yQPQzhyO6IPu06Q8BHE5NXViz4Mt7y6WihZunfvXlX5UnXLOwQE4mltbf1/Bs+fP0+1atXefH7hwgXq1av3znVCCdMyZcq8+ezIkSO0bNny/2xlZmaqYqT/r+U4am/vpsudvTOYGVGR/kaJhEaZUa1BJot2XUPkl4DXvIUMLm+BTPB47tvK/aKdmVwtjVUjL+HQxoiDK2LotWEo5bRTePY4kojb9wiMd6bTcAcufLuJ7O4N8XB0oaRlPHuXz+NqmXEsbFFcXYs977bSV2VJTTy/quX+t8kqUcjlKNBES0vzP8co/lsv//93BdJsOZpi8ScJcP834qmK63yUwbJnWaS8cnUKr4F+VmKWlDNEO4+O1v8Nt7gMOVODMlgbnU1mjrDP0UW1me5lUGDj+Ldxvu/vv/zyC61atVJLKv0X8D7yHkFL1dnZmadPn36kJfXthQoBRQR7Bu1EZ1Q/mroYEH1zG5On/oZ/egnatqyHXdYLtMrVpp6pH0P+NGfp7FbYK1O5f2QVU5bdo3zXVpg9zKBUtxrYhW1l0PA1xJpVp+/0H6gieUJwogPN+9hyffweZE1cCF35C4tvRmNTbTBz5w6g2ieIxy9U+KsH858RUBPP/wzdv9+olGfxIuoJoeExpKGHpX1xStiZo/tRBbmlJEdEkGpki52ZXu7JoVKBVCZDiRba4vfH5iizkwkJfkKathV2etlk61lgbW6kIoOZSZGEJBvi5pgPiUzyRO6dvImyUh08X+mS/ju6eXfFPxFPIZTzyPMsxgRlEJiD7VUw1OJ4JaMC9zQGJ8kY80jCoRcyXifUW4g02Oahj69dwSdm5XYV1q5dqyI/gudN3QoWgaCgIH777Tfmz59fsB2re1MjoEZAjcB7EFATz/zaFkoZCSFX2fXHIe48jSZFqYdVxZYM61gHJ/OPiY1J5MIvP+NfeQjf1XV5N6ZQlkp4cDRK0yLYW5u8k6ijzEoi8EEQCdpOVPMo8h7JIgWSyFtsP3gZkVc9nPy3c9uxFb0alsNIG8LPLObHK+VZO94H07zGTJmE38JxLLcfyaqOLvmQof/PA/4n4hktUTD5kYTV0W+Te+y0NNhfzpDyKm3Tgm9HI7MYEpRB6CsNP20N6GghZpmXAcaFVN/zzJkzhIeHqyrnqFvBInD58mWVqsCwYcMKtmN1b2oE1AioEVATz4LbA/LseC5unM8JWTOG9qyCJYk8epaNXVE9Yv1OsedSEHolfGjRuBziMH/Onr1FlEyElaMdeimRhMTqUq5tO6obPOHo9gs809LCtHglfOs48GTlPG6piKczaeFXOHw2HG0Te7wrW3JjwyU0SrtgGB9BeHoMiWmWVG3bnHKiQJYv384D/ZqMHFAX89g7HDpzm0R5CVp/25oypnKeXj3B8XNxVOjfnOw/f+W6w1+I5+XSzO5sSci1u8SblaB6FXeUd45z4kEccUlSildrSdOKpkRcPcGZG8/Q96xDqzpl0Im8ytadl5C6NaB9kzLw2I/Tp/2Jkomx8fahSa1SGEb8QYfJuqzY2gm7AtZG/zviKZTDPBmbzdAACcGvSJ6wg35x0GFM6XdrwBfczoLUbCUTH6SzKseRewldTVa761PHpnAmGgUEBKh0JIUKRupWsAisX78eGxsbGjVqVLAdq3tTI6BGQI2AmngW3B7ISrnLlhHrMB3zM21LvCYpCiRB+xm/KQRXR2OyE6NIdvDFR3KdvcdiKF7VgHsXX+BcswSWkhDOxPgwpkMiqyb44dKzNNmhUtzqVUTv6k6CqwvE04m426e4EJRA+JNn6HlVQP/cY/TL6nJj9WX02nphl/GcR+Gl+eb7YhzduIuH+rUY2c2Jmws3c1FkhmcJD6q1a0458wzuHTjMWX8T2k6uxrNVU5h9JlpVXk+sCamJEcR6DWdpBzMiAh5w+0oy7q2rIzo8j23aPtSyyeR5SBqlm1Yl4dgugrRL4VW9Dk0q6HJ61m5CnUwRJUejU7sb1cKO88fBKIrXtiDyrh5Nf+iMj1Mosyrvo96l6dQwLljm+XfEUxB0XxqawbjQzDcbp5yOBvurGGNv8GmlRB68kFHPP5XoV+ftBpow0E6HmaX0C2WsZ2Jioiq54vbt2wX3EKp7UiEwffp0VdKKl5eXGhE1AmoE1Ah8cgTUR+35tASZL67xe79DlFk5GR+r10K72YTtmcq0F61Y1acS8VfXM2eFnOp1RTyPcqJTfyM2Dr+Ix+jONDK/RN/WT+m1qChnV2vQZ3UjXmzfgp+GJcYPrxBT9zu+q1uc1JBrnDh1lsN3IjGt2IBSwXGYCMRzUzxN1/anlr4/81qfxWdjDyLPHSfIoBY/tixKwObfWb7jJAnFGvHDhEHUtc7Cf+8BzgbY0m1yBcJX/sLOVCdqlC2OnkiD2PuH2CZpzuLu5gScPc2RTeGUGtCGYje3EtRsOiOqKDm6aBKBpb/BNWgnm84n4FCvK0NrpTLy+/04Ny6NVthl7pUYxEj7OO6GFaPLCCfOfb8DZfdOtK2WzFLvNZQ9u4iGVm9J3YIFCzh27Fg+rdJLs8HBwaqXc7du3d7pJyJdzvA7aexJfpvJPttJh+Gun57cCTXev/NPZWWc9M2YG5iJWFPaAIdCqK+nUCgQiUQIGbra2oXTK5uvm+wTGhcypy9evIipaZ4HyXzCWam7ViOgRuBzRUBNPPNp5WQZERxeMJdb7v0Z1qIsZqIMYuMlZN1ay8Cb3vwxzpfYY/OYcbkkHUukERLlROcBxmz+/jIeozrga3mVgQ2D6bjMmjMrZPRa6cuzdXsJs3LALPgEodWG8GMDC07PGs9t5zYYJ90jROSCS0gCpgLx3JJEy9/7Ut3oPr82PUC59X2IPndU5fEc0boY8c9eIM+I4sYfi/nTfRo7u9gSdPQo5y6LaTzJh5i1i/7vqH3YUXPalE8iQmaL7aUgNOtVxvTGdp60ms73FTU5tXIcfu4j6eEEL6Jvs/mPWGq1MmPv8ie0ndebstpJRERmIo94yO1wB7qMdubK0C1IOneirVcEk+tep+v1kXgJQYuvmlBjOjk5OZ9W6aXZhQsX4uPj8w7xFJLXLyVIaeSXiiRHBvm5SkbUshCj8QmE7v8KwrnnWdS5k/7m4zK6mix008PXtnAmGfXr109VsrFYsWL5up5q428RyM7OxtLSUvUMaRSGTateHDUCagS+egTUxDO/toBSTspzPzbPnMbiLWd4aliSRoOmML9PKW4vmcCAxUcxqz+apfP7YHz1LH5/RzwXiZjbcBQX9G0o3+Y7Zk3pSYmnm+neYwkZozaySG8LQ6ccIK2sLx06t8XhUSzG7yGe5bf/gOnl1YwZsxerNu1xjz7F8v0XiCvSkd/3L6arqy5xAac5dOYBzq06ontg5f8Rzx9O29Ov5E1mLNpHjMSTIbO/xenKNsJaviaeYzhvUh/2zmbp0RTK9RrP4iktEZ9dTOd+S4g0rsHQJVPxzX7MrXeIZwcaam2n7uGqXJpVF6P8WpO/sfu+o3ahStHWiEx6Pch4c1cXMxHzvQyx0SvYUIC/g0MiU2Jw4sWbPwtceKyzLjPd9AsYwdx1N3PmTFWcYYUKFXJ3g/qqj0ZASOhavnw5s2fP/mhbagNqBNQIqBHICwTUxDMvUMwvG0oZz6/uZOUqMX3XtsMxn/mO7EUQ2/edI9WuLj0blKDAijEqYzg6djz32s1jVGWz/ELzb+2+j3hmyJTMfyhh0tO31YLG22sz2k0fk1xljivITEkiNUsOmlro6BlgoKuNpjyTpFQJMvlLN6qWnjH6mpmkpmejoSlG18AAfR1xrisgDb6azIoXb0MBBtnrMMddH0NxIXDJ/gVxQcBcLBbTrFmzAl/jr7XDmzdvIigKjBw58muFQD1vNQJqBAoZAmriWcgW5J3hKOXE3TvFrj1atJpUH5t8Jp4opaQmvkCi1MXcwpgC4y7yVCJDkzBytsekgMTYc+L8PuKZIlUy4lYqaxJkby5d5a5PLwedXCbvRLKha2N+uquNlZU1nvW70r9zQ5zidtNq1DoyJDLEWlo4dJpEK/kWxqwJoJidC9W6DOaHznUobpK7OMjNQRJ6hLxNfupRVMxcd32K6n/a5Kf3PVbXrl1D+KeW9Sm4L539+/ejqalJ8+bNC65TdU9qBNQIqBH4BwTUxFO9Pb56BN5HPJOyFQy4kcr2lLfexJ3lDGlbVDuX8Z2R7Bg0hqxhq+jkkMzV3bu5kGpDXadnzAopyW99fLExECNPj+bo3lWcNu/OTyWC+enAc3ybtaShmwW5oY7HIjJpHCB5s4atzUXML6WPs/HrhLbCs7xC5RwhiWvVqlWFZ1Bf+EiEI/YGDRpQvnz5L3ym6umpEVAj8LkgoCaen8tKqceZbwi8j3jGZimodymZgKxXNTKBveUNaVU0d55IeE08V9O9lC7pIaeZfySM4gaxrLkUT33XYpgaV6BlB1cCjq7mtFlXJrsEM/NgDPWat8A3l8TzfoKUstdT/5F4ZmRk8OzZs3zD77VhQSvSwODv9U2FRJeSJUsSGhr6/trT+T7Cr68DQalh1qxZODg4fHGTF5QdEjLlJGYpSZEpSZcpCcpWkKlE9aPNQ0cTIRzbUKSBpa6m6l9Blbf94sBWT0iNQB4ioCaeeQim2tTnicD7iGdkpoJiZ5LemdB/J576yJ5fZebuAIqKnrL5RhK+Je0xMa5Iq05u3N0ymelntKhfsggm5erQuXENnM1yl5ke9EKG29WUfySecXFxXLhwIV8XR+ijRIkS1K9f/2/7USqVdOrUiRUrVmBhYZGv41Ebh6ysLJo2bYpw3P5PPwg+N6zCUmQ8TJHjnyYnMP1d4vnoFfEUopLK6Gigq6WhIp5WOppY6mniY6SFt7EIJ2MttDULXxz057YW6vGqEfgvCKiJ539BTX3PF4XA+4hnXJaCppdT8MtRn/2/Es8uzpkEHt/DvjAdqhSLYUmkB6tyHLUf3jKb1RGlGVjfGzcPNxysjFSi/blpuSGeAgGJj4/Pjbn/fI2ghSrEb44ZM+YfiefcuXNVYubu7u7/uS/1jblDICYmBkEHV6gWpav7MWV6c9dffl4leDcfJknZFZXN2RQ50RkKnmUrSH17IJGr7p20NSimp0llAy262GrjaSFGrCagucJOfZEagbxCQE088wrJv9pRypEkRpOgMMXOyoBc8oj8Gk3htqtKLkrGyNmu0CQXJWcrGeiXyrbkt8lFO7wNaWed+xjPDV2bMO2eDlaWRXCv0pyunZrgITlK+7EbyJLIEYu0cOg4gfbWt7hh3pO5TZw+eJ8cicikaSGI8UxJSaFq1aoEBgb+417bunWr6ti3Ro0ahXtPfgGjE+qzCz8G+vfv/1mL9kekytkQnsmeBCkhmQpScujq/tdlMtAAB11NmpiI+MZRhzLm4v9qSn2fGgE1Ah+IwGdCPGM5Nmockb2W0rdMfmgUKsiMf06MhhkOFgbkxQGMLDOSEysXEl59HAMqm5F4exfDNz2nXf9uNHe3QhRziL5efTmka0X5tiOYObYB6dt+YcLS3TxMfZnQoms1iA1HepO+dSpTVvph2fBbJo/pQWUnkzeJJ1kpAawe1J2fT0UhtvWi49DxjOhYA9vsa0zoep+OexvjP6gt444kU7xyZ8b+/D3NPE1IvPYHo3/4heMxJfh24XzGtHBD783EU7i17jf87RvRqU5ZDMUQeWk1U/zKsuD7aph84Cb718sFOaVxE7jfdi4jC4mckkA8B/ul8kcO4rnSXZ/eDjro5CrzXk5G8gtSMl/KKWnrGmCor4OWIouk5DSkr+SURPomGIjlSDV0MdLJTTrRu2hueiShZ46Snr2sX2a1W+l9uK1/Xad/uEA4Rq9Tpw4HDx7EyOjvlVhPnjxJbGwsXbt2/Zju1PfmAoHTp0+rPN1t27ZVVY363FqmXMnpqGxmh2ZwI0OBcPjwgQ7Of52yjga4aGvyQzEdujjpYlBgUh7/OjT1BWoEvlgEPhPiGc3+AUMJH7SeIWV1kArnLkrQFIkRaYFCJnv5ItcUoyPWQC6Tonqva2iqvnC1NF9eky1TqO4Ri4QP5MhkMuRKDURaUoJ3/MQyZQfmdahIdug+5q9Io+vPXSiho0AmV6IhEiHW0kQpkyKIiyuFAPYc/b+9RkuV9SyJOMr8IY9pvX0IZbXjubj8J36c4U/1X5YyvWt5jBL2MrRjHIP2+HLnwD6CLZszpoUruvLHbGi1DoMFY2jvakji47P8OesanlN7YxIXj7Z5MVwcTd8Qz8yk++yZtQaDATNpYBjEn0v2kVy2MT1qpjKlzT16nW9NyJgZaAyYiuP149x4bk3rH8pwc+RvJHTsQ3fvNI5d1MG3aU7imcT15Qv/T0D+xyvlWDO2JoYyOUoVtloglyKVv8RDha2WBgq5FJmwRlpitF9hnS2VCYCpvHwvsZejEO5RfaZB+uXZVDtYlcuFREBe0PFc/EjCuIi3Op5Tiunwo6sexrnS8SyY74wfr6eyMOFt2cz+tjrMddfDRKfgfeyTJ09WEcp/Okb39/fn8uXLDB06tGAA+op7WbNmDWXLlqVSpUoqSaXPqSVnK9gclsmc8Cwi5O/STWEmwm8/G5EGvc1F1LAU42Iiws5AC13RW7eBcFuMRE5QkozL8VL+SJARnK1ApoT3OU37FxUzxU0fWwOtPHE+fE54q8eqRqAgEfisiOeTfkvx9BtHzxUBFNEwpFTn7xjTxpJDc2ez7mIwOtWm8+fckhwf2ofVIQbom5emxw9D6VJFzPEls5m5I5hS7Ucxd3QDlAH7WTDzN87F2dK+YzXSbu3h1AtHWvSfyLDi/syakE7H2S5cWriALZcTcGzYl0kjahIx6xsm+inISofKHX9kZBsrTi2dydoTMbh8M5lfv2uKvbGY6DOz6HerPn/+WBnR8+v8uuoUKRlPuWtQh9nDWuOacYiBLQJosaIW4TduISnZmmENiqP9DvE0Ij32NjsWr+ChbQu6NK+Bu50pOgKZe9XeEs9faOksIv76Fqbe0OPbOgas+iZIRTyDRkwgrtkQnILvEYUbrQeWI+bPeSy+a0rLdq3x8XbCXC+nR0QgnnM5rlOZZlXdMRDD8xtbWBhahQk+yRxev4dAg0r0HdQc5R9j+Ol8IkkJGZRuPYrJfdzwWzmVpXufYNthJPOHNyD7yK8Mm7md7Kr9+fmnLhidW8eMmTt5om+Ek09ffp7QkTJ6Nxlb+9r/lcwsiIfh7yoXbX+aRffAt1JF7U1ELPY2xFa/cLzEU7MVGJ96mwAlVBod76LHlJIFJv3/zvIIx+jm5uaq6kR/14KCgujbty/nz59Xl3DM580t7Ot27dqppJQ+p3KZMRkKZj2UsDg6+/8QKirWoIaeJv2L6VDTRueDCiUIlb7uJkj5LTyTE6ly4qVKcohWqPrqYCZieil9XI1FuZRNy+dFVJtXI/AFIvDZEc9yQYtZo+zGklpJLNp7H9simvjdi8PDoxzezi6ULJnFqTmr0OkznZrJx9hwL4vyZrGs9DdhWGsHbs75HYMfp1IsaCe3i3Tlh5oWZCHn+eG5rNLoxIIO5ZA82Mn0UVF49zYi8qkDPb915sqMbaQ1qoXhzoXc7byKUe5P2bt8NXElayJ+fA+pc3W8Spelkoc9hjpKHu0cwQjJQPb1cOLpuW0sP5+ATw0HDi25g8/Pw+lieYGupcYR6GaJbdmuTJ3Rl0pFdeEd4mmMUpFFfMg1dq3dy+00FzoP7kiNUlZvxN3fJZ66yMJPMnRzNF0bG/DnoCd8c74V/t+0ZUGgLtYO1Rjw01g6VCiChiSKmwe3smz1fRw6DuHHPhUxe3M6KxDPiUzYfgeZlg4Cz83ISEXUcBrr+ruQHvuMi8suodu0GiZXN3DHdzoTakjZM30aYd5tsHx4kXj7GlT08qS8VRhT+52k0vR26F1Yzh6zPgzQCeLqYzu6fG/P4RGHMOnXmdaVXrDUew1lzy6iodXbY2IhZvD58+fvPHrGxsZUrlz5nc9u3LjxfzXdBXmf0qVLv3Pd2bNnVZ7u183e3p6NGzeqrhOkZ143wYN7IUFKa/80XrzyuNhpwe4KRlQyLxy12i9GZVHr9tta7Z56mix01aeebW4ln/L2G+3SpUvcuXOHwYMH/61hQdZJ8HZu3rz5i8q0zlskP96asMeF/Txt2jTc3Nw+3mABWXiWLuenQAlr4t968YWuzbQ0cDXQZJKjLr422rkMd3n/oLPlSm7EZrP6aTbHkmVECy7QHK2juYhp7vq4mXx+4QkFtEzqbtQIfBQCnx3xLB+ylPXafVhZK4352/wp4l6KkpJ77DlwmQhJSQZMaUzM7xvQ7/czPumnWHI9EVfFQ7be0sS3nDMaMY8RVWmPXfg+wtyH8F11K+RkE7p7OsuUHVnUsfxL4jkiEvfehjxLLsPQ3k7cnLeaJ5VrYbZnFU/7rWawczRHtyzjqXtvKiRdZs8xPyL1azNmXDs8i+oSfnAiQ591YmcPS04vn8uq04l413EmZMsxsr5dwJa20Qxv/4x28x24tushzl1708a7KNqKHEftJQ1Jiw3mbrAWpcsoOT7/EMmlfGjXsRxmr46UchLP5vbZhJ3bxfIgM76pJ+a3Xi89niGjp5HWshea18+S4daGro2KEnwzFmvPElglHeKHdo/oc2E8lQxee/Lef9Q+/KwTwxvKuX3zMU+ORuHcqzl2/tt50up1rfbx+LsNo4H0BnuOXCFUoyKD2+ow9+dLlO9QGcusGJ4ZVaG+bjT336nV3om2leKYU3Uf9S5Np4bxW4/iunXrEAhNzubo6MikSZPe+UyoAy7oQ+ZsQrJLv3793vlMID2ZmW8r/QhxiQK5/SvxFG6KSJcz/E4ae5LfisjPdNDhR3f9j3rxfdQT++pmIdxjyK00Vse+fUHXNxOx2kOf4p9IPP7x48cqzci1a9f+7RSTkpLYsGEDbdq0+SK1JfNibfPChiBvJchWCd5lOzu7vDCZ7zYSMhWMupfOur+QzuI6mvQoIqavky7FhGPwvAjCBxIzFWyNyOK3qCzuSd49fG9rJmJBaQMcjQo2VjrfQVZ3oEagECDwmRPPm5gWMUUU+5iIp0948NiMXtNbETZnHGcMqlDKWIxVhTo0ds1k10E/UrLk6JkVp7pvXcyfHmTT2WiMjGyp1MiX0umHmLE1DPtynehZ6xmrxifRZKwdd3ZfJEFPi8x0O5p/W5PkZTMJ+WbVK+K5hEdFm+EU48+th0+JkJbnx8mdKW9rSPK9jYxdoct3w605uXY9fmlFKFFED2VKEKcfVWTZQnt+65PIoEMtiTm8nfNx9nTu1hw3k6dsfB3jWdKAFyEXWL/yJPE6GkglRajVtj4llREkFatMFSdzspLvsv6HkZwzqoRbET1EmOJRtwENnCMZ3+pujhjPWXg/O8n2yylUaV2Z9Avn8Y9MQEMkR5JWnp5DXEl4KKZcc3dMNN5PPL8/bkUn98ccuJGAfriIin2aUfTqn4S9IZ5juWzXnXJx17n28CmRGaXoM7A8EXtOEpAtxcDQhlJVK1E05gG33iGeHWle9ALdp+iwfFtn7Ar4JPt9R+3Cs5kqVbI4JINJYW+JqpeuJnsrGuH0iV9It+KlNL6TRmz2S2+NoSYMstVhusenI8UCqezVqxfCkbu+/vuTANPS0ti9ezfe3t54enoWgq/AL3MIjx49UoUzCIlFn4NmqnAM/nOQhHkRWUhzOCBL6Wsy0kGXtrbamOZD3LIQy308JptZYZlce5XU+XpHdLUSs6h0wSfqfZk7Uj0rNQJvEfhMiGcGT69cJa1kVcxTHxCiWZKqRaUhqybQAAAgAElEQVQEhMUjFsuIfRRIeHwmBi7VqemWwt6J03hQogXV3FzwrOiNSxFNou5d58L9SBTGJahZuzxF5VHcuXGLxy/08ahckVIWafiduUqYVlma1jIg/JYc58rGxNy5yd0n6Zi7laNK2SKk3PYnpUQ13IwyeRYayAstUzJC7hMUrcC6TEWqezpgqK1FdtJd/vhpMxqdelFeLwsjx9I4CqLg6ZFcPhWNQ00Lnl2TUqqRC1px4YRFS7B0dsPGMJPHp4IRVS6Lk7EYeXYKT+5cx+9BAgbFS1OupCZXfz+KVvOutCprjUKaSOD5U9yMTEdTzwxHN0+83IphohHH9ZMvKNHEgZSbd9Fwr4ydRhwPwuLQLeJAUVkkVy7dIVpqSqmqnugEHeNEuBf9B1bCVCObuIcBxBs4UMLOXKVzlxYVyPVoA1yN4rl9/wkZcgs8KrlhGBtGmkM5PCw1eP7QjxhtG5RhdwiIlGLl5k3Vco5oxtzn1Nn7pIuL4lG9AnbKVBLTDHAuY0TstRBkTubEb53BCrsRrOpUgoIWNvk74ikkP52JzWZIgIRHWW89IgsddRnukR/qCrn7asqSKxl6L51N0dlvYtRK6mqyppQePta5E57PXU8fdlV6errK4yl42YoXL/7emwVv84kTJ1S6kkIpR3XLHwSEUwIhRKVx48b/qDKQP71/mFUhEXRHRCbfP84gNgfrLKmnyXQXXVrY6KCfI2now6z/+9XC83QmVsrkkAxu5CCfQgLTT8V0GFvKQBVupG5qBNQI5A0CnwnxzP1kMxLvsmfOeowHzKR58U8nmqyUS3h69zpRJt5Ucjb9YH3Gv5uxQppG7LNUdItaYfpOQlDuMfrrlUqFlNSEGJI1LLCz1MuzseZ6RPJE7p3wQ1G5Ll6fQE/v74inMP7YDAVTHklYGfU20cFerME+LwPKW32aWMoTz7IY9CiDkFdkWJCE6WEpViU+5ecL+t/WUxCq3759uyqrXcikfl+TSqWcO3dORYp69uz5bybVf/+PCAjVigRy7+PjU+jF44Ws8yGB6ZxJlvM6qMVarMEcFz3aF9NBLx9J52t4BfJ5IU7KyKAM7qS/Da0pqaPJWg99all/mmf9Py6/+jY1AoUagS+OeCrl2aQlpaBpbPGJNdmUKOSCXJPWS/kmdfsHBBRIs+RoaotVMikF3f6JeApez6PPsxj9KIOAHF7PloZarK1opCrDV5DtSYqM4Q8kHHohU8nCCM1SIMJlDaie6zry+TNiIaFFSN76J51OhULBmTNn2LZtG6tXr86fgaitMn/+fJWUUr169Qq1hqeg1Tn6gYRVz7J4/XgJP6TG2uowtrS+quRlQTUhbnpHeBajQjJ4/srzKnTf0EzMRk+DAn/WC2re6n7UCBQ0Al8c8SxoANX9ff4I/BPxFGaXkq3k+wfprH/+1usp6EyPLSpmoqch2gX0ckzKUjDuUQa/Pct6R0h7pJWYORWNPrn2oEAqhUo5ArEUMP27JtSNX7JkiUpNQE/v00g/ff679p9nMHDgQFq1akWTJk3+x95ZQEd1dVH4i7u74u4ODe6B4E5poXiLu7RQWiheihYtLVaKS3CnuFtCAgSixN0zycz8685fINAESaPw7los1oIr5+773syec8/Zp1Bv9WZEOmO9k7mU+MrL2ExPncMNTfLF0/kmOMLzOeVuImsi0l+GsRTTUmNRaT16FC+4G7RCfYiScRICH4iARDw/EDCp+8eHwLuIp9ixZ3Q6I7ySuRAvfyk+LZLvJ9hpM6a8ASZCRDOPmnBsxssUbPRNZb5fKuGZEnCFuoG3iwnWhURbVMgpzZ49W3Xlnp1oua+vLydOnFBltltbW+cRap/utFFRUaoEL6HYULly5UILhEjsmfUkhYV+r5L3hLfzdDUDXOwKLlb5aVwGzW4lEpjphqOnjTbrKxtgnIfveaE9KMkwCYFcRkAinrkMqDRd0UPgfYin2NUO31SmP0vBV6Z86XG00lBjlL02g0vqYaOnjnou809BOoWg9ubAVH7xTSU0E+l01FZjS3l9mjoU3Jf0m6cdFBSkIj1CQ9Le3j7Lh0FoeR47doyGDRsWKY3JovJk+/v7q4h9s2bNKF26dKE1+3FcBpO8kjkY80pXd5CZJhvqGxe4zcs9kxiTqWpZdT11lpTTp5mdFOtZ4IcjGVDkEZCIZ5E/QmkD/xWB9yWeqRlKlj9JYWlgGiGZyvhZaqjR1UqLQc46VDfVzLWrd7GER0wG6wJT+TXTNb/Yr72mGgtK6dKvZOG6qhb6kSKxRQj8ixjDrFp0dDSijrizs/O/CgH817OUxsP9+/d58uSJKrHIysqqUEIiYqcPBKcxyjOZ5/+8SybC21nbkFqWBU/ufOIyaHItgeB/bDNSg+9K6jGutK5K5eNFk8lkqmQ5SaGhUD5mklGFFAGJeBbSg8lts5RpcTz28iFay5GalSxI8rrA6ThnOtQtiVZ6OB5n7qNbrynlXssqzyAxKgkNMxPeJ4dGIUvg0fWTHL7qj55NWVyafEYlJ7N/qiwl8OjUBRQ1W1FGO4p7fqHoWJWlko1+gccmvi/xFGeSmK5k7dMUFvmnEvZGwecmJhp8YauNq422qt5zTpv4rgtMlKsqJ20OSuPUG/qCTppqjHLUZmgpPUwKUd14FT6JiSpSaWhoqEpsyaqJPsLjqaOjQ4cOHXIKkzQuGwSEfmdkZCQtW7ZEVPkqjE28R0vf0MjtbKzBlrrGH1QGMy/3Nv5GAr9kErP/ylabeeX0sckU1iLCGgTpvH37dl6aIs0tIfBRISARz4/qOLPfjDI1lDPb9nM7viz9vqmKzy+j+NqjMfs3DMU+4hQ/j75K47XTaGKdydugCObErJOYjO9HPdN3E6mM+ED2blrAb17G1NWVYVKnA/06ViP+/Bn8K5QnZtE80kevpZuhB6tP3sS0WncG1LQuUsRTIJyUruR3v1TmPksh5A3yaaehRkNzTVqaatLGRgsHA8331gAUGb7+CXL+jkrnRFQGl2IzXvOsirXL66rztYM2fZ11sdTN34z693lVhFzS6dOnCQwMZMiQIVkOEX12795NaGgo48aNe59ppT4fgMDGjRvR0NCgT58+aGsXvPcwK9NDkuV89zCZjRGvKm8tL6nL12X03/t9+QBIctT1aEAq7TyTX45tZazBzxUMqGL+qpSmRDxzBK006BNHQCKen8oDoEzm6ZmDnHiQxmcdKnJ24RL23DVh3M7F1Hu2kjFHK7NwdHE8jx/gbKA5zdyaUyr+NPOH7Uarf3+GD+yCdcAR1q4/i7JqB77qVx/5xW1sPuOBd3gtZqwdSlWe435wM7es3OgUdooLsrJ071kL75++5163URT7Y9EbxLMr3U29WLd8E5f91Kk1ZjZTmznku47oh3g8XzwugnweCZWx7FkKl94otyf62Ira0oYaOOmp42qsQRUTTcx01FXVVwy11FRl/xJkSuLSFESkyfGMk3MxXs6DZDl+yQrCMpQvNQ1frFnTQIPpJXRoaaONsbZ6gRP2rF4dpVLJoUOHVLJKCxcuVBGgN5vos23bNu7cucP8+fPR0srvkgEf70svlAXmzJmjStoaNmwYarlVXzKXIXsSn8GIu4mcTHr1y+1UTUOaW2u/pSRmHLd/+5kDFv2Y2qkseqQSdP0mXs8U2BSP5lqsNW6N6mCn7ceu6X9hPHIibeySuXn6GgEKS4rpeLF9+3GCjOoxdNwgmhU3fOs7FJGqwPps7Mudl9ZSY2UlA9pkivMsGOKZTvidoxwMtcDVpQ4OugHsmroNo1GTaWufwm1RCCWjOC1dK2LyNn9BehIRcekYGhuhl3yX5dOD6LSyE8UK3+/ZXH76pOkKGgGJeBb0CeTb+goSn11kzcmHWJtrcNlXTvXYGwS1nEibWz9xpMocJtfRICQgjGCP89zTqkiHugbs7bUF89Uz6eycwrXNGwks1gD1Z5GYV6+CucdWjuk2pnuNShSrVQ6rtOfsXD6e8X94YGpUmi5jpzG+V0lufzeFB70nUWzjAmSveTzbUtPzdzY8tsK1bV2srMtRu4xZvhOqnBBPcWwyhZIHMRkseJrCrqhXCRKZj1RoX4sYUEE2hQSTproaGuqo9pih+P8fMU9ihpI4uZLUTOUCX8xjqAY9zLX4upQuVU01C7xO/LseWUEor1y5okowMjExybK7+H8PDw969epVaK+D37XPwvj/L0qSOjk5qZKLCmu7GJ2B6414EjPdGNxvaEKVt5aiDefouK702lWMXw6vYGBVbbwPHObSHXXqtFOw9HgqQwd2oY7sMJ1qzcTpjxMs/SyFbbuPEmngiCwwCttK5aigGUVI8VZ0r/z2z5p0BbS/EMvJf35Yip9H66oYMMDxVTJfwRBPBQkeexm3L5EB/btQX36MTtWn4bDpNCsaprF9zyFC7Tsy1q0sum9JdlSEXuenvcG0dGtGPd1LDGzkxcSHE6j87sutwvpYSXYVEQQk4llEDio3zFQmPGX3Rndu3r+Peqt+DDS/Qe/zSrrfD6HamgU01w/l6rF97Nt/kqjq/Zg1qDKnu27CetcCWqSfYVH3mTysVB7lUwVVunalesoVAmr2Z3iL8mhrqiOPD+Tgvo1cMuzA6JJBrD0YRYve9UhdvwCvLIlnF7qbeLB0xhx+vaLHl7+sYHbnMmS+HBw9ejR//vlnbmw/2zmSk5NVYuaCKH1oE0kSsTIFR57LmOuXilcmCZYPnSur/vV11JhcUo9m9toYa+V+1nxu2PjmHM+ePVMlXDRq1CjbrGpBOm/cuKGKj3N0dMwLMz7JOUNCQlQlSYWMUs2aNQstBmej0ml+PeGlfR2NNFhbywjbtwaTC+I5mtPFqhF/VpvBGwdidOEEl+5o0uybMpyYegr7kd2p6ruInuuf4lhxOHOHGXDpyHXsm7QgdMtfPLRvxPDBrXAyMXjnDzhRoGH4tXh+y5R1P7eUHmNK6r6sEFYwxBOUiZ6sG3sCm6FdqBb4Cz3XPcK+/NfMH2HMZffL2HQYTt24Y0wdN5/zBh1Zu+FbXLRusXz8Em7pOdCkRz/KPz/IzPXXsazagx8mWLGk7rfccZYhN2zJ5KWz6FM2lj2LfmD+7hjazJrHD71sODKiG7OvaWJVcTDL131JRQPJPVpoX7JCbJhEPAvx4eS6aco47m1fxOgf7tFs7nwmuIQwpUYHdjb5nTtb2hN3ZD/u52RUrhfNrZTS9HMrzdke69BZO5v2xk85snQnev3G08I0mRj1VHz+/APvav0Z1qKC6kNcxHge3P87V017ML1qBKtWeVG9b30UW5fwqM9kiv/xE9EDltHL2peNx6+gW8EVNzsdNE30kD3YyrDvDVh+bhhl8/mzLKcezzfPJyxZwd8haUzyTyM8XaGqLJSp9PQ7j1M4J4SHVPypoqXOpOI6uDnropsPJQPfadwHdBCZ7UJEXkj5ZEd+RAyoIJ7VqlWjVKlSHzC71PVtCAgppZs3b1KrVi2KFy/+VrBEyIOoNiX+zssmrvs1NTVfXvuLCkF/Babx5cNX8ZM9jDVZUdNQJUmWfRPEcwKe/X6mmdfP/OpXl75lZPg+1Kb55OZEb1nECdsmVP57Kw9d+2K05hqmvcsTfV0N1x+64Rh7h61L57HgfhmWrJ6BW4m3X7WLJL8lnklMDkx7adIckdkuiKe4vgAE8WzRogUXL17MSwhV2BkYGLxaQxnH7Q2LOG7pQsWLf+HVrg+GK69g/kVFIi8qcJ1ei+s/n0SjWUMqx21jdERvjvQywT/NkNSrp7l4U4+2A01Z+lcQnfq0p5nRVQbVu8KwO5Mxv7yPXUeV1G2ZweNIAxrVMuKPeYH0W9eGZxNH83zQH4yopodcRw/d3NaPy1MUpckLCwIS8SwsJ5EvdsiJ8TzCD/uCaN6tO+3KZ3B84jAONVzKqs6ORHmdZfW89Vx6rqBS32GM61mP5GOL6PfjSWp9v57Rxn+zYO5mHhvXZ8iEAZR9dh6/cp3oWb+kSkIoIzGEYxt/YMraC6BVnBZDxjHlyyr4rlnGE9dJ1H+0hElrfGg6aTJ1g/exeN9zylfR58GFawRG2tN94RKmty/5msczP2DJLeL5wlYRu+kRJeN0RAZ/xmYgqqGIL1vhDM2kwqTqLjilwE5LHRw01WhrqklLKy2qWWq90yOTH9jkZA3hQRZxniKjum3btllOERsby+HDhylRogSfffZZTpaRxmSBgCCdnp6euLm5YWFh8VaM4uPjVaVLRQZ8Xjah59qxY0fMzc1Vy/x34rmaUSUD2L/6Z449taK8XR16TO+I6YONjNnnicYpC4acGEzsL+PYElOWivW6M6abE3HxCsxMdQl3/5G2t9pwe35LjN6ycXGbsfpRMiN9XwncZ0U8hce+ZMmSeQmhShZLxE2/anJirm9k3L4HKE9ZMPTkMOJ+Hs2W2NKUrdWDCW3TWDjrd57KtHHUi+SUVm/2T3fi4o4jXLvwDHWb1nw90oaVOwPp1MeNZsZXGSSu2j1HYnLjJIe3eKNbMoGrFx+hWcqS6Kv69Ng6GPm870gc+wcDKurn6X6lyT9uBCTi+XGfr7S790Agt4ln5iVF/GZgglwlAv88WUH8iwLr/3Qy0VLDSV8dK111bA00Xl7hvYfZhbaLSHBZu3YtqampjBkzJssKRoKcihAKW1tbFUmSWu4gIBQFvLy8+Oqrr173kGUxvZ+fH7t27VLhn5eySyJ5TJBO4fV8QTx3Bsno55n00qoP83iuZmINbULv7WfOuN+IrTaUH+d1oUTyVb5zG8SOOnO5/ksbnm2azJBVcYz6bQk9TTzYeNwLPXN7LGNvsUHWkd2j6vA2FVyVx/NhEpMzCclnRTwLSk5JGXWF7zsNZnv1H7i2zA2/zZMYuDSKERtXMLh8PPvXHSNQ14ySxcxRatlRigNMOSJ+2GqSFudE5+HF+POPCxiXrEGH2nH81NXvFfHc6o9zWwv8n4RjUrI0lpq62DUszqPJUyXimTuv6ic9i0Q8P+njlzYvEMhL4vmpInzkyBHCwsJUyUP6+ll7R0S9dlGrfdCgQdmW1/xU8cvJvgXhFx5Mcd0+bdq0d04h4nBFWES7du2yPaN3TpKDDsKTeDhMRsc7iS9HdzbSYPU7YzwT8Ny1m+B6fWnlrIMiLQbPc5d5kmBP447VsdSK4dbmzdwq1Y0hLvbEeF3g8OEE6g91pYxBMk8uHWHr4SvEGNWk3+Ce1LV7e/EF8Rtx3M0EVmbS8pz3T4yn3j/hLwUV46kCThnN7S1buFmiM0MaOhH76ALuB2KpP6w9ZU0h1ucqO7Yd4n6IDtV69adH6TB2bT6IV6otdWs1omXrYoSc2stfZ+Jx6VWbyKMyWs5qhr6fFw+uxVOilTMBp/bjftkH9TKtGfxVXWL37yetRX8aSBWccvDkS0NeICART+lZ+OQRkIhn7j8CIrP90aNHqsxqGxubLBc4cOCAyivaqVMndHV1c9+IT2zGtLQ0jh49qsK0d+/e79z977//jp2dnUroP7/1Pt9MLiqlpcaJBsaU/A+FF9654Q/sILLaO16I5VgmubQVFfQZ7qz7Umu0QInnB+5H6i4hUFgQkIhnYTkJyY4CQ0AinrkPfUBAABcuXFCVxCxTpkyWC1y9ehVRt10QHzMzs9w34hObMSYmRpXUJchkgwYN3rl7oRjRtWtXVWlNdfX8zei7H5fBl7cTuZf6Sk/pfG0jGllqvUXH851bytUO0WkKSp2LJfYfE0VxiF8r69PZvqDllHJ1m9JkEgL5joBEPPMdcmnBwoaARDxz/0REPfZ9+/ZRvXp1VYZ1Vk3EIj58+JCGDRtm6xXNfcs+3hlFaIMoV1qlShWVnNLbWlxcHMuWLaNbt25UqlQp30F5niTnW89kNkW9qly0qZwen5fQQ+Mt2pP5aei1cBn1b70KB3AxUOeXigbUsXxV8EDyeObniUhrfSwISMTzYzlJaR85RkAinjmGLtuBIt5wxowZKjklQW6yakJzUlwNu7i4UK5cudw34hOb0dfXV1WutEOHDu8k8k+fPkXUdG/dujUODg75jlS8TMESnxR+8H8lVdTPRIMN9YwLjZrDwvuJTHkue4lNb0stFpTXxzmTyL1EPPP90ZEW/AgQkIjnR3CIubYFpYzYsAgSlfpY2Zqhk1+eB3ksTz2jMK1YEosC0KyUiGeuPUGvTbRp0yZMTU1xdXXNMoZQeEW3b9+uEpqvWrVq3hjxCc0qRPkPHjzIiBEjsq0Y9QIOUTlKCP23adMGS0vLfEdJJBhtDExjSKbMdmFEQGMTnApBnGdqhhK9kzGv4TKpuC6zy+r9ixgLHdTCWpo03w9WWlBC4D0Q+AiIZwp+R9YwceYarieU5at5C5napQJ6702aFKQnJZGmroO+rjbvo4ebEbCTPmW/5qKjE1VdhzNzyhd85miQo1KPiow0UlNkaOgb5u0v/YxkgoNDSdK0pKS9MVlU0EYW4cm2vedIK/UZFR8f5L5zR/q3roGRNvifXcb4KzX5bXpjTN/jwfqgLsoITk0bz+lWi5nbwiZHOH7Qem90lojnf0Ev+7HHjx9HXOkKLc/s5HpEnKEgP+3bt88bIz6RWQX5ETqP27ZtY8OGDe/c9f79+1XyRi1btiywxC7PmAwmPkziWLz8pb3f2WnzQzXD9/ocfucmc9hByOnvfJpC78cpL2eoqKPG4rL6uGYql5nD6aVhEgKfPAJFn3gqgjg4eik+rgMY4qLFfS89ata2JD7Ql4BoBZbOxXE0VRLi7U+kLIl0MyecNZJRtyqBpXoioXGheO8/gKdtE/q1qYoi5Bk+oYnoWRanpKM+8UF+BCdqYlu8OPZm+qr4o4yAPYwfEMOwHU245X6IQNsOTHR1JiXYnydB8ejalqC8sxlqaXE8f+ZHWIIMDC0pZm9CWpgMkxLWmKjF8uxRKjq6zziz/xqWrTtRSj2e6BRDipV3xlQWysPHoahblqBscXMyIoMJDAonUaGBoakRGqlxxCRpYVehPM5GCqICffF/uV8I8fYjSpZEikwf+3KlsUn3YdPWAzwyaMSEz2tjnByOj38YKUozylYvi5WunNA7pzl6zpcKvbuivm81198knpersWJERVKDw0nRMcPBwQLCfPGNSiYlVYGJQ2lK2ekS/9wP/9AEtKycKeNshUbCcx4+CkJhXoLyJa0gJgR//zASFeoY2DhRyskC5f1VtN5QigOr2mPx3j8acuf9lYhn7uD45ize3t7cvXtXlTxkbW2d5SJCUqls2bIqAvRC5zFvrPm4Z01PT1ddswsv5jfffPPWzcrlcn788UfKly+vkrvK78SiF8bFpCmY+ySFFUFppGUqnuTdwJhypv/X/CyIJiqQdbkez5WU/2cViR/p3ay0WFZRH1t9qZB5QZyJtObHhUDRJ54k8th9PWsvJeJcpj5tOjTAOuE+O5Zt5kK0AueWPRjSRJtNX6zCp7wuujU70SLxHAG1J9Lf5D47rnojD45Ap25XelZOYs3KfTyJSMSuagc6NzLi2tbd3EjQpEz7fnzjVhdbA00yAnYz3PU45cbVJCEmg+KNutKnbBTbN+7gzN1gdCzrMGJmfyyeHmDFb+eJjo/ikUY5Bn5eC/+1wbRY0Z8mGicZ2TOUvusq4rPvNDILQx5cuEKQWkMGTmyF2sG/2P7AF41itej8ZWdMzm3ntz13kdvoIJOZ4mgrIzwwAePmY/m2szpHlm3i7yg5Ts27MaSpHlsGrMKntA7KWHXs63zOoHYy/lj2J176DZn4dX2id2/mt+v+GJjXY8j8cbSwlfHwyBHOXdenwwwXQjbMZ2uIOdXLOqKroUbkk7McU+vCT65Krh89z4Moa1y/bIXanlks9zPHXC0FIycX+vSqxpPtqzjwEEq7fsGY7hXx3fIHf1z3QmFXhQ4D+1L8zi5WrruMvKQpWsYujJjci9qWHsz87Cydr35Lbf1XzPPatWuIeLS8bDt27KBnz545qtWel3YV9bnDw8NVHjghl5RdZRdRvUhDQ4MmTZqoND2lljMEhISSIJ6ivct7LKpGiRAHUa60oKtGnQmVMd47mXv/kDxh/1eWWiytZoCxdv5m2ou1RZWxnx+nMCcglRcm2Wmq8UMJXQaWKjyJTzl7SqRREgKFA4GPgHgqkCVF8vT6WfbtvkqCZRNaVA/irx3h1G6syYVgE/q2L8XlWV40//1rGpkq8b2+nfVnjGhcKZ3geAPsUz0JdG5Gw+T9TIvow56RNSD8GX8fP8SBi8lUr5zAkYjSTB3ei3qORsgDdjGo4VoSPzNH27QZE37sT/Fn2xi3OxiXGg48374HnUnLafh0LaesvmZ67WiWbL+Dc0VLfLIlntakqlnTurMbzqlnGNDjMA0mNEd+7wgPivejl9wfn5Sy9OitxspvrlB//iDaaB1l4OAYekxQZ/+mEOo01eZSsCE9XMtwY443TdYNo6nuFWb3uEm7rX3wP3uCxwaNGN/eiPM/b+ZkeBK2FerQsks7apqlcHu/O+c87fl8Zi381/zIsusJ2FpbID7/40K9eVLqG9Z+5UiI9wPOrL+HTc+WWN3Yimeb2UxtIMd9wfc8rtobJ+8T3Eiyo2K9priVDeW7b45R+evmaN/ZxVm7IYwyDeDmUwf6jHfm5Lj96A3oTed6sayovoEq55bS2uqVV2H37t3cunUrz98W4fkRGdhSyz0EBBmaMmWKqopOdtgKSaXg4GCVxzMvq+fk3q4K50wJCQm4u7tTsWLFdz7HgYGBCPH42rVrq7yeBdni0hR8753M+hAZyf94PUW59hWl9PiihK6qnGx+NRF3KojwEO9k/P6ReRJ+11ammqypYoCzoeTtzK+zkNb5uBEo+sQz6RkH9vlRvm09SqQcY3K3e1Qfa8b546m07VmB+HhdalVQsHuaD+23DMHFUof4gBv8NW8Nt6wq0bCVK6W993PbujENk/YxMaw3B8bURm19zFYAACAASURBVDPal1Pu+3C/pUFL12KExRrTvHV9yloZohBX7f3D6flLaa7uuYlpm160VB5j1uFYmtarjlXKM6KcWlPMZwPHzYfybd1oftl+F+eq9oSs8qTygqG4ah1h6JdxDHzp8bRFoW1Hi64dKRHjTtcvztF+antsM2KIVrPFMsSXQFl5evTTZP3Qa9Rd8DnN9M7xTcdntJyhifuuRFx7VyIhXofq5RXsn/GUNr8N4jMjD1a2c6fGHwMJ/fs4j/QbMb6LM5Henty7cZWrV26T2GkOy9qY8fDwUc7fMKDDjM8I2bDsX1ftY0/bM7BhCt4BKaSd8ceyWwusb+7Er9NsxtRW5/Sa6dwqN47Ohv5cv3mDS48s6dnFgA2L79F0lCvFFBEEpjtSOtWfB/7O9Jlckisjt5Hcuxdda4Xwk8sp3K7MoK5B/n3ZfNyvd8Hv7vvvv6dFixaqzHXh2Xyz+fj4qEiQqOUt6lFLLWcICA1PUYJUeDuLFy/+1klE+MMLcf/sQiByZkXORl0OT2eYVxIe/wi1Cz9nFV11FpbVo4W9Tr7JK92NTmfmoxROxGW8vPq31FRjRRk9ehbTLdC405whK42SECicCBR94ikL4+K2zWzcf4kwzKjapD8D22lwZNUmzvkkYVPPjeHdLNk9+RGuKuKphzwphDPrf+FPrzKM/Kkz7FvHVesWdK+cyLoVf3HzaTTWVbvTr70ZVzfv4EpAOk6NuzN6SBtKW+gj/yfG85tDnYk7sYsTz/Rp07osXkf3sv/yY2SmNflqwjfUl51h6aqDePv58Vi/FhOnDqKK52FWHbxKipGM6KCO/JQF8SylE8KRZav4/awHSvOqtOvfEQc/b3yzIJ4jugTxxZYa3FzxO2eeJGJd141h3azYN/0xrTMRz5rbR6F1aQvLNnpStUsrbMPucOzGfYISbOk8bxET65kQcus0x84HULlvZ9j77xjPsads6VfWk98PPCAj3Aa3ib1wuPIXvi+J5xQuWnfB8d5eDlwLR7usG1PGNSHu6F9sPHYLmVF5WvfvRaW4R9x5jXj2wNX4GJ3XOLFrbUesJN5ZOD8tcmDVzp07VVfoQrZHR+eV8PaLqUJDQ9m8ebMqzKEgZH1ysKVCOUTguGDBAmbNmvXOjPZDhw4h+vft2zdfS2VmB5y43l7tk8KP/mnEiALpgJYauBho8G0pXZrZ5T35fBYvZ86TZHZGppP0j2C8IMDDrLVYUNUAI638v/YvlA+aZJSEQC4gUPSJJwpkCVGqxJtkhR5WTg5Y6SuJCwshLDoVLVNL7C11SQiTYeRohr6mOijlJMdEE5uihYWdEYrYKJI1DTE10CAh7DnPo1PQMrLF0UaXpIhQImLT0TG3xsHGFF1NdZTpcYQEybEobopachxxSXL0TYxQxEfwPCKOdA1jHIvZY6yeQkRwMBEB99h4NpTqbTrRvZIeoYHhpGpooqNlib2DLmlxiSg1NUFNC0NjI7Q1lKTFhuEXGIVcyxBLe2v0MtJIV+pgYqpG9PNk9GxNMVRPItg/HbNiBqSEhxAWlYqWiSV2VrokhskwFPtVTyPKLx49Z0s0kqMJDYlDw9gEnYxEouKTyNA0w7mEHSbaaqSFPeDP/efJKNuO7lUNUWgbY2aop/qln54USXCiFuY6KYRHxJOu1MXS1hzt5DhkxjZY6EFSdChJ6oYo48KJTFCgb26NvY0xakmR+AdEkK5hgIWDLUZKGSnpWphaapMcHIvCJJ07C6ZzyGUui9raI33E58KbXUimuHz5Mn5+fnTu3DlLkpORkaEinTNnziwQIfNCAtN/NkN4MIVCgNBFfVuykNBXXbNmDUlJSUycOLHQyABFpSqY6ZHEush0RI30F+TzMwMNZpXRo5GNdp54PsX1uk98BvOfpLAzKoMk8Q//tBraarjXN8ahEMg7/ecHRJpAQqAQIfAREM9ChGY2pigi7rJw+20c6raiV30ntAuryYpUIoJDScQIeweLfNTxjOHJnWAMqlTAXkeinYX18ciJXaIkpkjeGjRoULaeuLFjx/LFF1+oxOYlPcQPR1lIKd28eZNTp04xbdq0t04gCOeJEycwMjJSxdUWphaQKKfP9QQup70qoyk+DarrqvNjGT1a2WnnasyncK7eiUxn1qNkjifKXxJegUkVTTX21DWijEnBZdcXprORbJEQyE0EJOKZm2hKc0kISAi8hoAgOsOHD2fRokXY2tpmic4ff/yhqlwk6rpnFQcqQfp2BATxFBntQkVAXJ+/rYlqUSKmVpTVLIhSme86y5AkOT2vJ3AlVcErdc//j5rhqM3QknrY6mmgoU6O9X4F4UyVK9nik8LSwDQevXCx/mOcvroaeyrp0dZR913mSv8vISAhkAMEJOKZA9CkIRICEgLvj4BIeFmyZEm2ZTHF9bDQoRQVjrS0XtXBfv8VPu2egngKr7Kzs/M75ZEeP37MxYsXVaL+9vb2hRI43wQ5w+8mcj5J/pq+pzC2gY4aw4vrUsdCCwc9dQy01N/rCl6QzeQMJXHpCi5HpLPON5XTmSScxNziybPXVWdJaV06Ouig+T7VRAolgpJREgKFGwGJeBbu85GskxAo8giISjpCtqdhw4ZZ7kXIZXl6etK7d+8sS2sWeQDyeAMibvPnn39W1Wh/lzyS0MUVFY6EyLy4bi+MTamEh3EZzH6UzOk4OZH/JBxltrWqthodrbWpbq5JcT11LLXVEVE6IoZfKDCJSM3EdAXpCoiUKQlMU3AvJp2Lken8nawgNZNgvZjXSB0aGWkwtbQ+DSy1EKkAUpMQkBDIGwQk4pk3uEqzSghICPyDgCidKa6BRRxnVs3f3x9x3T558mRJRD4HT42oRCSwXbFiBRYWFtnOIPqJsxBEf8aMGTlYKf+GCF74PEnOloA0dobJ8E79N1kU1gjltTLa6pQzUMdYSw0rXQ0VaRTkNTRFToocHiXKeZymIO4NsinGCy9nSR012llq8ZWTLhVNNFXX+FKTEJAQyDsEJOKZd9hKM0sISAgAXl5eiApFIos6q5aYmMiXX37Jpk2bCq0XrjAfpBCPF1WInjx58tYY2eTkZFVikWhCZaAotHiZgutRGewLlfFXZDrRb8Rj/pc96KpDTwstOtlo08hSCyuhXC81CQEJgTxHQCKeeQ6xtICEwKeNQFxcnEogXiS1ZNdEHKi4krezs/u0wcrB7n19fZk7dy7r169/62hxDkeOHKFEiRLUr18/BysVzBChcBSWIudiTAY3o9PZE5LO0yyu39/XOmcNNZqZatLCTpsmZprY6//fSyo1CQEJgfxBQCKe+YOztIqEwCeLgIhBFNI9+/fvz7Ys5uzZs+nevTsVKlT4ZHHK6cZFzKaoADV48OC3ThEWFsa+fftwc3PD0dExp8sV2DjBNYUHNDBVwY2odDxjMzgfl8HtNwM2s7CwmKYaTYw1qGuuST2RmKSr/vJavsA2JC0sIfCJIiARz0/04KVtSwjkJwKidKYglkLGJ6u2bds2RPnGVq1a5adZH8VagkyKqlDt2rV76348PDxUQv3bt2/PsopUUQJDJlciU0CKQklYqoLARDnhKQpkmQTgRZKRjZ6GSn7JVl8dQw01dDVQaYFKxdGK0mlLtn5sCEjE82M7UWk/EgKFEIE9e/aoxOG7du2apXVChzI2NpZu3boVQusLt0lTpkyhf//+VKxYMVtDhdf5ypUriHMQ0lZSkxCQEJAQKCgEJOJZUMhL60oIfEII3L59G1EjXHjcsmpCX1JktotYRal9GAJCNF7UaXdycsp2oMhoFzG2wcHB9OvX78MWkHpLCEgISAjkIgIS8cxFMKWpJAQkBLJGQFTMGTp0KO7u7ll2CA0NVdUa37lzpwThByAgk8lUFaGio6PfOkr0E9gKnc/atWt/wApSVwkBCQEJgdxFQCKeuYunNJuEgIRANggUK1YMb2/vbLU6S5UqpZJe0tbWljB8TwSCgoIYOXKkKnHrbU1IKQlv85gxY97qGX3PZaVuEgISAhICOUZAIp45hk4aKCEgIfAhCAwaNAgRj1i2bNkshw0YMEB11V5YSzl+yF7zq++NGzf4+++/mTBhwluXFB7RHj16qDzO+vr6+WWetI6EgISAhMC/EJCIp/RQSAhICOQLAmvWrFFd9TZt2jTL9ZYuXaqqNV63bt18sedjWER4OkWde0Eq39aE3JIoq7l69eqPYdvSHiQEJASKMAIS8SzChyeZLiFQlBC4fPkyIslIXA1n1Xbv3q26hhdi8lJ7PwR++eUXFZGvUaPGWwccO3YMISDfq1ev95tY6iUhICEgIZBHCBRt4qmM4OKy2czeeobAZCuaz17P0m6l0cxI5PG9+wQk2eDSuBR6AjxlLHd/20ts5/40tdTIAZxpPHNfwhatHnzftnQOxufeELnfUQZtg/lT22IrxOqybeGc+HY2CQMW0q2MCoV/moK06DDCMcHRTB+116ZQkvTkBItuKenevDGVrd/nWi6MEzPnk9R/Hl1K6ebeRqWZPioE/Pz8WLRoEatWrcpyX4KUCoI0ffr0j2rfebmZYcOG8d13370zblMQVJFU1KhRo7w0R5pbQkBCQELgnQgUbeKJErlMRmrgMUZ1O0Xbg4vp6ayDMimYQ+7u3FJ3YVLPyhgIGOTerHZZi8P+RXS01XwnMP/ukIr31iks0xnK6h6VcjD+jSHKIA7OXE5in2/pU9HkgwSN5Y930GolbPqlB04ab6v1FsyegSOIHb+NQZUzE8g0fPb+xFpFJ37qUlMlqJyZlMY/2MukSwoGd2xHHXvD99jrc3YPGUviuE0MqPg+RPU9ppS6fHQICC3JMmXK8PTp0yz3Jq6Dly9frvojtfdDwNnZGX9/f5VG6tuaUAwYP348xYsXf7+JpV4SAhICEgJ5hEARJ57Ck5mIx+Zp9LvnwolFvbDWUEOZGIy7+0FuqjdkSq8XxNOLVfXW4HTo53+Ip5L0yIfs2ryJPfufUezL0UxvnciUGpO44ZhCCvUZuWgOA2sk4/7rIhZtPoVfuA5tlu/jr6+qkZEUwqlfJzJh8Xn0Wgxl3g9DKPXkL0ZPXMF9p76sXzeJCk+3MubzpTxw1kM7vTqDp4zlq04mHBo0n8Rp47FYMx/ZwO8pdnct3y9xJ7piHxbP6Y/Dg00MHbua0NqjWL9qHE3tdVGmR3H7wAZ+mL+Rq0+DiW2xiKfbe+K7fCIjl1+neL/vmDusGl6bFzJ7/TGiK4xm3589CZg4Fr+uozC6fYL4WoMZ7loWdb+zLJ49h73B1rQa8gM/tTfi+MJJTNviQ42h3zLeJZk1DzT+Tzzt5NxdN5UBPx7HvNt3LJ7UmOCNK/hl8yEeq9nSePAMfhlbkdODXZl1B5Kxpcf4H5jSsyTeO1YwY8lf+Ju1ZObKBXRRP8iwVnO5b6aBaYUeTB9Vh7vHg6jzZRdaWN9jiutVep+dQX1jqXByHr3vBTqtUqlk8uTJqqt2keGeVTM3NycyMhJ1dekZeNdhBQQEIOJi3yUILzQ8HRwcEJJVUpMQkBCQEChoBIo88VSmPGXPjz+yLbwY3ceMpU9Vc9Tek3jK4qKIiI4hIeA8U07p8UMffZZ3vMuQ21Oxu7OfrVviqO6qi3+4Hs16tCR197esMxvJml6VSIl+yMFlK3lSoiPNa5enjEk4m74/jVXv5pR6sobvFd+wttoTNm2Ez1e4oXZhG3vD7elQLpH5v8OPvzbm5tjphLfqg/7dBxQb8DU19DLQlHmwaNQ5Kk/rjOXVX1hjPIk/B1RA5nuB1ce8KPlZF1pxBNf1uvw5TY95fe/Sbn4jAq/9TYxlJQj1AcvqNK9cijJV9Dg7pCM/B5ej1fCZTO5aESN14RlJ48nuH1gl78LC7rVJe7qHGZOe0mp8eR7c8UbfxID7adYM69iO2pqXGNTmDJ02dCHu4l4eObpRx8eTMIuadO9pyK7h2zCf1Q+1hVMIGb6RXrq32H/0Dlblnbnmq6BDpw5UjfwT16XWbJgk57fv4hi4uT3Bv7vjo+tEaa17XDGoQ/M4d5bqDmfrgIroZHorhDcnKioqz98T4QkSpEdqeYvAihUrVFe+DRo0yHIhEd+5YcMG7Ozs8taQj2B2T09PVZb61KlT37qbhw8f8vvvv6vCHKQmISAhICFQ0AgUbeKpTCc+NhVtfTVCD8/G7WZbLs9thtF7EU8FyaHeXD5/gfuet9kaXJXVY+1Y28OXsQ9GY/3gNPtW3MeoniUpMmtaDmhC0u5prDL4mtU9K6GQxfH4wgE2/XmCx2pV6d/JicPb/0anlDMldMK5qtGO6S5R7N+qw1drOmMXfpXFm26gFfuI4Hoj+LmzEbtGTCGoYTcMroVQ87uhVDdWQxl0jP4j9+PYsCI2imAem3Vn0Yi6KLxOsPliAJWa9qJR+mFar9Zk0+Ao+g2+QvOelclIVWJTtTEuBk/Y+edJnqSUZvjcXsR934f5IS34euo39G5cEiOtF8RzFivSu7KoZ22Sri+n+5T7NHErRXyqLiVsFNyQOzGiU3tqJeyhfvejtBlQG42UZLRK1qHM8yASbWrRtY8VZycuImLAICxWzyFx3O900b3DvlN/I9czIyjVgs5ublRIPULvftFM/dWcPT/KGLajHVEb9+OR5kTzdmqsXLWTwAALhqz6gRY2Wq+9EytXrkSUU8zLJr6Yhcbh559/npfLSHMDR48eJSUlJdvSmbNnz1b9X6VKuRDO8pEjfvz4cVJTU+nUqdNbd3rkyBECAwMR8aBSkxCQEJAQKGgEijbxzIjk1okzXH8STHJcCHccP2f9wKrovhfxTCfi/gm2/nmcGA0lF+KqsXi4OasyE8+VTyg3sDTPrt4kQmlMmsdxAlovYGPfKsiSnnPN/RDXfJ7j+9yARh3qoPC8z7O0DIyMzLAsW4daBg/ZoSKeXXBWRnJp9WLmnFVjxMLJuJVKZOfI6cR1+wazO4fxyLDCwr48LepbcHPLafx1tTAxNMehSkPaNS2FZpQ3+9xP4PFcgXWGJysDGnNiQVl2zzhESkkbzMwcqVDWmvTIJ3g98eHhvVRafPslGoun8aDJ5+j6R+LUtD0dPiuBsZackHMrmbk/igq1u9CzSRI7Fp5CVswaU8viVHVK4uCFB2haN2VoZyP2zjpIUmlrzEzsKV/FkbhTRzj+MIlitayJ8zOj+6yW+E+fmol4XsKwbF0iPe4SnqREPyMKb6sezGrgw4pZrxPPNoMqcm/2eDY4jGLLCBf03x6qlifvi0hmEURHIp55Au9rk96/f18ldp5d6UxRNtPGxgZXV9e8N6aIr7Bp0yZVzGaTJk3euhORzFW9enVcXFyK+I4l8yUEJAQ+BgSKNvGUJ/Hc8wZnrngQq1eGVh2aUd5MG9ITVQkMYWoO1ClnicqHpozi7rb7GHVpQikDET+mRBb3nLuXLvEwNBGFbU3c6hlx52AsNfvXRD8yAJ+7cdjVdyTG4yoX7zxHrqWJg0sH2leyIiM1kgdnj/L3wwTMStegaeMqmMR5c+L4NQITjajUpg11TGN45KVJ5ZalMVKTE+93k6N++jSvXwEr3RQenb6EokoDjMPvcv6yJ3HmlWjdrAbmMR4cOnKdSKU1Ndq2oWE5CzSVaUT63OPcxXtEy5TIHOrTv1054u+c5vA5H7ApR926JUjxucXtR+Fol6hPh9blSLhwnpSqTTAK98AnxZ56tYpjrKVGRowPJw+cwlujDv16VyDhxmlOXglAy6kKDRsUJ8n7BldDrGjXtTYGvpfYf+Ih6WalqetSnKCdezjuFY9DvSpUc2lOy5pmBJw6R3qttpTWDMfHPxhd+zLoh9zn9OX7xIizcWtGCYUf1y7LqeZWghSPp0TJDXG0D2fdonOUHz6YDqXNCuSdkohn/sEu3kuR5LJ37140NP6tLnHmzBlE9vvAgQPzz6giutJXX32lwrJKlSpv3YGQW9q1axdWVlZFdKeS2RICEgIfEwJFm3h+TCdRVPaSEsihlSeJtK1Jl37VMcmxh1JJauBVlv92nEj7Fkz88jOsdXMic/XfgZOI53/H8H1niIiIYP78+Xz77bdZxtTevXuXv/76S9VHatkjkJGRoRLbF4Qyu0QtMVqUyhTxtEKqKiuiL2EsISAhICGQ3whIxDO/ES/q6ylkxIbFkaFlgJmlPv+FKspTovENikfPygY7Ez1UeU8F0CTimX+gx8fH8+eff6rIULVq1f61sMho79ixI0JsXmrZIyAIvMhmFyoBZmbZ3xQID/OyZcskiSrpYZIQkBAoNAhIxLPQHIVkSEEhIBHP/ENeJBYJkXgjIyNatmz5r4WTkpJUsbYbN26UVAbeciyPHz9GJBeJ+vYCy+yaCF0QJFWqWJR/z7i0koSAhMDbEZCIp/SEfPIISMQz/x4BUVf8ypUrqizrrJK50tLSVJ68L774AkdHx/wzrIitdPXqVYKDg2nXrh26utlXC1u8eDF169alcePGRWyHkrkSAhICHysCEvH82E5WISddrkRDUwP1d1QzKTxbV5CeJkddW4u3VgDNI4Ml4plHwGYxrRCRP3fuHCIjW2hLvllxRxBTkdleoUIFGjZsmH+GFbGVRGynsbExzZo1Q1tbO0vrBdZDhgxRldSUKhYVsQOWzJUQ+IgR+DSJpyKdmPAQImTGlHA2JiPSH59EPUo5WKOvmUqwxzMoUQF7w8wRjOnE+D4jwaw4zqaZJc5z8nQoSYt4hIfMkZoOhv8ulymXkZSmhr6+1geV0gQ5Sc+9uBuujpORglh9Z6rYG5ORHMnzp9EYli6FpWYyAb6xaFtZYm2mx8v6MMoMEiIiiUnUwbakGeKrTJkczr1bXkTJMlSbVNMxxKZkRcrbG+UstlMpJyEqhOepxpR2NOZl4VJ5NA9O3kRRtynVzLP+Es0Jyu87RiKe74tU7vTz8PBQJcVMmDBBRZ4yN5E0I67iBSEVYvJSyxqBefPmqZKLBDnPLmkoMTFRpfF58OBBDAxUhYM/qqZUQppcSXKGksQMJTLFv7enqQ5Gmmroaqihq6lWID9sPyrQpc1ICOQCAp8k8VTKYrh+4C8OPizON9NciNr+I+OvFmPBDwOpaeDBgi6/U37dUjoXz3yFFcXZH77nbvOpjGv0X68AMwjZO5KekSM4N7TKv0icIvwWay9p82XnSqhFB/DEH0pWLab6AH1rU8Rya8tWLmiWop7yLN8HtWXflKYk3trKrKmnabBkKb0tHjLv17tU6tSJjnUc0X4xZXost/e7c87Tns9ntsBGHZThN1g6bxP3nl3n2DMzWrWqS+OuQ/iyofNr1YXe+zlMT+TWid9Z41ePn0fU5SXlUMZxa+lUVtpPYF2v0v+Xv8rHJhHPfAQbVNfsIj5RxHi+6YkT9dxv3rzJtWvXGDVqVP4aVkRWE+RceDKHDx+uukbPrk77o0ePOHz4sKpEaXZe0SKy5dfMjEtTEJiswDdFjleSgrAUOc+TFcSlK/+1HX1NNZz11bHQVaeEvgYV9NVx1FfHWu+/pEUWRdQkmyUECg8CnyTxRJlG4LXjuB8OovagZjz7bTHLT2oyasOPdJTvpPdcU5b90RXtR5c4evoxepUa0qqRLQ8XT2TZc1tqODpQtlF72jcui7EGyBOCuHHtNo+fJOHQpDlNnWLYv/IYAdoyMCxPM7fGFM/w49pdD57G2dHSrR5G5ybSM2I4hzoZ8MQjCtsG1dDxv4N3ohLF3f0M2qPGzPFfUNvUi91/qtNvdjPS7v3N6SvPoExjejYy4+4Bd66EpOFYuys925TFIO4hv627gmm9ZrRxvMuQccF8t2MwavunMnhlIK1Gz2BgsYdsvCmnfWc3yiXd5a9dF0gu1ZLe7coRdmgTK9ffw6JFTarWbYpro4pY6mshu7mY5tsrc+DntpjEBXHx0jlu3o/BuX5LWlVU4/I+d+7EO9O6jysVtJ5z9eRJbj9PQ8O6Mu3bNaKchQyv4wc4cM0H/5AAEioPYOpn6Vw5f5tIo+p0796EYpF76DVDm1V/9cYxn8t0S8Qzfz+QoqOjOXXqlIp0CuKUuYnr4Xv37vHrr7+ybt26/DWsiKwWFxeHqOjVs2dPypQpk63VAuPw8HB69OiBllZ+/5zLfTDDkuVcjkrnTKycx/EZeCcrCMj4N9nMbmUzdaiir0EZQw1amGnSwFwTR0NNhFdUahICEgL5h8CnSTxRkBR0mx2Hz5Nh7Uywjy/yZ0/R6zIcN58lLDSazsq2cOGvP7mfYkZaghmNutZBcXAe6xOq4lrBlOiAUEr3G0+XMoakhj/jzsOnhHpcZVeGC8u7xTO58T7KzmiExrMotB3q0ryxMZHP/bl/7grKtl/TK3IRPSO+xt01nQP7zqNRpxnGNy4T4ViByrK/+XK7Jou/7UNZ+U22rYdO4y25f+oaMTq2GNuUp6ntHYYs8aJ5s5pUqOBCq+bl0PE/z0/HA6jbuD3tS8WybdBCkiZPpYT7LPamVKGcpg3FbZMJ1yyJW+diXJq/G99ipmhGB6BsPIDmwcfYsPUZJTuUJfkJ1O/fjeZV7FDefkE826AfeJUlm/cSlFGa9m0aYOfjzu4gE4ppxvE8oz692yZxZOM+4krVwSA4AKNmvelm48G0raHUL6eLv9ctfMya0Nj0CfeC9KhWpT5t2n9GaT0Pfqp7gOaXZuNinL/fBBLxzL8PHLGSyFw/efIkmpqauLm5/WtxIQEk6oqLJCN9ff38Na4IrCYE9kUZWVHdyd7ePluLhTJAiRIlVIlFRVnDMzZNwdkwGXsi0rkak8HTLDybH3pszppqVDXWoI25Ft0dtLHVlzygH4qh1F9CIKcIfKLEExSJgRzbc4Cz156iVecz2pn58/MTHRpfvIXFwuW0TT/P6ilrCa1SgaQ7qdT8qjPFPXfzuPk0JjU25/LmGWw1H82qTsVRxIfw4MYlLp5xZ0V4c45/Z8y8LgGMujIY7dNHOH1ORt1BY/RfHgAAIABJREFUVYm+c5EzBw4Q6TaX2XrrVVftZ/rbcdt9P8fPeBBdshpdO3amfsZB6i814Mjaziiu7mbN2lQatNcmyF+X5sPccNRUoIi5yuLZazj/VIvG/Ubwdd+66PueYs65EBo37UTbMjo82TyJyVGVcbkQSpnxnxF79ADXZeWo16w1XSr4MGTwDuyalEMn4BI3Sozi+zKR3PCw5fPvqvN4xVq8K3bi85ZV0L738z8ez/8TzxXH7mBTqyt9q6Swt/8Y9lhVo6p+CHculWLg3CqEXX5M+c8HYnn9V7ak1MA1cT9LtMeyva8jd479xppHJehW/DF/brsOJVsyenxvatv6sbTaBqqcW0prq/z9EpCIZ04/PnI2Tlyn79y5k2fPniGwf7OFhISwbds2+vfvL1XbyQJiT09PxJ8WLVpgYWGR7SH069ePSZMmUbVq1Wyv43N2gvkzKkMB96PTWR2QxqmYdJ6nK8kFzvnSeBFlZKWpRhNTTUY66VDfSgvtgshuzB84pVUkBAoNAp8s8USRwMPDG5gx4xiOw75lajsZC3qOZJvxCP4+/DXW/n+za81JLPsOoZZaHIlm2gT8/gs3GkxlZisjji38lvuNfmJKI1MC/96Nu6eMCvbxfH/Kkk0T9VjQNZix1waifeYYpw8/I8PKCHVbO+zi3Dnm8DUztdfRPXgY50ZWIcHrLD/P20livb5MGdgEG98t1Fmkg/tv3VG7tps169Jp1kcdz4fpNOzbg+JqqSCLJjRdm9Sn5zi4wweXmd/RRO02Px18QtWGbelYxQq51x+0azyNxM/XsWNyCQ4v+JZ1QVWYPXsC7czvMvabK7SZ8wU1DBPx9UtGLeQBF+5a0XdqBa7P3U1qmy50a1IGjTuvE8+VJ+9hW7Mb/aplcGTcDK43G8nwOmbEPg0kRiuOxxefUP7zwdjeWcW62Br01T3HkPttODatGg8OrmG9f21m9CpBRmwQ5za6o3AdzMDaYXzf/Dp9r0+k2svAU5g2bRp79uzJ0xdGiJavWLFCqtWepyi/Prnw2IkkIxGr+KZXMyYmhkOHDqnqi7+rHGQ+mlxolhLJVzKZTEU8s0saioqKYs6cOYwdO/atlY0KzabeMCRVruRIUBrzfVN5kKogNYsbdQM1aGKgQQsLTUoYauJkpIGxttrLhMzEdCUhSXICkuRci87geLycEPm/JxIfN+V01PnaQZs+xXQx1cnfG5fCegaSXRICeYXAp0s8kRPz8CjT11+iZPtBjGyuy7Gv+/BLlWWcGVkTteQwLm9bwJRZmwhwdOP7Rd9gf2oeM/d58PCpkjYTfmHZdx0opiMnxus4C6fM5pBvAmm1JnLqBxN+ykw8j4diUTWGdfN3E6quRa1vN7De5RF9XSfj13Axm7915PTJO5jV7EKPmjZoJt1nWZ/PmXGhDDMXtyP+oilfLqzM3TXzmLX6OMktprGlXwbTvpzBrTRrWoz7ldXTXHFQBnJw7hGSajbEza0yRkovVjbvgse4Y/zaVoczK9Zz2LcYQ+Z+TkXTVB7tnk/vgUt5ql2HEavm0SHjJD9OXMcdTRNq9JrMkqndqWClT/rLGM//ezxfEs/q5iQ9PsiUz0fxu7eSxl8v5vtuxjy6kJl41mFcGztOzhzBmD8eYFihMtU6fEGT+H38su481BvG6lWTcYlYT6MjDbg8txmZ5bBFIoVcLs+r518174wZM1RVdLLSlczThT/hye/cuaNKIurQoQO2travISGqGwly5ezsTP369T9hlLLeupCbMjQ0VIUpZKfhKcIVTpw4Qffu3Yuc11h4Orf7pzDwUQqCJ2YVxflrcR2a2GhTxvT/EmyqHMkXf2eCTWS+i/Ei4T0qVcHJ52mM800l8o3YUDFezDPKRptvK+irkpGkJiEgIZA3CHzCxDNvAP2wWZXIUyK5e/AwN54b03JIJ0ob/Zdr5lT8T29hR6gjvdq3oJhp/ksTfdj+/+mtDOPYtO/w7LqQCXWzL/+Xo7nfY1B+XLUrlCD+iK/BF04XDbX/e2eE3GpBlQt9D3jypEtQUJAqc10Q/tKlS7+2hvDmXbhwAZGEJBJjpPYKAZF8NWXKFBUh79q1a7bQXLp0CRGy0KZNm7dWNips2MrkSmY/SGJOiOw107TUwFBDjRkO2nxVSu8/eSWFBJO7Xypf+6aSkKEk7Q1m+421Fj9UMsCy0JJPBfH3djL2shZjurpSzUYfuewZuyfPI73HMFJ9LpBYphejP7NHnQhOTJ3Kgy6LmFDPHNJjubXXnfO3UtFIOMWGHWcId2zGmCXzmdLCkVvrBtFk6jEsrEvR/KspTB/WnvJmReR7pLA9zJI92SIgEc+CfDgUaQRddWfz5mfUGjOIFhUsXmlb5tAuRUoMwbFyzCzMMND+LyQ2hwbkZJg8gSDfOIxKOGBSADFWeUE8BclMSleovthiM5SEpCmJSVWQrlASmqJQeVfs9TVUpNNIWw07XQ0sNdUw0AQDLfWPXm9QXAW7u7urSOebQvHCy/3iKl5ofUrtFQIJCQls2bKFmjVrvtUbLMT5ReLR2wTmCxuuQo9z07MUvnma+pppZhpqtDTWYHxJPepYaqGRS85IvwQ5S58k82dUBhFveEAF+ZxXxQBj7VxaLFfBziXiqQU29RvSxOo0nfY5c2x+W/x2fcsi5SA2fBbLqoO3sazdiS/rOfzn76Vc3b40WZFHQCKeRf4IpQ38VwRyk3imZCgJS1FwNSGDx7EZeMfLuZEox+cdWRFOWmo0NdKgpKEG1U01qWSkgbOBBjoFQMT/K57vM16UxhRZ11ZWVqrr4Dfb2bNnVXGeCxYsUGW/S+3/CISFhakUAWrVqqWq7pRVE6EpgrALnVRRUlNdvTCSp9ctF17IPQGpDHycQlomIXhbLTUG22kztJgujgb//6GWmy1WpmCTXyorg2X4pLyuQD/LWYeJZfUxEO7WQtVyiXgqQojQMqGYTSTHaMUfY+rzRBBPxSB+a5TA2v23Ma3ejn4uTvmurVyo4JaMyXUEJOKZ65BKExY1BHKDeArC6RMv53hUOjdj0tkVlaGKK8tJs1KHz4w1qWGhRRdLTcqZaH6UBFQQTyF+LrKv39SZfPDgAefPn1f9n6mpaU5g/CjHPH78mNu3b+Pi4oKTk1OWexQ6n+vXr1clH9WoUaNI4HAhVMZ472RupShexnTaaasxxlGHgc66WOnlHXlOSleyLziNOb6pPMpEPkW9jm3l9elWTDfbG4iUlBSV5uybrU+fPq9JXYnQkh07drzWTag2WFpavvw3X19f9u7d+6+5xo8f/4YqgYKEB7sY87cGo7u5Ut3WALnMh50TFqHsM4TkJ5mv2iM5/e0UbrktZHIDC0iP4ea+Q5y/m4ZWsifXvb15GmVJryXzGNPQmltbxjD0pCl9KpogsypFy7btqOto8IEV9IrEIycZWYAISMSzAMGXli4cCPwX4iniNZ/FZ7AnRMap6AyuJ8hJ+H8wZ6605sYa1LfQYpC9NsWMND+qK3hRs10InIs4RBMTk9fwElqVIs6zSZMmqiQjqf0fAZGQJQhK8+bNs5VSEtiJGM9GjRoVCeyCEuVM9kpmb1T6y3hLUw01RjtoM6aUHub5EGspyOf2oFTm+Kbh/4/LVfg5Gxios76yARXNsxbgFyEjQn1h4sSJrz2iQtzfzs7u5b89f/6c3bt3v9ZH/KjKLIclzu3AgQP/etRHjx79BvFUInv+Nz+tfki9nl3+x955QEV1rVH4m6HMDF1ELCCIKKiI2HvvvfeWaDT2lthjiz3mxRZ7i7H3JLbYe+9iw4IiiNJ7mxlm5q0zNlQMaBDQzFnL9dYL557yn3vn7vuXvanvaY/Sby+zfrxB7VGNuX/hSIoczwR8fp/Ij/HtWNq3HIrYR+zb+gd3ccXGLxQzL1es/I+wSVeLuUOr4bdhKH2O2NOnTllKViyHp4s9irQU8wwPp8ECH2gBA/D8QIMZun95FvhY4CkKIY4Hq1jir+RYjIaIVKhahLUsJFBcJqWouRE5ZW/qRYcqddxL0HIq4f2V+2ZSCQ1tjOjt+LyS90t5EQg6JfFPgMuUL2lhs6CgIAQwFXRKHh4eX95N95E7EsBE0H8Jj9r7yPXPnDmDv78/9erV+0eez49cQoZeJp6hVQ+TmOyXxLMXeZYist01pzEziluQ+xN6Ot/eSIxKy2LfJH4OUBL+4lkWzErdc5sy39Ncr/f+dhPAU9hZeKEztakj8f57J9v2HeVWUBTGuUtQq1Fn2pVPZsOCaSw/GUVB27yU69yXXuWS2bb2Dy5cekCCwp7CVevRqqEbD1afR1KhKvXLRrLkx3XIu4+h2pP5zNb1Zl0Ht3eknDN1f4bJvmgLGIDnF3286ducTptExNNgtDkcyCWqWzK7ieKih1FYFHREeDoyu30M8BTvpSX3Evg5UMUzlRZVKk7OBmZS2jnKKGxljKNCqq/KNZG+oH55sUmVFuK1Op4kabkTkczuYBVH4zTEvTWe4BosJpPSx9GUDk5ycnwBXINPnz7V0yaJ4iI3N7c3jl0U0YgCI1tbW73yjqE9t4AI64r82CFDhrw3d/OPP/7Q92nevHm2V366GaFmuE8ih6KTefnpVV4uZX0ZCwpZZf5vUWiilt5X49gTnUzyi5vOw0zKiqJmVLR/t7o7y4CnYMdIjObpk0DC4pQYmdvj7JwXKyM1oc8CeBIaC5hgnc8Jp1xmKMOe4BcYRbKxAtu8juS1NSEuOBbMLbC2khLz5Amxlvmw1YUTQk4K5JAbwuuGH51PZoHPBHhqCNk3gXa+dRga8Qvfzr/wwiA5qdZ/Mr8MbYmLgfIhHTeJDnVsOKGJUmxy2GAmUBCQ+PQYS0afw/UbV45MH8f6K6ZU/mokM0a10fN4ZhQUVMcHcmzjr/iXHsk3pW1fr1fQKY0ey43W/2NEhexPpyTIrX+7l8hw/yQSUknk7GpjTH9XBcVzGCM3EvyAkjTpkgTfYLJOpy+sEGotix4ksjla8+rlJ4wlTktEHccXkDOgoBzLF+eXjoPPll0SEhL0spgibFy5cuU31piUlKQPO4rCojZt2mTL9Wf2ooTUqLBJjhw59HKZqTVRWDRjxgxy585Nr169srVikfh4W/0okXEPkghKES3Y4q6grYsiwwuJ0nte54JVNPaOJ/KFB1Z8C3fPa8oiD3Pkb4Wdsw54pnc3hn4GC2Q/C3w2wDNo5/c0evw1lwaVIO7hKXYcOo99zT40cbN6YVUdGpWSJLUGqZEJpjITJNpkVKpkdFJjZKbGSLRqEpXJSIQ3ycgII2MhkQZqtQZJ9AWmjrlEvZn9qGSjQ6nSgNQYU1Mxjvr5/zcy0Y8jOBd1Oi3JSqWeHgeJVP/fhBSg6CN/eY0YVyLF2MQYXbIadbIGrU6CsakpMhMpGrUKtUaHRGqCqYkEjVqNKjkZnU6C1FSOwhjUYg6dBBNTU4wlOlRqNZpkDTqJESbGkCzmMDLFVCb293q/pmKdL/YrsvUlYq8mWp6dWc8aH1MaNW5FybzmSCRaHv89kUG+jZlTOZyTx/wo1qomPjP3IevUmhbVXTDVqkhSapCYiHUboVOLvSSj0UkwMpaCVoNGK8VELtPbU+xLpda+mNMYKRpUSUoSYgM4sn4+TytOoG/ZnEiN9Z1JRory/M9U2V2B0zNqv0EgnxmPzId4PAW59cRrcUwPfpNnULycysmkTCqsoHY+U0wygJjzWKCSsXcTuaDSvuL+fGmPua5yehdUYPaZ51+J/DVB+dOiRYt3PHiiQCY0NDRVWc3MuC+y2xxRUVHs379fX7Qi8jdTay/J952dnalQoUJ228Ib6wmM0zDGJ4G1oepX/72FuZRNla3fAXiZvZFe52JYGfnS5wlVLYyYV9SM0nZv5noagGdmn4xhvi/BAl8O8Ex+zLZ+vRh9NISC5b5i0s+dMLm4gZ8W7CE6f0N+mNADt1szKT7hPKV1GiRFilG66WDG1klkyUJvila35si0IDrv7kDs0qnMXH8O41LtGTGyNUYX1vPT8qPoPNoybXJPStsriAu+wLJB/fj9kSlShQ1FHc0JePgYZf52LFo6mPw+qxm/4BI6M2ca9W2CatNKfj98jkC1DZ7tR7FgXDm8F0xi8bUEbAvUZ0AXVy6tW8SyP0/h+0BFudnb2dQ0hp9HzGBXgB3tBg6lk9sTJsxexe3LfsSYuVClUk78Dl1GVaI946d0x+7Wdn76dRcRDvX5YXxP3H1+xmP8WTzVCRiV68h3/WuTeHgRS05F4tFiCBM6VyGXeRxHpgzkev3ZdDQ5zx87L2NXpQJB233I370tjcubc3XBREasPIt1/b6MG1iTsDWLWbz9GE+05uQv7o5t5A2u+Oek6Y+z+aG+jFO/z2HO+jvY1+/ND4MbkjtwNxMnLOLQvVCMLV1o1KkVLhoTynZpgHLnck7la8agKrFMriskM0e8IZmZGQ9ZeoGnqFxf8SCRUY+TSMm8IkLo3XKZMLqwAieLjOVODU7QMvl2PBsikol6K4d0XiE5/V3NENj/c207d+7Uq++IcPrbKjyHDh0iICAAUajxPmnIz3XfH7NuUaBy9uxZfTHL26T7L8cT1dOiKEv0eR/d0sfMndHXiG//Y8EqBt2M51aKPJU/i5nRwlme0dN98Hg3wtWUvxj7Sqozr5GEqYXkfO2ieCN6YQCeH2xawwUGC/DlAM+YS8xovQxNpwZU9SyMg2UMe/cfJdG+OPbXjhJa7Ws6aNbR6EZrLo4ujv/hgxw9E0vh8kZcDrGkWWULfu9zhzbLcrNkeDgjNvaigC6GsPsXWHXwJrnd3ZHu301U+/GMruVEXPAVdsxZi8XXIyl4dRMHwh1o1bEcNybM4tk3U+hs9YyA+GhOHT/KQ6tSePr6oytRjVZ14/mlyR6q7hmGi/9TYiNucfzMdSxcXAiJM6F2DXfODzuA6+IhFD0/joG3qjLUMwbvW3F4VXXgzxtK2rVoRIHLU6l3ozVXRxfh9Iaf+ZuKuMbfIc6uOPluHCekcjfa6TbR4FpLrgwvzKk/VrLfqDGDC1xn2z0ZjRu1pLi9+IF/wtY+w0kcupR6iQeYPekn9j0wpkCDXkwb3ZniumN0a3CQpvObEnN+Dw8LNKfiIx9C7ErTul40P351gRYbhlExdBPDphvTa4QtF7edxqpCCR7seoJXz+pI1q/gXveZfFcskl2LZhHg2QW7ZzeJMzLl2X0ptb9qSTXXJ8z1WoHnsbnUz/UavIniE/HC/ZRNkG0L6cZ/kswURRCbA5SMfJBI0AtOToH38ppI6JbPlO9cBOVLxoLOl3uOUelY7JvI3EDlq7lf/u2Alzl18srSDOV/Svv9m7FF9bUASyJ0bGX1MnrxfMTLly/z4MEDffGGyPX8r7f79+/r1Z6Eh9jBwSFVc4jn5dq1a3oqpbcLtrKT/ZKSdSz0S2L4/cRXy3I2lXCtmg02IqE5G7TmJ6PZFfe66K+vg4zp7oo38qsNwDMbHJRhCZ+dBb4c4KmJ5PbR3WzdcQBfIxcq1ylB5KWDBMqKUVQWQUKRlrTTrKGZf3euDfEi6clVdv61mZM+NlSs24CmFeKZ2eEqrebImfKLGQt/60x+iZKQ63uYt/U4OtsiOGufEV+qJyMbFiQu+Cp/zd+Mbe9RuFzfyvHovDRoWZ77M8Zzo8UEmoXvYs+9JPwC/dEUqk6pZxEoSlelWRMJ62suI9favphs2ct9o3CeBMVRtEJpgm94ozK2JOa2Be3mfoV8e2++8y5DJy9zEo2s8chvzE5/Yzo1aUjh2/+j+s0WeA9w5eQfv7A62AWP8Av4m3jgIY8kwb0ZbbUbaOLXBe/+Lpz9ewNbw8oy0MOHHT6mNGncCs/cAngGs3vEMAK7/Epz7Vn2H7mDtasd1y7EULlzB2qaHKRW+0M0G1AFWVI80nzFyOsXSGKe0rRqnMCsTpdosqkPpSJ28cOgMJqOsebEor/RVaqAxZNkCrUuRfTsLSgnzaCHUxh7l/1MYJWR1Ak9xvK1R1A2+IrR7avjaHyVKeX/ovbpKVSxeu3C+/333xFVup+yXbhwQU+H8j7gKbIpLoap6e+TwJUULyKhqDLBSUbPggqsPvHLMixJy4pHguhaSWAKD1FJUwmby1jiZpP5hRgZcSaCl1KQxbdq1Qp7e/s3hhSgU9AHCXnIAgUKZMR0n/UY4jk4deoUffv2fQekv9yYKNby8fGhT58+KBSKbLvfkEQtk30SWBj0OmVlan4ZI4uZ6wvwskPb6JtI53uvgXFja2P+V8yMoimeNQPwzA4nZVjD52aBLwd4xt9h84JtXAsPJTjeggrtWuAQeIojNyKRW+WieI2mVAtbSGO/blwbUgppUjDHtyxmxQkpnYf0o34+H8a2vkLbbdW5OmkjftYKbB1LUL1yfh5dOsZF3xjkVnkoWb8t7crkTgN4jqLcqSksvWGJRS4FVu5VKPokDHlK4PlbW+4PW4BP/tzY2sgoVa0CN7et4eQjOVXb9WRIz+oY31jDtM2PkFuYkc+9PFXyhrPah1SA5xw2q6vTwvgGh73DkVva41GjCdXCl9DwYecUwLMcI6uEsHbtfoLMa9O3X0OK2Eq4uWYkixV9Ge36kCMix7NNMxJ3bWKnzovBbezZN3MzDxSmWNoWpFxldxLP+RCTKvCMpuuikjzYup0rkcZY5nSlasua2HtvZtmFeMx0aqJCH1Os7xy6WV5k6u/eFGvamY6VnZDcX0O7CXIWb+yAQya/eNIKtYtK12n3Elj5TPWq2lykVg51kDGykOKTklun/EERL+tFDxNZ9FT1hsTf1/YmzC1ujvVnWOkuchLHjRuHyPV8O3wsKJUEKC1RosR/nlJJaLRv375dTzE1d+7cVNWchNSo4IoU6kai6j07t4exGoZ6x7Er5rVHca+XOQ2ykfde8PO6no55ZcaiphJ+9TCnTp7X1e0G4Jmd7zLD2rKrBT4T4KkjMeASh+NdaVIkB+rYEAKCwpDldsPR6kWytyqUa4eO6yuCrRw8qVTeFdMIXy5duc0zkVdZoRxu+HIkriBNi9oiESAowBe/MC0ORdzIZRTB5WPhONd1RffgMmcv+6HNWZiyFYsgD7vH+ev3CNfZU6ZqBTxym5OcFEHAHT9MC3tgEfmYYJWCfE52xN68RqRjCfLG3OTMJT9UtvlwdimAdVwS0pz25HeU8HD/PeTVCqO8eoarASpsHa3RPX3MRd9I8rkXQBF0hwCPzgyrZM7ts6e5+lSNvasnpZxl+MWAi0M+rKJvsz8qP83cLQj2v4O/kRNu0mdcvnKLpyobPMuXpbDkEYfjXGjuZkHo00f4Jdnh5ajl/sVL3Iq0pXLtUjhamhB1cwOTFynpProuVnEJ2LgUwjzWl/MBRnh6OCB9co0jZx6SbJUfz7LumEfHolbkJL9DMrdOhuNYvTC2yidcvZBM4Wp5iH/gzeUbfiRZuVC2fAkcTSO4cuoc98Ml2NjnpHBJTySXDrAvQEHtNg3xyJnE5TljWOQ4nGXtXTNdF/ifgKfwdv79VMmIu4ncSaHl19LamKWlLLDPRJ5B8SPiH6fhhzsJbAtXv8o/y2EsYbWbGc2dZdn1d+a96xIFeb1792bgwIH6vEShZPSyCUqlLVu24O7u/o6e+2e30X+5YJVKxYEDB/RpJ8KbmVqLi4vT9xG5skIqMzu385HJtLgYS3CKvOVrVazwSheFUgRHf53K6kvhSK3yUUY4A2p7kdvcGG2sLwfW/s7G8/7ILNyp07ENFewC2L1uGxefQN5STej1dV0K2aSdR5qo0VHuaBS3XqTWmElgaXFzujq+fs6yBnhqiPQ5wtJ1O7kT8BwYGxmXpOvEPtR2MsvOx25Ym8ECegt8JsDzCz8tbRz3j25jxY7zJJpKCXmkoszQCQyvmT/DqIz+yYLJiUHcOuWLZfnyFLROXaEjw05AE8vdAztYv+0xJb/pRsMKBTAjkhuHrkD5Gnjm+MTzp7KRfwKewssovJ1LnqlecXUWNpKwrawFJd6jZpJhtkplIEG7dD5MRY9bCfi8qHASFfUNchizxsuCnJmg8pLR+1uwYAHlypXT/0upKy6ogaZNm6YHnh06dMjoaT+r8QSV0pEjRzA1NdUrPaXWBAOA4D4tUqSIHsRn53Y0XE3tC4Jr8nmraW7EurKWOJilJ9wRwIZvB+FTvR81csVx94o/CveqNKuXh6sLlnDSyosqHvYQGU5kghVOeYM4fewB9mVKozx/ClXDfvSvVjDNvGjBYNHjXAzrol9Xt88qrGBQAfmrqvusAZ46lNFP8XngT1RcDH675zIjtDO7FnSisEVaKTfJRDy4ygXvYJxq1KNYzs/vYzU739eGtaXPAgbgmT47feJeOpKT4omOTUCj06HRGGFhmwNL2acpVnl3Mzo0ycl6+iijDKAB+kdj6bQo42OJjddilsMKhakRErSoVRqkJiZZIgn5T8DzWIiKb73juf/C6yH2Nr+AjAFFzNN8cX2qmyZZq+OXOwlMfaIk7gWPqItMysLCChrl//xeJMJLJ4BV06ZN39FsF4VflpaWejJ0Abr+q01QKQng6eLi8l79dSGlKWwp7Pi+4qPsYD9BQbftiYrOt+JfLaedlTG/lk6vUlEAWwaORzNoMR0LQ+C5P1junUzNgmoW/K1j7NhOlM5lji5ZhTIpgcBLf3PMJ5lK7Vog2TeV5aad+V8brzR/64Qz9qebcfzwJEUeakEFwwrKMRPySkDWAM+XZtORHHiQYV/tp9KiSXQsLCfi7hEWTP6JbY9saDtkNANr6FjZcwb743x5FuVBn/nTaG11h8Mn/ChQ2pHtm9Zx5dgtQu0b8fPqKTSwuMeqcWNZcPAuyrw1GDxhLL3rF8Y8e9R7ZYfb17CGDLCAAXhmgBENQ3zeFngf8IxVaZnjm8hEP+WrDRYzlnC4qjV5MjnE/raF/WM1VLwQq1dNetk65DFlrZcozvhiNinnAAAgAElEQVS83hJXr17l+PHj+qKZtymVRLGM8HwKkvnsXCzzqZ8AUfm/detWPd9pwYIFU51OyDaKHE+RM/s+Oc2UF4rwvShYioyM/KTLt7a2pnz58lhYWOjnEcBzU4CS7rcT/jXw7OSuQBt0nknrr2CecJ27jp2Z16UqlqYvPadJPDr2B4d9kqnQsAy3Fy8jqOFgBtVM2+Mp0mwW301g4KOkV+ucmgrwzJUr13tVpDLKsIK7VcigvtE0QRycOpJtLsNY0L0U0vhnHPrzN46ZNOO70kHM3vGEmlVzcHCkN/W2Dqd82E6mjXlGvdEFeXrhMc4l7Fh7WcXX7ZvgeusXap2uz18NbzN9nwPDWuq4cPkZJZr1oEp+Q/g+o87RMM5zCxiAp+FO+M9b4H3A83GchsHeceyMfl0A8ZOTjKFFzDDNAmnPtw9q4tVYJge9Jt+ubWPMsmJmuFqnFW7LXkcuiohmzZrF1KlT3wFMghro7t27euApXvD/1fbw4UM2bNhAv379UtVfF+D8xIkTeiD5ww8/pMtMYszFixfrieY/JU+qoMkSof+XcwjguTlARbfb/97j2cnNhNh7R5h5yB+n5Lt4WzTix07VsTMzFiofaLUJ+J1cx8SxP3Ew3pUWXQYxul8DXCzTjgwI4LnwbjyDH73+8EwNeGaJVrtORdDptQzbDKMnd8Erhxxl5AP2bVpGUJkR9HYPZvmPZ8hTy4Kjs0PptGsAngnnWdnjIA7DShLt7a8Hnhvvm9C3ZWO8QtdSbLY9m74JZvZ2OV81NOL2w0TKN+9GJUcD8EzXA2XolG4LGIBnuk1l6PilWiA14CkIro+Hqal18XUemo0U/i5nSQVbk0zJvU3L3pdDVJS9HPeqWxGZlP+5KWiSovghrTGyy9+FEs+OHTveAZcvuSsF8BRen/9qu3jxInPmzNGDz9Sa0GYX+Z3ifwU1VXrayxSHhg0bZqo3WYSwdwapaH3t9b3b2sqIRaUtyZ2uSILI8RzMg9qDqZ1XyaMrt4jNXZJGZY3YsOoieSuXxt1OgURngsLSEqPwq1y4K0LtnfDImf6PMrHOcdfimJmC8mm6q4IhItT+QjEsa0LtWpKCLrJg+CIee9aldeWCyI1NsHbIQ/il7ex66kw9p2gOPpDTrLoFO0c+pO3OdADPOfbsGqXl5+bfcTJnBboOHkHf1mXJ9RmyZaTn/jf0yToLGIBn1tk+e8+sU5MQq0RqbobcKD0J//9iOzoVcdEqTKwtkGVBlDg14Cm8MusfK+nh8zoc2NbaiHklLchnllm5t/9s0wS1DrejUQS+qAy2kMAYFzkjC39+akbiDASPqoeHxxubjoiI0IOt+vXr4+bm9i9uss/3UlH5L7hmBbB8nzdTMAAIHXdRWFS2bNk0NyvGFJruVapU0ctvGhll7j39dnGRl0zCXxWtcE7XsxXO4TmTWHEhDKlFbkrUaEHbhhVwsZMR/+gcW9Zu5tCdMGQWbtTq2J7qeSLxe6alcMXKOH6AspgoLup+NpqNKSif5hYxo7+z7FU6S9YATzWh3gdZvOYv7gQ+r2qXGFlQ5tvx9CwQzJ+/b+DEMwuqt+1May8dexY9pvyI+jipHnBk8Q1sGxcg0T8MOydLzgQZUadsKZxjTzJ8j5yuzudZvSGK4o2KYWmRh+KlSuPhZE3m3h1p3r6GDp+5Bb5s4KmO4Nahw5zwfkiMSW5K1G9Mg+L2ZAiM0mlRJSWQpDXF0tw0W3jAPvZe1GlVxEUlIcthxXMedB3JYTfYdCyaKg3K42KuxOfEfo6c90NpmRuPClUpnTuBc6EyKhZxwU6IyqfZVMSGJ2Jqa/0uuNSGcWHDLqJrdKRe/swnvU4NeAp5zLl3Exjr/zrMNiG/jO/dBFn8W3eQOpp7J49x7KIPkZiRz7MKDeuUJJdMQnJiJA8un+L01ftEGdtTvEI1qhTPj4X6MXs3hOFeU8XhHad5mWVn7OBMQWkcAc8iEGtAYoxNnio071CBvKmg8qEXYpgX/rrqto+DjFlFzD45oX2ax/2BHdatW6dX2hGKOylbUlKSPmdRVLWLqvf/YlOr1fowugDh7dq1S9UEYWFhCG37bt264ejomKaZBH/qhAkT6N69O6VLl06zf0Z3uByVTPvLsTxMIYZwoaIVZXMYZ5vf0hi1jjLHo3jworDQVgpLipvTziGr6ZQy+jRejKeL4dzKyfx+Pzce9gncDZRRrV0XWlTKT9qJCZ9oTYZhv0gLfNnAM+4ea8f+xmWdHCcnuHerIMOXdaXQe1VmNMTc2sOfISVoX6sA/8j0po7n7tXjnIp2p0s913/um81vHVWsDwd/vUmhIa1xNxegSknAweXMf1CYId2qwIUVzDuuxjGHHKkuGTMnT0rnDGT2bSvGtG9IMbv3gUUt8Y9O86evHS1rmnJkwhlcxnShuOXb0D+eu6vHM0rVg83femb6j1xqwDNWrWPUtTgWh73OoVxcREEPJzmyt/M7E/zYMeM3jj3VUKBkHowTowmxq8ewLh6EntvGxpPh5M4pQ4uGuCAdRZu1opHDDfrU8uHbPdXw/esAx71v8cykEA0aCf7VeAKD7rBv2knsBransmtFGrQohX0q9+3aewl0931d/NAplwk/FzXDwfzz8lGcO3cO8W/o0KHvPC0CeNatW1ev556SbimbP1YZtjwRPhfezNy5c1OjRo1UxxX5mmPGjGHNmjXIZGnDBKEKJcj5hVRpeoBqhm3mxUAB8RpG34xnQ8Trj6bNxcxo6yTPMraIt/d4LVxNqRSUT+UVUuZ5mFMx12vKt6zxeGb0abwcT0O47xUueAeBzBhjc3uKeHngaCPPNh8Dn2rnhnEz1wJfPvCcfAx53do0rhrDgmobKba6EbemruVuPju86rSmZOI5Nv15FYo0ZlC/JtieGU/XgO781S0X5zYtZ+3ZRKp07kmHGgVR3drD/Lkb8FYWoUPP8vht+Z29CWUYObQLdco5Yy6J5trvv7DsTACBIUpcypfDNuQmt5MK0LZHZ8rizV8nruAT6cGQMW0wPruQceuvYZRginvTbnzT3BX/vbs4eesu0cW7MbpdYfz/Xs781Ud4qrKnfLNufNU4F+fXLmfrdTOajxxKW/d49s+bybY7CajN7PHIb4b/vYckF27ND0Ob4hB5ijmTV/HQthbfDGqJQ+BRNu/YzznfOGzKdGD80JqEbp3BjJl38Bw1mO6tauNqEcKByRsIqtqYtpXUrGg5H9nMqXxVyh5jVRzRCUqUvvsYdcmCMe0bUDDmGD8vv4BOkptavZpj7b2fjduO4O9ei65ugcx5Wpxp+S8z7fvzuI/qQ8NidiSFaijWsAKac39yTlGOZvluMqBfDJP+7knBDHFJp/9BSg14Rqt09L8Uy4YUHH5bS1rQOo/puy9GATxnHyberQIt27pD4An+N2QnXlN6olq3ioiG39OjiiMybQx3di7jp2cl+KmpkrGNfPn+1nd4JASwY+cebsmrM7xNMfSp/JpbzC+9BJcDc2iW+/0e5TPPlFS59rpIo6WtMb8UNaNguoi402+jT93z8ePHTJ48mZUrV74zlQBTTk5O+rCwiUnm87x+6r2nNb6gmlqxYoWev1OE0lNroqJ948aN/Pzzz2kNp/+7UEASoEkAelF1ntktQqll5r0Efk5BVdQvpzFzy1pimk1YGRbejmfg49cRjzY5jfm5iBkuKZ6tLwt4ZvZdYJjvv2qB/wjwrEE155uMH/CIHnPzs+4bb+ouaUeuwBvceBhBXq+ySC/txLtoF3omLaX1sx5sqxTMtjWPKVBDgXeEgnqVCuD963HMWtXAK4eaRFkuwi9uY2t4eab0rU4+KzlGhHJwzGD+cuvD127B7Fm0hxydv8HZ/ypPpHnwKutJLkslN9cv5kbdqbQImM6I+9WZXEXL/puhuJWtQglbGXLNPX4bdIMGGxpxf/gaaFuVZ7duoC3WhGaS8xyNykP5PFGsWmPGqEUlODtxJmF1e1HI/wSXw6yoWKcoj9YdxLr/txTYPYtThTvjkfCAhwmFqJDvFkfu6ihVtQQhf2wipNVEvsl1kUV9T1Nm2Uhqu+REkXSH5cOPkadHc+rZHqfh4HiW7+xN4RfcdaAl+tpGBp4xY0z7euQNvYuvxJzwc9vYpalI48Q7XAqwoHLXajgFbqGnT3l2dkhmXuOdlFg/nipGvmw/eoNcHkUJ33OdXK1b07xECHPKbqD8iVnUss1cb116geefpS1okTsVLsmUwLNdcSyJ5vTUHmwq2IEi23wosewHquUS4FGH6u4OOvyuZtrXpvzc3O9fA0+fiGSKnn8t6/e5Ak8h9yhogt6hjAG9Z07wWArglR6aoC/txzw6OloPykeNGvWOnr3Yq5DTFIVCwkbpJdoXDAICzHfu3DlV+c1PbUORQ73cX8mAO69zqK2lcKeaDXnTRSL/aVeo1OhwPhJFsEh3edEGOsqY5v5mqo0BeH7aczCM/mVa4MsHnkNGMGXLWYxLN6XXD2PpU+gaP/SNof+etih37OLCI0vqDG6ExcX5dLjuxQqHHXQM7MaifPsZNOc6bq5SbmuK0K+lM3+dN2fKuDZ4WpuiSYrm3IENbAypwIzeZbHU3x8CeI7hevOZDPYMZduEBcj7T8HLby9HfbV4lHLm3vG97N9zBNMhWxiqXsj05F6sb6Bl+bbT4FKWqqZ32bt7L3tWKxh65iueDd+By9TuBF84RmjekhQ5vo6N96KwsNNyY4c9Y873IWH5Ksz7TKTYvb84GmhOzTbVeTJnCt61mqAZMJzDZSthGx2PImcNGtfREZLsSINWtYjd8j3zbUczv/ozlnc7SrkNY6iUwwhibrBoxGmcejWnrvk+qkwxZ9eGDuR7VfiTEng2oHDybTb/voU9l+8QV6oH3+SIISi5CO36l4NTc2h5pSyHBliyqNoWSu2eTg3rCM6s2cqB46d5XLYNYzo3xt3mLr94rcDz2Fzq53oNPIWU4vr16z/p0yfyCIVHSRS3vGypeTzTDTwlkRwf14N95fviumcPtsN/onVh4cfUEH52Kd2P5mFhByk/Nnn4r4Hnvchk3M/9M/AU3sRVq1Z9UhuKwQXoKVas2EfPI6iCRowY8Q5P5aVLl/SUSoLD8iUX5EdP8hleGBISoifQP3v27BuSoi+3IgqFhKfYy8tLz5eZVhNAdvPmzRQvXpzKlSun1f2T/f1quJrvbidwLO41XdmqgnJ6uGc9fc+BgCQa3HwNih2NJUwvpKCry5thZwPw/GS3h2HgL9gCXz7w1Ifa69CknitCa1f5aDujBfDc2xnFhV3suhRO8Qb1kB5awp68HemvW0mbp1+xrsR91u02pv33tVBExaMw9mPV+HMUG9WNWo7JRMSYEuy9g7WPijO+T2Xs5aYYSQTwHMuNFjMY6BnGjom/Ius3FS+/PRzxvo/fRRPyta5K4YdLWF9oBkOTFzJD0/s58Nx6krjkWK5HmtGxYQG8e/5Nsd3DSfylHV+tCaZSpxHM+qEV0r1rOWlRljZ1SiILfEiIvYxb8wXwnEDRezs5Fmj2HHjOncK1Wl3Jv3Y+z3rOoktBKbHx4Ty+cpo7iQ40aFmb+G3fMdt6FAtrhrC8+x7cF42khoMFMgL5a+R2VM2b0aycktVdpxD37Xi6VXJApk4gXq1DE3CUcaehf6sKxK4Ywz73ETSzOMqyu4Vp/xJ4DigHJ18CT2uW1FqNy5rJ1HcyI9FnD6OnHMG5w7cMauGBRdQhhjb0oe+5QRTNXIcnGeLx/GU/Efm9aNiiAHEXNjJ6qSk/ruhI7L75rH5ciu+/roqdyped87YTV7sbvUv5M6DO3X8NPO9GJlMkDeCZkJDA06dPP+nPWEBAAAcPHmT69OkfPc/cuXP1wOltMCR4PsXHx9dff50qh+VHT/iZXHjnzh2EgpPgOk2tCQ7P77//Xg/a06NY5Ovri6BnqlixIgUKFMgyK4QmaplwN4Glz1S89CuWNJZwvIZNlhbHid+3FmeiOZzwXJxBfG83zGHMgmLvprBkFfDUadQkJCaRrNEhNZFjrjBFolWjVIKxqY7kZC1GJjJM9PnoGpRxKqRmciTqROKT1EikxsjkckyNQRWfgFKjRSc1xcxcjjEa1GqhJCfDOJPTnrLsZjRMnKkW+LKBZ8Jjdi25iKxiBapXyo9cAqonB5k7JZ6Oi1vikBDA8U1LmbvmDHh1YNK4juQ5M4ZWz77lSCcL9i+axbzNd8ldrzsjhzbD3m83Uyct4UJEMYb8NotGktPMnriOmNJdGD6kOYWsYzk7bx73aw2lU+FIDi3ciKzDQNyenuC8XzQmCU9Yt/YM2hwWeA3+H+2T1rNc25afKmvZduAqGktrki9u1dOE5NaVoe/8Otyc+RMPCjaksrsrRYt74GoRyOZZs1h5/DE5a3/HrJEl8Vv/B2bt+lLw8TEuBisoW68MwWuXcLdiT1qan2XCkFmcVjrRtPdAGtkF4ae0p0qt8iQe/Jk1Fj2ZUN2EA/PGMeu8KV3HTKJnWUse/PEr6+IrMKhNFWzirrJi5i+sPOiDUc4iNOkxgJ71bDn6608suVeU77ubsGXGdmLcSlKydgfqKaIJ0bjQoGNxdFfWMuROMVZ0cefColGM2RVDyx9m0N3qBivPR1OpflOqFpATsmcKbW424eCois9zHDOxpRd4bixhTrt8sndlPZOecvjX2cxee4AArClcpxNDh3alqrMlqujHHFu/kCWbjuAvL0rzHgPo17ws9knnGN/jEV/90R3XpCAOHTvJQ1lpvqr7olBN48v6DltwXDqSGjnfj8SPByqp6f06x7PVixzPlHlomWFKUQAjqJAESPrYPMz9+/frAXKPHj3eWLLw0AkaIfFPVL7/15oAiZcvX9YrO6XWEhMT9STwwjOcHllRIb0pvOCtW7fOkvzOlHvY5J/EyLuJBKQIaU92lDHawyxLFLgEM9kmv0T63U8i9gVNWU4jCWOcZAxxe5emLGuAp5aY61voOmo+Po/jsCvVmV/mDqHAo50sXKCi3jdqdm2+TrHOQ+lYuQBm3Gau12Jc905CtmMIneZeoUDBkrTpN4xvq2lZ1PI7NkdHobGrwuA5k2ljcYf9f1ykYPdhVHX478rU/td+ZzJzv1828PwgS+pQh99l67zpbCsyjm2d3TKGdumD1pCys5aIKysZvSKMajUdCL52D61zdTp1q0v+T54DpUMZcIJZf8XRvmsd3G3+sb7/w3aoUxMdcItDG48T51KeRs0rYG8axvHZC3ncaDjdPZ4nLWRme19V+4hrcSxNUdU+t5CCb13kKF6QR2fmGt8315p7CXyVoqq9s70J/ytiRt4sqGofP368PmewaNGiH2UaQRYvvJ4LFy5853oBkoQ39X3FNR814WdykeAxtbW1RRC9p9ZEGoJIFUlPYZHwjoq+cXFxDB48+KM/EjLKdP5xGsb6JLA1TM1LZiULIwm7PM2pnlohX0ZNnMo4Oh3cjFTT7kY8d194O4XDr6qVEcs9zHGzebfILyuB59AzJgxpUZRbo0bzoM8qepscfgU8N89YT7BbJ0YOa0OZ/IEsKLVEDzwtT89lk7wtA43Osu+BgobNXNkx/Bo1F3fEft9QekUNYGPjJI4agOcnvNMMQxuA56t7QEf8vb+ZtOwxjQd3p5aTeRbfHTpU4bfZt+0gAVJzjKRmuJarSVWPfCgyQ65Rm0RkaDzGtjZYmmRg7FuTgP/FU5y8loRXi9oUy2uBVJtI2LM4FHntMM+CitbUgGeSRsei+4l8n0KneUQ+U8YWMcMmGyl59D4Xw4rI15Q0/fPLmOVuhvmrQrDMu4137dqFyJd9H9dkWisRKQGCq9Pb2/sdQvOZM2fq6ZQqVaqUap5jWmN/zn//3//+R61atShTpkyq29i7d69ebz1ljvL79iv6iXMSnmMh9ZjVTTgV9z5R8v2DRO4nPQ9ti1+bepZGzChmRknbzGMxeBKvYfrdBNaGqol7vhRsjCT86CxjgJvZu5EO0DMDZL5k5nOP57erLuKax5ynR/2pMX8+DaL/fgE8TfE5d5uYJAtUDqXp2iYHf1RbhevfkzA7MJEfL9pQXZGAccEafNXSnrU9VhNXtxBmd07zuMlMpns946ABeGb1o/FFz28Anl/08Ro2lx4LvE+5aEuAkq63XxcY1LEwYlVpC5yywJuY2j5iVTrcj0by7MVLUlQFjyuo4LtCiizhQvTx8dF7JQX90cc24dUTZPJ2dnZvDLFlyxYsLS31Xj+JJAvkrT52QxlwnchtFfmd9vb2qY4mPJ0ClItwe1pNhNiPHz+uz+/MLkpQMSotU3wSWfJMRZwQSAcUEmib04QfBX2RZQZ++L7HQE8TNCx5lMTSpypCXoT9hbezja0x8z3NyfMeRSUBPEWKydvpIWmdw4f+Xdz74nfqeXsOPHstPUVeWzusNVpUhVvQ0+MBa/ShdlMe3I7Hs6o713YfQVmyEDHDT1Fi34+Y7RvPD6csaOxqQYJ5UZrXsmb/iE2EV3Ihn1SLVlaEug1zcu/gFUOo/UMPydA/3RYwAM90m8rQ8Uu1wPu02i9GqOl0OY6HL15ElhLY5mVO3TyyLAF2b9v/+FMlNa+/zu/0kEv5xU1BgxTKKpl5ZsKbJopcfvnlF3LkyPFRUwvvnlAvKlWq1BvXC0olPz8/vvrqq/8ciby7uzs3b958b1hcVPsvWbIkXfmvIg9UAM9evXpleX5nygP2jUlm2I149sRoePEdpfc2dsxlwhAXOW7Wxp/smQtO1LLoYaK+yCn4hUqRWJu7sYR1pSwoa/d+r6vIbd6+fftH3esfcpFCoaBVq1ZvAE99qL11fQoHb6TVDyZMGmvGnkUvgWciFdq3I0/gPhYsXs0fm/Ix1Xva81C72dfMqxTLsmXnsSuegxurQmi4pAdVLO+w4JvV5Pi2KVz0NgDPDzkgQ98PsoABeH6QuQydv0QLpAY8xT5F6O37G/FsSRHKFoUPI4uZvatelAWG6XUhhpUp5DLr2Biz3ONNguvMXJYIs69du1YfEv5YGUZBgi4KZNq0afPG0oXSzrZt2xg5cuR/Cng+efJEr0gk7JpaE7maItR78uTJNPk4BVeqAPAiJ7R///7Zyo7C0XklXE3v63FcSyGjaSmV0MjaiGEF5ZSxM8nQgiOR0/kgNpn/3Utke2Qy4SkKnISt93iaUz9fdqzsfu7x7DZ+Gf5BiZiZuFB1wFj6ut5i5SuPpwCeXShuk8SDA7/ydWd/RnlPRf7nMLovvkPBnPY4VWzHsK6O7O03jT0aJTITGzwa9qZPM1O2TxjPriAFVuZl6Tl+KB1rFOQ9Tt/M/IkxzPWFWMAAPL+QgzRs4+Mt8D7gmZSsY8njJIbdS3w1uKWRBO/KVhSw+PThv3/akU+kmvpX4gh48ZI2l0D/fDJmeJqnmov28dZJ/5UC2AhFHEF/1LVr1/RfmKLntWvX9GO8LZ0puCwFz6cIuRsZZa3tP2pjH3nRjRs39B61SZMmpTqC8ALPmzePOXPmpDmDAKmHDh3Sc6EKxaLs1kS+56kgJTVTKHGJNQqlWE+ZlO+cZLQpkIpk7Udu5OhTJRPuJ3IpUUvSa554/Wir3BV0K6DItnRCWnUC4RHRJKmSQSLHOpct5hIlcXE65OYSktU6TM2eMwPo1PGEh6gwz2ONJCGC0KhEkBgjt7DCxsKYxPAIYlTJ6DDGzMYWa7mWuMhIYpUakMiwts2BpZmJQTbzI+8zw2XvWsAAPL+Qu0Kol7xqEkk6fyR0JIf5cis6Bx6uthi9GCIjcuhSrifN8TRR+N4Mw9rDFbssqBh/H/AU9jwVoqKvdzy3UoTgZjqaMsrTIsvuHJVGx3jvOH4NVpP44swKy6WsLKKgWt60dbo/1cLFmZ8/f54ZM2botcU/poWGhuoLaURo+e3m6uqq99YZG79fQvRj5szO1/z555/6EHuTJk1SXaYoLIqIiEgX0BfgfevWrdSuXfujmQcyw1Z/P0miyY2EV9yeKeesr5Ay3l1BlbyydP7Gvbli8bg8ik5m6f1EZoWq39mOyB5e4aagm4s8Q72rmWE3wxwGC3wuFjAAz8/lpN67Tg0Rvkf4ZeAAVt1UITerQP+ZE+jTrBhWaYE4XSiHxgziQPVJ1Lv3I21mnCG/W0W6DhvBt01KYqGMI8nUAmt5yhd9And3b+B4WE7qtmpGQevnf9Oqw3lwKRjbsi7EnlrNhHG/cPRJMiZmjZi5bSrtPXK+/0WhC+Xw2O85WGcWM+rm+agXyr85xn8CnhFJWqbfT2ReoJKUkbgLZSwpa5/5XgDhFTryTEm/u4n4vqgCFkUQdWyN+bO0JWZZUM2e0vYiNLxp0yZ9hfXHcG6KyvbevXuzaNGid3IQBwwYgFCy+li6pn9zj2TVtaKav2rVqvp/qTWREyv+JoqF0moCtM+fP1//YWBlZZVW9yz7uwi7Xw5XM+RmPFeStCjf8kaKhbW0MKKbkwwPWxNymUr0+u6mUkhZdyYuU2tArdMRodJxOyoZUTC4LTr51Qfby00Kr2ox4VV1ltHaSY55Wr+dWWYdw8QGC3z+FjAAz8/+DAXwPMOeDcfI32MkNR1loE0k5FEAYfHxaHK44pZLS9iTcIxyWKNKSERmbY+9lQzCDtO/1RW+2dWbhL9/Zr28M6PtrrDzVjLVWtQnYd0CzpXpzXeVrLh3+wEh8WpMLBUofU5z8XEyBUpVwNnRmWLuuUm8t5N5vU9SaslgCj89y4VHOiq360SxnAKYJhP35AG+UWqMZPY455MRFRGLsUKOKiIRRZ5cmD9YQcMVBflzYRNyZnLR8j8BT3F7HAlS8Z1PAtcTX5Y9QG0zKavKWOKciSF38SK9E5VMv9sJnIh+TaHkbCrht6Jm1MqXdd7Ol4+R0AsXRPBCESc9VdZvP34qlYoFCxbo5TGFhzNlE6BJ0C0JSqX/ShPFVNOmTcPR0THVLYuCk7yWLnIAACAASURBVF9//fW9f395kZDVPHXqFII8/n1h++xkU/GBdTtSzdyHSfyVSv7ly7XmMpJQw0KKu4WR/lk0M3ottSP04B/FJROQoOVUrIb7KaIWKfcq0mfqWRkxyFlOJXuTbJG/nZ3OwrAWgwUy2gIG4JnRFs308QTwPMG62SsJcmtM9QplKF/YiAt/HMDn2U0uBtRg3Hg3rqxejw+5kZraULllG+q426A8P5+Ku0twenwZLq8bxxTv/LR2UKG0L0Hz5uV5umA6V6sPpYtkOyOWXicq9Ckxxm40qGtP4NWbPMMCI+P8dBzbj4LXljNt4nU8x/Whslkgp054I3OrSoWqValURMGdLb+x0z+S8HBbmnWpyrMzh/GLVhMdZkuDnu2p5XSPH6scofm5cZQT2qaZ2NICnoLuZdb9RBYEqoh+oWYiqFT75DJhTBEzHDOBXkmAzsB4jX4dvwWpiEvhBRqR15TpJcwxzgIO1LePSVT57tu3j2fPnr1XaeefjlbkiYqcRkGY/jbP5IfwVWbi7fPJphJk7yIfMyYmJtWK9vj4eL2Nzpw5k+Ya1Go1u3fvRi6X06hRozT7Z5cOIYla1j5RsjtUzaVYzSu6pYxYn3BqeimMqGtnTC9HGULtKzMokjNi7YYxDBb4nC1gAJ6f8+np1y6A53FWTpmNt1V5qtWuT9MqTkQH+hP46Cy/Dw2gx8VJ5L26gnHTjuP29ViGdytPThMtoQcnU8u7MVcGFeHU6hEM+SMCF0tbKnYcyIAW+bg2fTJXq/en5vUxLLCfyqjct9m1NZzCNXU8js5Jgza1iVg9hk2FxvBT9WCWtD9A2U3DyXt9E0vWHCTK1otqLdrQumJegm/e4mHAbU4fPkXe7lOoHbWbSTP3YN3+OyZ0q4a9yU1+8VqB57G51M/1unhEvCyvX7/+SU9JaIyL8O4/EXDfjU7m+9sJHIhK5mVmmIVUwjd5TBhaUEGBT8g1KDCmnmfQN4kVQSqCUsT8a1oY8ZuXOQWsskfeo8jzFJXTosp61KhReqDzIU2ALeGV8/f355tvvnnjUnEfCPApqrz/Cy0sLExf3S/oj1Jrt2/fZseOHYwbNy5NcwhZTUFz1alTp3c8yWlenMUdhOfSN0bDjlA1Z8PU7I567e3/2KUJD6eHtTFtc5lQKqcJZobQ+sea0nCdwQIfbAED8Pxgk2W3C94OtZui9D/GrF1+FHVI4MCQO7Q+PQnbS8uYueoOJRp3p1f32jiaSYg7N49Ke704M64MV7fP4ndtAzpxmdORjrTrWJmQxT9xrfoQ2kctoPOvQRTK74BbuXpUzuvP7Wg76raqR9IfI5lrMZQFdcNZ3O5vymwaiYP3Tg7f1bwOtSfe5fdhO1DVcSTy/FHMW/1A1WcHWLz2GLr6XzO2Wx2cjS4xodIhmp4dT3lRov2iiZeuICb/lE0UcIgq7H8CniLvbP8zJX18EglQvg65C67B7rlNGOwix8Uy47kGBej0j9Ww/FEiK4LUBL/wuAp7FDOR8FsJC8rbZ566S3rOQVAfibCuKGJxcnJKzyWv+gjgKirbFy9ezLJly964Njg4WF/ZLsDWf6HdunVL7/2dMGFCqtv9+++/EeC0W7duaZpDFBaJDwFh1w/9GEhz8EzqoBKh8xgNB6OSeRiTzI1oDdcTNIS+fhzfuxIbKZRQSClhZYyrtTF1rEVo3hgrkdxpaAYLGCyQqRYwAM9MNfenmOxd4KnyP8z4H5dxMckIi6u56bG6OU+3nsC0vAfRfmE412hO83IOmIQepG97b/r+9Q1xe0WOZ3d+LhPOxlWnMS1XHrsL2/CtPYxOsQuoPsWP+g3q0LB5HfI9PcnFiDeB56ImRmwaOop1KgeqexUgl9yOKi9zPJN8WPn1CFYHm1GwgJzijVuT48k9jBwciLgYiFObdtQ33UPzpU5sW9KMXJn8Lkgr1P7y1JQaHZsDlPS7l0hCCgAowGdTGyMGFMh4rsGzQSrmP07iULSGsBRz5jeS8LO7grZO8mwXHhRqLoK2x9nZOV1FL28/FY8ePWL27Nn6IhgRan7ZRBg+T548erD1X2iCViogIOC9wFIA8+LFi1O5cuU0zXHhwgW9t/hzyO9MazPiMYhSaglVaglU6ghSankaryFG/S4ClRlJyK2Q4qAwwlkuxV4mJYdMki3SUtLap+HvBgt8qRYwAM8v4GQ1qgTiouMxtrHTa3TrkhMJDwoiLEmHTGJOzrxmqKKUKGzNUMYnIZFbYG1uilQbzP5RQznR8BfGljUmRmpDHnOICY9BYyrHRBmH2iiY7YOWEtO5A6WTH3PVLwTHym2o52aHuZU5uphgIqQ5yWspJSYkkKA4HRZWFiiMTTCzsnqeqK9TExscyNPIZGQWCiwsLZBokvU8c5roOHQWKq7OHMveajOY1SAfr8sDMudw0gs8xWqEhvuuJ0rap5DSFP9dLoFcplKG5DWlh4scW/m/20VYkpb1vkn8EqwiRPVmZa8AndPcFLR2lGXL6luRT7h06VKE93LQoEEffIiCB1TIZoqwsIODwxvXd+jQAVHJnT9//g8e93O7QBRTeXp66umlUmsNGjRg4cKFFCpUKM2trVy5Ug/a30fLlOYA2bSDiAgka0GE4zWpeD5FlbuJVPyTfDLlo2xqGsOyDBbIthYwAM9sezSZsTAtqiAfbsTmpmThnKRKy538lIMzhjHlnBRHKx0meeswaGQ3yub5sNy9f9yNJor7155i6VmEPIITJZPbhwBPsTThcRFcg81uvtZxf7lkEbkraSplkKMpTZ3l2Mg+bD8hCVr2BSqZGKDkqUpLChEX/RQORjCtsBnt88tQZOO8NOHxFAVGouo6pdcyPUcrimlE3q2oai9ZsuQbl4hwcffu3fX62F96Gz9+PB07dkx1r4K7c+LEiXoPZs6cOdM0hUgjmTp1Ki4uLmn2NXQwWMBgAYMFPqUFDMDzU1rXMPZnYYEPBZ5iU4Kv/0yIiiG3EvBWaUmNqUV4QXvmMKZOblM936C9Qoqg2UwJReO1OgTYfBCdzLFQtV66L+At6T4xn8CYpQV5dkG5XsbPNJuX3967d48rV67ow8AfmucpuDwFJZMoNGrbtu0b91BahOqfxQ2XjkUKb7EA18KGqeVk3rlzh127dumZA9Li5BTV78IrKj4EDM1gAYMFDBbIagsYgGdWn4Bh/iy3wMcAT7FoUXAkqt3n+iayMzKZMLWOf6q3zSOF8mZG5HjhqRSRwbVpVOiKdFd7YwlVbYyZ5CqnuG32KiR63+FFRkbqieSFZvuH8nmKXM7Dhw8jimu+++67N6YQxWaCCP3bb7/N8vvmUy5A8KEKwvzffvtNr13/djtx4gTCxiLcnlaxkMjvFEwDwltsaAYLGCxgsEBWW8AAPLP6BAzzZ7kFPhZ4vly4KHTY/VTJ5mA1V2I1erqjdBTaprnv/MYSClsY0cPehMYOsn+dN5rmhBnYQXgrRXGQu7s7rVu3/mB9dVFYs2fPHj15ekrg9fjxY702uSg++pKbr6+vvnp/2LBhqUqEiup0oeAkVIvSkhAVeaDCe1qzZs0v2WSGvRksYLDAZ2IBA/D8TA7KsMxPZ4F/CzzFykTe55M4DUdCVRwRdC9xWs7Eaz540VYScFNIKWRhTJMcRlTLZYKzZfbg6PzQzYg8zdjYWD3JuaWl5QddLii0hHezZcuW5M6d+9W1IgwvAJTw4n3J7fTp0wjwKXIzjYzezL4WHmHhDe3Ro4femyxJqRP5llHEB4Dwigrvs52d3ZdsMsPeDBYwWOAzsYABeH4mB/V6mVqSoiKIN7Ykp0XWSyRmiPm0iYQHJyDPbYt5FqjvZATwTGmH4AQNfvFaDkcnE5SgIShRi3+ilgdKLeFvuUJlEiirkGJvKiWvmZQiFkaUtDDC3dKYXGbSTNetz5DzfDHI/fv39UTyDRs2JF++fB80tKAREuFkIZHp5ub2xrWNGzdmw4YN2NjYfNCYn1PnzZs364GiqGiXSt8sUBNheOFN/vrrr9PUrRd5nYIdQHiQDc1gAYMFDBbIDhYwAM8MOQUdCY9O8vOSTdz2C9ePaNtkLP/r7oX5B40fz709O/F1rEZdTwc9Bcg7TfWEg78eQtu4MjbHVnHWtQ/96rkgQ0nQjaPsuKOiUvU6lMxr/mlBizaGuwe3smTLcSJyVaPPoC5UzGNMfHQMWrMcWMvfrpHXkhAeQoLCDjuztzx42lBOzF/Gk4aD6VzkwzxjH2Te93TOaOD5cppkrY4YlY4otY4IlZaQZB1xbwFPUWxUwESCpYkEGxMp1jJJ6ueeERvN5DHi4uL0eYW9evWiVKlSHzS7yF8UlfECsFapUuWNa8V5CVWjt7XcP2iCbN555syZek+xyJF926MpAL2QyRSAPqU3OLUtidxOQcgvQvaGZrDA52oBnTKGkBgNVjZWKExS5V/5F1vToU6MJSZejdwqB+ZZwKzyLxb/WV5qAJ4Zcmxaoq+so9fOSNpVLo2ztSmmeYvg6WRN+oKkSTw5f5yLYYmoLp8iuEIPvq1bDPk7lcs6lL57GLwuit69yxMwriVD7jRmwboJ1LPwY8NP41j4zINpk0fRsLDNJwWeupBz/Dj/IgUqFqOAKojIok1plCeck/v+JL5kL1oWtXrLsglcWvMjF4uMpF/5t+lfVDz960c63m/B/uHlUWTImaR/kE8FPNO/gi+zp6jMFjKNwmspchHfDhn/066F5rtQ7RGtc+fOb3QVHJ+CFuhtQPolWVHQUAmvZpEiRd7ZlvAECxL9unXrplnRLvI7S5QoQbVq1b4k8xj2oo3ixp+rmLFsF8/s6zHmxyHUc/nEzoZMsrouMQS/CDlODlYvKP6UBJ7ezp/P7GlWqwgBm+Ywbt0ZbCr1ZPSIrpTPIyHo+kFWzPuNQ3fCsSnVnO/H9qN6fjkxT86z7be/sWw5lLaeNsTd3sXIrVF069WGyg4WqBOCOL9nPY9ty6INfYJ18fo0KZ4rdWrBTNr/f2EaA/DMkFN+Djz7nbVmYscGuOeUo1XHcnbdaHrPO40kSUGh8kWRPrzGtaRSTFw2na/dA5nX/ycuGFlRsv1gGmgucC4EzB77EFHpa76t60bwgen0GLiSEOd6DP1pBt+Us8Zv70LWxpSmbzNXzgzqzRGXymj9c1CxshE3D13hnmdZerdpiaf/Jr7tP59HpYexdm53bO9s5IfRczkjrcjIKYMpHbidkTM34auqza/7Z1H8wWqmLLiCbfGafDWoEdJjyxn503puh8ZBhZ/Yv6Awe0aNZcPTQgycOIYuntGsGLGCp2WaM6hbFWxNJfjt+x8j5+5CW/YrBjdz48GxfZw4Gk6ZMWPpbX2EPiPm87RQOwb0bEd+3y1M/mUj9/N0YMni76ljdZGhzR4w8PQAimT0B20aZ2wAnhnyEKQ6iNBdF95LER5XKNL/SSFA6/LlyxFSj0KbPSVoFUVHSUlJeh3zL7GJUPrkyZP5/vvv3yHQF/tds2YN5ubm6bKpAP07d+4kb968X6Kp/rN70gadZvyCm5RpVpXiynvctKtDq2JWH+BsiOfe339yRuVEg7qVyGuePhdJZhg82XsxjTYUYvPMetiKCVWB7Pt5F6FFKtDE8xHfTAtl7PTGmD24TqhzdUqqL7H6z9PIijaioVcOIi4d40HBNnQoLufurul06r+L4qN+ZfbAShhf+Y2GvRZg0mAif/7UCsu4xxz4fTb+Xr1wu3aBJ5aeNOtajpzZmCM5M87gU89hAJ4ZYuHnwLNl7wmcuvEUifm37Lo9Bfnhn1ip6cDMMgHM3nWfso3aUc5vKcOCmvBHOzvuqeyR3z/Krs2hFKwp4WmcBLPHd18AT1v2D+nBmSrTGdLEFTOdDGtrJZeXzed87vp0aejIsX79edJnNs77f2T6cUdGjirHhccxVC/jxM1ZVygxvQtOJ8czSdWNbsb72R5fk3GtS5NL+oBVQ/+CTh34pnpu4qRWmIQ9Q2OexF97T5Ags8T/TgK1O9bAcudk/iwzi95JS5kV0pDvCwVy/mYSlbp0oGD8BZZOncgM3ypsXDOWSqaP2Lvld2IrjaC9g5oYI1Nk/n/QYqsd26fW5s68vhwrNZtR7oEs2rSHWKf/s3feYVFdXRf/0XvvIKgUFRtiQQV77733XmKJXaOxJRpjNJaoscaosXfF3rFjR0UQFUGkSe8MAzPfc+aNBo0oRFHxm50/fMLce8o+d2bW7L3X2s0ZWLMEhuZG6Ks+YJHbOiqcW0ITi3+QpyBHyGQfgyOe90F///33iqjQu3q1f5TH5P/hIIKFLogtQ4cOLXBNpq+vL+J+kVLOrVUpUseidvS/dEUqCkfw7Nkzdu/erRDKfxshaMKECYpWpG9qnL65t+fPnys6Gwmh+fdJLhUFvyjX+I8H5Mn+rJv0O/6OjRg1tDmORlpIk56yb94YJm+JosmUn5nZXp8t/WewNegGAabOeNKK+efGYel3lGNng9E1hjSLSjSrkM3qCRNZfCaVFvO3saqbLvtmTeCnUzl0mzWPSZ2qYa4tJ+rgeEqPO4qjSikGrplLKb8VTF7oi+OA6fwytiW28ccZ33s0G26rU7ZWJXoMHwiJIZi6d6B15l56XXfmr8EehG+eSKcJh7Dt/wu/T/IidNt8pizYRojjcPatbcbd2dOY+8CUvv3HMGFsIyyjrzFvfyCunk1pU+wxszosInPQZCZ3qYKFWjK3duzn4mNT2k5sTQndf+qhczLDOfTbBP6KKoWHpgl1vx1C6edbGXAmCc8HlwjvuIg59VQ4u2kRYR6TaJZyhrPRBtRp0Qpn4y8HiH+Nz70SeH6UU31LxDMrmYt757NZqx+/uoWx8EwIlWu1wSt6PW1uV+fsQAsObj7A5UuBpMmr0KyVNrGZqgrgGVejH0MblyLVbw8/TF/OZWllhk2bQO+6xvj/sYxLZg3p3dxeATwjx/xFT9tYgkNUsDd6xMJzkXgVV2Pj4sPoO1tjkhnCvWJDWdZByuZ5v3Mqyp5+k4dQS+Muy+b8ho+8BpMWz6RR5iX2HDrHiWdqeDaoSmpQLGXqVEDv0l/cqDudxte/ZeYte6qZZZFlVZHu3dpT0tQQC1N1nu2YTMegrpwdbYnPzg2k1JxEd7sYzp86xfnzJ9mQ0Z4rf3YkeOkwzlZaxIxa2gSd38mChdsI0KzBlHljaO70nEVVNlPVZwENzP4BniLaJb6EC9NEb/Fly5YpgWchOFm0z2zevDnr1q2jRIkSBZrhwYMH+Pn5KdLExYoVe3WvYHsLMCVS7l+jXb9+ncePH9OqVat/qQGIjkWiBKFq1arvrZsVhCLRflQA1PdJLn2NfvwUexI/jJ8+fVroU4nze/39k0NGxG12rFzC0nsOfPfzRGqlnWT50hgaDrLhkl8UFas4E7joDq4z+tCoeCbnlszgfs1JVE+8xNVkF7x073JfxQrjO5d50nAM0xpb8vxxHEmhl9jrnUXtVqocDpTTpnUHapfQI/rgeBr5deLyVDfib/hw4pQfVl7uPNgTTLnenqjsWM7NdvOZUjGBgyt+5XmZtv8CnpvaSZne2Ze2a1sTe2E/QQaVMYwLJMO8Oq0rOeLgYo/Rg+V4/lmKI8taYo6ctMen+OlsOJ5129KilAHpwT4snzefA9nN+GFiS9JunMNfrTqjelYiN0Mg7dlh5g05gMu4tkRfu4SO1yC66p1h2DUbFjZWZeW4I5T5ri8mtzYRXWMa7TnNlgcyGjTtiLtN/rMzhX74X+EESuD5UQ71f8Bz4N5oWletgL2hJprWJcm6u47tbwWe1fCucpEu27XoWk6b2LsquNbTIiZDE7OEx9xSKUOLtnUwCw3gaUYaj67eI9mqKd98U5m0U6tZGVWWUe1d8B09isgxWxleUVCY5KQ9Osmcc5HUdi9B8LYbaNUoi5OpDnJ1UxxMEnkc9oLgq3fIciiPawkbNOVx+B/ZxcXK/ekSvIPbepXJkaZjUbYiZqfXsuRoIEa1B7Pw18HoXV7CikBHWla2QFPPAtucx+y7EUuJkg4YRvqwLqczG7oZ4rNlBTf1muClHsjl4EycrdNZ5leW/cvb8nzdKDZktGNAXRc0sqKIjH7OraN3MO80hJ5O/owcGMf3xwfhpEy1f5Sn8ksZZPny5YrWl6LOsyAmInYiVV+lSpXX2kZGR0crpIT27duHltZXouyQyzHHjh1DSCY1bNjwX+UJAuRcuXJFEfF0dHR8pzsFQUn4XHSPepMZX5BzUF6btwfEj1ZRbyxKGgrTRFvUnTt3/j2FnOyk5zyMU8Xe1pCYA9/Tyq81O+reYuz8QGrUtSZaYkHjhk48WhtGjR+708DFhOgryxm/JZOaZWRY1OtB2ft7uJSjT/a+IPQnj6N/NUuyUuK5fWQVszeFUaWaMSFZJejVtzMNS5sQe3A8zUP7cWNkGcLO72L1wn2ku5dH7bEKlQfXJuNXbzQWz6OHdTRH/1hIcPHWEB+MYcU2tJbso++tUmzwekrLfmdo0KU8sowsDCs2paXFE7asP8xDaRm++XEMTdI24bnehSPLW2GBnIyn5/jp5DM86rSisXksfgnmVHFU59L6maxIa0pvm3D8U0vTr2dNrLTVQZpJJhCycwK9FqowZLI7gUcvkubakVE1w5l5z46lfeqh67+eEatDsDJOpkyPH2mbc5rdQarUa9aeilYfsSV0YT4YRXRsJfD8KAcnJyP0Cr+t38PDsATFiMYNh9PL+Rl3NWrRzT6eYwGxFHephHPyRX4LdWSiewobf9/GrQxLqpb3oHIpVZKzdChmlMKBTUdJrt+N9mmnWHn0KbrFPGjftyNeTkZkh53mu5UhtB/aBJ3T+0luPJT69uLLV44k+gHegYmULl0Oq8jzrFp7mNAsW+r37UYFyUW27LxChk1V2rWvieqdU+y7EkCqiRdDR7fB8N4+th+7j8ShEjVcdHly7h5ZdiVwstMkWbsa7T3lnP1rE0ce5VC+fnu6NnYm8epB1h+6RrqFFwOHd6WKcRZBF/aw8fAz7KuWQyPiHsEJWcgcWzF1QA2k/t4sX3MRbbf6lNYO5Ny5QFRcGtG/Tz20T/7CuLTe7BnmxqeGEsoaz4/yJshzEKFJKVo8CnZ7QUy0ehSde4RQugBhLy0pKUkhIj9gwIDXIqEFGftLvlbUtooWlwI0ami83qlKlBmIdqRCy9TS0jLPbWRkZCj8/fLZ/pL3W5TXJoCnUB8QrU0/nclICz7HusP3kGnqoZf0CB+LniyoEclfq26iW74YJsb2VHaVcWBOINUUwNOUrNgbLBs+h3vlejBjYlMyvP/kIg44JwdwLskUF0tddB2q4qb3hP07A9AvY4uRSQk867hTwkKHFy+B56jyJD++xtE9J4k0cMDK0AyX2hXROLOeLbEOlNGPI+D6fUp2H4VN5BWuh6vhkHmDLdodOdDXlD++P45WdUfMDMxxsLdALSOMx0+CuecbTaUR4+huco4u0x7Qqntrmjaqhm3WA1ZtuIG5R13qGviy4OALXIoZkBEbRoJrZwbYhnP2jB+pRuboa6iho2tCySp23Jo8kV0qtjjoq5CVmEJm8dr0rCFjU2wZlvVpjL1BOhdXTWPa1ii6LVxIrefnuZFmTcOOjXDQ+8TRj0/38HwRMymB5xdxDAVYRPYLrm69RFbNOtR2MStAMXl+55ASc8ubNXtvo2ZmijzUj+t6PVkzpzHmb1F3yu+o77xOFovvpr3E1+tF8xK6H2XIggyiBJ4F8VbBrxUEocGDB3PgwIEC3Sxqe+fPn0/x4sXp1q3bq6idAKTbtm2jZs2ar0VCCzT4F3yxaBPasmVLGjRo8C8ppV27diHIR717935n3aZI1YuUfN++fbG2tv6Cd1u0l/Z5gKfoWJFC8LWzHDh/l3QjN9p1bkoZvVQenD/KsUvP0S3tQdM6DkReicOuQQVKmukgl6YQ4Hsaf20P2lU1J+H+LZ5hjpOFnJvHj3EpOJXijXrS2U2DB2ePc/ZmDCYVvWjeqArFjDRIe3iczYnuDKluDVlJBIt0+/n7pJtXoGnLupTSiuTknkP4BocTFR6H+4h5dDZ+ytGT13iRmYNGpeYMrutIkt9xtnvfI9uiLF71yiIP9uXSnTDUSnrRsY0XxXViOffXLm5nutCqZ1NKGSTh++cOruuWp2PLMsRePsIe31CMXerRtrUnJXQkhAfe4NS564TGSjAo5kazJiUJORiMY+8WlDFWJTPmMT7+0Rjq5hAst6VVJSeMtNSQJDzmytnbaJVy4ZmPL5kOtenYsiz6r0vnFu2H9AtcvRJ4foGH8u4lychKSyVTVQdDncLo2y1HmhyJv18Q8VIZOelZ6JXxwMPZNJ/SUP/BofIskhMy0TI2ROszvOGVwPM/nFkBbhF1cF27dlUQXd6nO/nmsAJoiZaZuXuSC0a7SEcbGRkpBNa/JhPapwsWLKBNmzaKEoPcJuplBaNd1PsJ4tG7OhaJ+k4B+EV9bUG7Rn1N/izsvXw24FnYG/uA8bNSnnFi40Keeczkm39J5/2XgXNIfnKDqy90qFTBFUv9j/29Jycz7ik3AiMxKOlGBVt9PsPX0H9xTJG9Rwk8i+zRKRf+sTygBJ4fy5N5j7N+/XpFWrxJkyYFmkww20WtpwCYpqYKcRUEABPpe1HrKQDt12Th4eGKHu0CaL/ZsSk5OZkjR45gYWHxWunB2/Yv6mpFul6UKLyZrv+a/PW596IEnv8+AXlOJnERoWQaOVLM8OOARHlOFplZcjS0NFEvhO52smwpWdky1DULZ/zP/Zx+afMrgeeXdiLK9XxyDyiBZ+G7/Pbt2+zfv5/Zs2cXaDJRzygE0wUQs7e3V9wrUvBXr17l+PHjBR6vQJN/hotFj/q7d+9Sp06df6XIBUNdAO6yZcu+s1WmKEX4/fffFXWghU16+Qwu+qKmVALPL+o4lIspIh5QAs8iclDKZRaeB5TAs/B8+3JkEWx6jAAAIABJREFUQXYRqfGsrKwCTSY69AjZJJEyLl269Kt7RSR00aJFiJ7mX5MJfVKRIheRyjd70fv7+yP2LWSW3kUsEsz3ixcvKsCrqI9VWuF5QAk8C8+3ypG/Xg8ogefXe7bKneXTA0rgmU9HfeBlI0aMYMyYMbi4uBRoJNGXXZBpRATvpQlwJVLSotZRpJ6/FhNdmURNrGBKv9npSUhLiejvxIkTFZ2L8jJxjYiOirKGN8Hr1+KnL2UfSuD5pZyEch1FyQNK4FlkTktGRkI0L9JVMbMwR19TDeTpRAfEom6rhyRRgoGtNbrZiYTGSTGzMMNQS05yZCgh4Ylkq2tjYm2HnaUxWv/qAf8pnCAjK0OKmrYWr08vJzs5iqAMA1yt9AuBpf/+vSmB5/t99DGuEEQh0fqyQ4cOBRpOpI1Fz3IRwXsphC5qIQ8dOqSIhDo4OBRovC/1YtEmdNasWYpaWAG2c2tvCjAqShWEnNKPP/6Y5xZEGYKopxV1nd27d1cQs5RWeB5QAs/C8+3nGVmGVCIFdQ001D6MYiTqUjOkquhoq3+W77XP47/8zaoEnvnz0xdwVSoP9izl54PxNB42ms4eDmjLb7PYczPFfmlExPHb2HbpTeXYMyzzVaVrv9a4Sm6y6a/D3LjzDImuMWVqt6VH1xaUNv0M7cBkUfhueYB153oU1879hs4h9szPNPOrx9WxXoXHnH/HCSqB56d5vIXEj5BHEjqVBTEBMAUIE/JCL1s/iv7vZ8+eVXRzqVy5ckGG+2KvlUgkLFmyRBERfhOci7pNwVQXgPJdBC1BQNq6datC1FzUxSqtcD3weYCnHGnSc67d8icqPg3ULShVtRJl7QxRy5EQGxbE3QfPyNIvRvmKJVALu0+wVmmqlzJHnRxSo6OIiUpDppFNto4Zxe0tIPYBZ8OMqFvVHt3Cks0r3KPIx+gystIlyDU00dRQeysYzEkJwed6DA5Ohjz3CyROmq0YV0XXmBLlquLmYIg09glXnsooV94RSx3xXSonOyOB0AB/gkJjydE1p7hrWZx1ojl5JpUaHathqez9/tr5KIFnPh7XL+MSATxX8OsmX6Ql2zBmQkfcrR+xxGs7FfeMQ/vGQc4FJKGSo4FD9Sa09dLjzJSfOVf7G2a2LYtuVhwREfFo2rhgawBp4fc5feISTxIzUdd0pWn3OhjF3OHcBX+S9R3xqlMR/fB7PDerjKejARH3fQjQqkJ9Fz2Sgv24et2Pxy9yMHKsSrOGbpirxHH71EmuhGRSzM2L2hVNCb/ky92wMJIcqtDQ1I/FfU5TbtFEWlUwI+HxXQLi9SlfxQ2rJ6tpfVcJPL+M56zwViHqO4U+pUiRF0Ti5969e4g2kqL148ue7UJ2SKSeRco5t7h84a2+8EcW9axCJkqQh94E0+I1kYYXHaDc3NzyXIzo8y4ISO7u7ooo8ddqciBNKudFRg6xEjlBmTJeZIu/vm5GaiqU01bFRFMFc21VjLVU38i4fJiHPg/wlJHst5MBS4+hq2mImbYJZsVs8ezYDU+jF5zas5FDfpkYmjnTtJsnGX9OYMrDhvy+YhR17ODR8aOcPRmDeUUZt+Is6d7dg/iNi1mm243VI6tj8mGBPuTZGUQ+uc9zNScqF6YMX0GPTp7I/f03ySxbgYoulmj+a59SXvjuYImvNl0bWHNx2yECnl7F+4k5rVt6UqdlN9pVNiBo21x6rUhizPKZ9KlkDdkpPLy0lz3ngslISSVbUxfzKi3pU0ub3ZM2YTRjDr2cP70+dUHd8ymvVwLPT+ntD5pLAM8NnHmhinZ8AkEmnkzob8CWejtxP/wjlVNusWPFVvxM6jJ0SEvKSn0YOOg+I3aOo9qbarjyOK7+tgbvmBz0Ey+yNqQF25c25MWRbVxLM0MvIxkd91pUSznP0pSmbBhWnKNT5hLWaTYjPfR4dGgdf54MQtPOGa24aMw7j6IjR5m56wUlLVRIxIwqHk5EbDjCUwsjbDzr0dwmgN/6nKbs4gk0dtYhOuAufvceIXNtQDOtc/QOaqCMeH7Q81E0bhaEIBG5FAAqvxYREcGqVasYNWrUq3pOAWJPnDiBAGT9+vXL71Bf9HUCNF6+fFkBOt+UUgoLC2P37t0K8P2S3f+2zVy7do379+/Ttm1bRJvFr80ysuU8SsrmUnw2NzNyiMmQKYDnI4mMmLcAT0NVFcrmAp7ueqp4GKpTyUwDPY0PD+19TuA55rIG33ZoRgWjVG7tWMwfoc2YNtiEk9t38ty6JT2q22NkLuPG3HH8FmqFS8lGjJ7aGNmlE5w7l4XXN+W4tuMYqfpZ3PU3ZfDswVQz04CcdML8zrHv4HnCdCrQqVtLKhmEc/CPbVxLdqLtoPZUUA/Fx/sQV5/J0dXRpVTjtrSq4kDare3sy3DHMWofp7XbM6JUPMe8T/Mo25mOfdrgpv2UXWt2EKhakbZ92lDVTg8VSTRX9xzjUtBDYl3aMKVTCe7u+IvDT7TxatuBxm4mxN29wL7DV4jNhkzHFkxpo8WZLRnUHlKe1NsBPE8zw62KGjf27+VkoAZePbvR1EXG9Z1/se92MiWqNqRuuUwOz9zEs9JedB/WGrM7+9jgE4ZhyXp07dcUZ/1Ervy+lQc2HrRrVQ0zLVWSry6iw4EK7JzXGCHmlpN4nz9+/oOzd56g2Xkaq/p7QMwNNs46gO7Ab+jibo1qWhTB8arY2xgQuXsaE+Qj2dvLWakNmuvDSAk8i8wnswCeGzmfWZwG1S3x2bCdqJrVUPvhNp6H51FXJ5xDvx8i1LAK3QdVxyR4O01+yuHP9T2xf/PzVRbG/hGriO3anw7yzTQ8UoNdAzU5s+wOFWYOwzlkLz/d0aanhxZb54fQY7YdW36OYdCyQZTTk/Dw0GZOR5vSpENz1M/OZVBMc35mHRstZvJrUw1Obj5OqESb1IAknHu2oll1O3RU7rKk1g7cD/2Ih2oU93wvcv7YEYId2zLIwZ+hIY3fCjyF6LiIbBWmCbbw9OnT6dmzZ2FOoxwbFGAxJiamQL4WIFPodYo09EuWtqiHFJHT99U8FiWnCxkl8SyKCO6brHUR9RVtQsX7Ia/+9KIOVJQlCKAuOkW9rIctSj7Ia62Z2XJuxkpZHpHF07QcnmbIeJHz7wjn+/Zqpgr22qrY6akx1EKDmpaamOv89xDf5weezXGz0iUr+gQ/9b9Ly00D0As4xZ69F0i2qUmv3jWIXDIHv4ZDcPLdy53ibWlrFsWdC1Lqfd8OI/89/Dj3CrajxjGxsaOi1Ck7KYSDO9fj/cSQ2tWq4VWrFJJT69ge60AFrWjuv3CjW+tMTvx1FGmZRjhm3WWvpBrzBlXg3vip3O8xnSpR29gvrUFdlSc8TjHCxcwClzoVwXspOzIr4KoaQ6SsBkNHe2Ka+oB1E7YSXsIBF89aNNT3YcIeGfWdVEhN1MOrhSu3LviShDkls3yZetuD07O0+KVvAiMPtyVm+1Fux9tS0y0cH/9UzLUzuexXkgnfGbJp8A5U2jSklls5nItJOD19C9EeDencypDt3VeQ1LUV9V1LU8GzCsXVQ9kx+ySqdevTomkp9FR5A3hmE3NzJ3MORlPTKY0Nx8xYsHYIdo+2MH2lJhOWdaWkZu4vWzmZN5ZQZUs5Li1ugvH7Hs7/R68rgWeROeyXwLMkLVs3wCjyGD+On4n33aasujWPevpRHFt1gnCDinQcUAXjlNv8MnQdeiOnMNDTHq2cTFJT05Bpm2CkncrtNbP5Zv15MnRL037KXEa4PMf7j9PYDBhJmeBdbHhmSffWHkStmsWqoARMm85lca/SaJLOw0ObOBpuTPNOjcnYPYvfjAcxRWU9M+P7srqrAYd3nyRG24qcqzE49WpJ0xpi/lss9tpCxf3fY3fnDKeuJWNhHcxtNXc6md5lyOP6XJ1UlzepEKGhoYqoVmGbqIl7KVBe2HP9fx5fAKtp06YpiDIFMfHDoH379q+loEV08MaNG/Tv379AqfuCzPsprxUpclEH265dO4X01EsTgPLKlSsKiaQpU6bkuaSUlBQFsBflB82aNfuUSy+0uQS2DEiQ8kuIhItJ2TyTyPgPePOt6yumqUJZPTWml9CmhqUQDi/4NgTwFOQ2V1fXgt9cgDuEcsPRo0f/vuN/qfb/RTz/BzylcWf4pctNmu79lnIqKcS/eMKFPft57lIDe5+9PO+xkMHW/mxavZ0wzVLYZ9rQdHoXnDOuMqPfVeqtHExDewPF+PKsBO6e3cbi5YeJNa/NqAn1iZ41m33m5XDVfkHA9VIM/MmNF76PcO0xjKo6D1g29TIVehizYVESU9Z3IerYb/wVXZya+hk41O5DMyddcnjKpqYD8C5bG5fsaKKjqzNp0xAqEMi6qT6Ydm5OM08Lgtf1oscJW5o55BCTrEb1xtVIS5NTs3Fnqqbtpc4ybXZPVXsdeMbqY5VxniNBqVjYyPDdZsSUS8NJWTWPdVeice04ktE9yxL4wy6SmrehXT0jfBfPYf7+mxg3GM7ksV1x1wll0+xz6DRuSMvGTopa19cintkxXFqzggOJzvTrUoxtfdZgtHgZfXK28+0hF5bN9STu6EYWLf6LEM9v+G10F5zC11NhqS3n/2jH16O9UYAHN49LlcDzw334iUbIBTzbNMVeL5voC4sZ0C+eidffAjzJJjX4PKvnz2fp/jtg5ETz/gOpp5lEgpY5Zgln2RJsiKeHJzUaNMSzuJxbe5YyY8E+Ii3qMW7WOLrULInq/bU0bnKfaX6/0txawEIBPJczcfpvXArTpnTTYSxaPAJ3FT8Wj53MystJVO0+gen9XfFdfB2bl8BTJZbDU/ox+mgy9Ts1RfX0Ea69yKHcwCn82EydX4dO4IDBZM4e7o/Lf/gC+ESHoJzmAz0gfkQsXryYb7/99p1alG9OI1pFCra36GD0slWkiBAK4CnaS5qbm3/gyj7/7Rs3bkSk1AUwz90OU0R8BegQ/3bu3DnPhYpIpxDVF6Lx5cuX//wb+sAVpGTJ2BqayeJnEoKlcqTvCXDW01XFVVsVVQVtRK4Aqd5psneuQihsFFNXYbCNJsOcdDB7jfj4/g0I4CmeydOnT7//4g+4QpDr/imdeB14VjSI4ejS6ew1Gs53dSVcPRGES/f2aJ9ZwxE1FxwuHiGy1yLGVdUh5OJ6Jo7YQE7N8fyypAsuWTf4oZ8v9Vb2p46tvmKFMkk6iXExpEgT8d2wi0jXypj5HCG4zSS+rW5K4pMnREpjCbz4GNdew6luJcFv/Y/MP3wPWdslbOpihs++pexMcqWc/AWG7p3o4apNsnoSPqOmEdRvASPKaZAQEYtGqXIUkwawbtoFzDs3p3kta6J2jmLYs578OcgVSWIMieHBeN+JomK91tSV7KPBWhMOzjVldbtrtNjZj7QD3txJtcNV7z7+uu50al4VzeBHxDsWQytFBbVYX7b4PKJEw2aY/nWMhCZt6VjPhJBwOaYqwezfsYvI6uOZVU+VY7MPklytNi1alsNATSUX8GyEQdRNfv1uIgt23QJtVSTJ6VhOOMKV4SpsmH4Ex7ETaFlaj7jrO5h624BxXVpQ8uFi6lxvwc0JVfk4PZw+4CH6gm5VAs8v6DA+zVLkSEJPMWv9I2rUc8NcGsCeRXdp9MdCWtjlR3pFAM+t+MSa0ah9axyNPgND/tM4SjlLIXhAsLMPHDigaOfo4eGR7xmEsLrQ7uzVq9crmSEhqSQE1StWrKgYryibaAMqajjT09MVUkq5TfSmF68Jtnv16tXz3KZIx4vyg5EjRxbp+k6BL0Xt5o8BaSyPlv5rv2qgiE6W0FRliq0m1Sw0KGGg/taaTalMzvPUHO7ESdkXJeVoSg6JMjlvKQelnbE681x1KW2kjko+yz8/W6r93h76jJzBieuhoFeF/j/+wHd96mAjj8Zn489M/WkvyeV7Mm9hbzS3LSeo3Ty+rWZCTnoUPus3cOKxE4PmdsRZepN5g29Q+7c+1LL5nzasSLV7L5/KpAVHyHLvzS+/Tqap4W1m9PyG9YEq1B2+gBkdDAm6HEyZ7kOoZqVOdvABenf0pfexH2hqmMy5g79zRLc1A9TPM2PGUk7G12Dxtp/pZHiVcZ1GsCfGgpZjfmX+uKYUkz5kw8yLmHVsSpOa9mim+7NieD8meUfi1n4ii2d3Rsd3A5NmruRS8Asy2qzk+bZOPFk2mkE/eJNmU4degycwspMaO6ZMYoF3IGYtZrNxhgN/9hrO+lBd6vefwYLvWqFzdTUDxq0mtVFHmt3Zxa9+KTg3m8zK30biZS3n0cHV7E8rS49WDbAzUCf52m90P1SezT94kXp5N5vOR1Oz80DqOxmSE7KfPk2uMPDibMqGHWDutJ/ZfP4pBk6edB03lYmdSxP46zhO1V/Kj3W+vnrrD/m8VQLPD/FeEb1XlvKEI2vXcuhZFoaZ0cSV7MOsbxsrap/ebxk8PXeI6wkm1GxUH3sD8TWgNKUH8ucBAbCELFBISIiiDjG/Jq5fs2YNc+bMeQU8RYcfMZYAZILFXZRNsPRF1Eyw/QX5KreJFPovv/yiAJRWVlZv3abQ7zx58qQC1Avd06JqcjkEJWfz66MM1sa8DjpF+ZylpiptDFQZ5qhDaWN1NAuoSfwoMZs9YZmsjc0mWiIj7Y0oak0dVX4pq0sN8/yl3j8P8Cyqp/vh684J3EKt3zTZ+3tnbD58uDdGkCN5do65u2No1aUZVYsZfhAhSB57iVmj7tBm7XCqvEnw/ehrL1oDKoFn0Tov5WqVHijSHhCkIFGbuWXLFgVZKL8C5yIS2Lp1a0XK+eU9Inrq7e2tYLoXdUml6OhoTp06pagVfFNK6fnz5woylgCmeRGGRFRU3C8AqCg9KKoWnJzN0NupnEp/PUVura5CAyM1RpfQprplfjIz7/ZAcFI2q4Iz2ZuQzRPJ63N56qjys6suXpaaqL4n8qkEnp/2SZOFnWHsfnVmjqqjYJl/dJNlEheVhKqJCcY6mh8g/C5HlhpLaLIGDrbGKMMzr5+UEnh+9CdXOaDSA0oPvMsDgjAmAKTQ9HyXNNCbY4jrRVeel1G/7OxsRRRUsLwHDBjwWl1kUTsBIaXk4+ND7dq1FaL4uU0w9//66y9+/fXXPLeVmJjItm3bFG1FC5voUli+DU3JYWZgOhtjX490uuqqMsxGk+722goGej6z4O9dZrpUztFIiaKG1C81h9Rc0c/q2qqsrqiHm5AXeocpged73ay8QOmBf3lACTyVD4XSA0oPfFIPiK5DIjpna2uLl5dXvucWKeQqVaq8Vue4efNmRV2k6Nn+sqtRvgf8gi588OCBIqIpetK/2V9dpNDj4+MVklJ5mQDzot3msmXL0Nf/H0mkKFl8poxpAemsi856VX+prQIe+mp8W1KbZlaa6BZC95esHDm34qUsD5FwIE76GvhsZazO8vK6FDfIu45dCTyL0lOmXOuX4gEl8PxSTkK5DqUH/p94QLCzBVlG1GiOGTMm37sW9YtJSUkKkPnSRNtMQTJq1arVvwBbvgf+Ai4U5Kl9+/YpWoqKtpi5TZQkiEhmXqL7onxBsPv37NnDzz///AXspmBLyJHB6ifpTA+REJ+L9VNJT40lpXSoYaGBVgFrOQuyAiHPdD8xm18eZXAgXvqq7lNMOdlGk+nl9NDOA/QqgWdBPK28VumB/3lACTyVT4LSA0oPfFIPCKAkSEGiw47Q4MxvhE5ogO7cuZPZs2e/Wq/4m4gWihS1tbX1J93Hx5pM6HQKAC3A49t0Ojt27KiIZIoI8dtM+HPXrl2KkgPRsaio2a1YKSMD0vFNzeFltWUxLVVWlNahmY0mmu8rtPwIGxbg83aclBGB6VxLyXk1ohAEX+SsQ7vi2m+dRQk8P4LzlUP8v/OAEnj+vzty5YaVHvj8HhBC6aK9o6en579qGvNanSATic5FuRsKCLa7AG21atVSsNuLokkkEsUeRJ1mt27dXtuCIA2JfYl9qqm9naIgCEVC+1NEgotafWeiRMaEgHQ2RWW90ukUjYR+LaHNIBcdND4B6Hzp8GwZnIyQMCwoQ6EBKkzofDQyUWeLm/5bOxwpgWdRfMcp1/y5PaAEnp/7BJTzKz3w/9ADos5TEIxEx6iaNWvm2wM1atTg2LFjr9LqYpyDBw8qaj+Lqmi6kFISHYcEqBb7yG0CoIs6VlG/mZcJklXp0qUVkd+82mnm28Gf+MJL0VmMDUznei4We3dDNf6obohOIdR0vm97gl80xy+VeZFZZPxNNiquocICJx06l/x31PPzAM9U/HetYG+KK307NsfBSJ00v7UM/0WPWRt74PjKbzLiLy2j662K7B9eF713tmbKJnzfGPrED+PEwPL/iYUtj/dlTrce/ObvxUqfNXRyfnuU+H1n8O/XpSRGxCLRNsDMRJ/P8FgUfMnKO97pASXwVD4gSg8oPfDJPSDSywsXLlS0hhw6dGi+GemidaYg4JQqVUqxZhEtFHWiTZo0UbTULIomwLMQfhfR3zcjluLvIqLZqVOnPLcmShZEqj13CUJR8EN6tpxZjzJYEJL5armiTeHFKvq4W3y4ZNJ/9UF4ag5e11IIzSWz1NZcg9Xl9LDSfV3r+PMATxlpgd6M3RpD934dqVtSlau/DGZtiTms6mBPRmIyEhUtDI30SPddTseLxVnfwwNtHQNMDeQEnjnChcdWdBxcGyNJCsnpUtT09JGcnkjvuBGcHlwe1WwJqcnJpEpVMTAyQk9bHRWkPDkwkwUvOvFzTxeyk9IQ+gMaOgYY6UGY9wwa3G7KtQleGOtpkp2WTHKaFDVdA4wMtJGnJZKUISVbpoOJiTrpCSlkAWrqGqip5JCVJUfL0AQTPUiNTyYLFTR0DdFVjeLU3B2EOFSldVcX/H+ay+12PzLeXZskxRga6BsaoqcF6QnJpEuzkOaooWdqipGOWLfSvjQPKIHnl3YiyvV8dR4Qotiig4pUBlkyOeL/X5q2mgpqqijq2PLbLeVrcdCZM2eIiYmhefPmGBoa5mtbO3bsUJBvOnTo8Or677//XkG8EcAzr3R0vgb/TBcJDc8///xT0bFIaJLmNiGhJADpu6LCop2ouE/4sSjZg8RsJjxI42jSPzWVEyw0WFD1fz3DP6etDEjnm1yAuJKOKotK61Lf5nVA/HmAJ5AVwp7JW0lo0ZGeVeOZ32kbNTb8QKnn3ixcvIsnKq70GTWA2tlHaDv/FMUS44m39GTg98OpEHyFC4HWtOmpxYk/NrDvchSmzUcyvZQ3IwXwHFSKuPs+rF+8muNR+jQc+i0jmlXEREvOo93j+DaxB3P0LzDvh/3EWBlgVqYdE/s7c2XDfOYEOzGpWVMaNbPj9poV7L4ZjVGF1owY1ZCMzd8x73omcllDxn+rz9ZRG4kuqYeGuiXWRhIiwlIxazGOlSPN2Tn7T/ylWZhW7kevGsnsnLGKW6oudJrUDe2Nv/K0/1JahK9n3tqzPJcXo0nv/vSpq8WWwQs4kxlNYqIBlbp/x9xvPTFRimh+zrfSW+dWAs8v7kiUC/oaPCBkWuIyZbyQyBWRk4hMGUlZMhKyZAoAKkz8ErfSUUVXXRVbHVVKaKlgqaWq6BctWLxf+y/1R48eKVpe1qlTBwcHh3wduxCfP3/+/GsknJfEmsaNG6Ojo5Ovcb6ki0Q6XaTS//jjj3+lygWY3LBhQ54di8Q+2rVrx2+//ZZvH34Je5fJ4UCEhFH+6YQLZg9gpALnqhlQ6T3amZ9i/dHpMipfTCLi77UZqMDUktqMc9Z5rVuSAJ5Vq1b9l5qAaGhgbm7+aqniB5b4oZXbmjVrpoj4v7TIyEjFs/2mdenS5S0ZgUxCDi/nlyelGe7ix5SjVVg7pzw3ty3hYKo7dbIf8szYnWbFnjDWryz7JjYh8egsRvt7MckxjpsB+pR1eM5jDVc6tK+JelIqab6z6C+AZx8rLm7fzrF7ari7vmBnVClmDmlHeQtNHr8EniYPOXHNjJ5TXTj3nTfqHVvjKdlI4wcdeDC2LI/O7mLLeTOGTqrMw9U7eeZYGiPfXfg3msX0WiY8venNuhU59FvqwbWlR0kpU5eudV4wdcQThv7RBMKTeOF3ictn9ei6vCUvlu4hzMmDlp3suTphPAHdx2G5Zj0ak+fSSHqFLRdDKFOtLPcW3KD01F40L3aP7xr40P78bDwN89OR71M8Vco5XnpACTyVz4LSAx/RA7EZMkXLv1NJOYSkZBOcJuN+Rg5xrzdH+deMxqpQXkcVJz01HPTVFISGcobqChD6tVpycjJLly6lUaNG+a7zFMSivn37cvjw4VduEQz5l5Gn/EZOvxSfCkb6rVu3FEL4q1evfm1ZQjpK6JyKVHpeJghJIhoq+rTn1dXoS9lr7nWkZMn59UkGs3NFFdsbqrGthmGhSicVxBfjr6ewKJeYfU8LDea76mKn908ITTx3ZcuWpV+/fq8N/c033yhqdl/a06dPWbVq1WvXjB079jUlhsDAQEXk+02bN2/eqzaxuV/LjvLh++n7SM2Iw2r4YiaVS+bAmh85kFyFJsVlpJqWw0vzBuOCq3FwRD3Sry6l/5HijHVL426ADs7mEYQbVqR9Jy8Ms9OJOTWF3i+Gc7qPBac2r2fXDTmenmaEpNrRo3tDXM20/gGepo85c9uaXjNduTlxG0lNm+OZs4UmAR14MMaVgNPb2XTDgfHj3Qhat4UgWxeMfL153mY2Yz0tiLy2m99/V2PQiqrcXHKatFLVadcggR873aDF8pKcOx6JRUYkT/1t6LOyHfHLdxPqWJ3WnRy4OnE8D7qNwmTpdszmzaGe5Crrzz/GpVJpHi4NwG1GVxo4hbG02ibcTi6gobky5FmQ5/5TXKsEnp/Cy8o5vnoPJEhkXIqRcjBWil9StoIs8UYb6AL5oKqeKqX01eluoYGnhQamXyEAFbWLIpVcrlw5RY1mfoGT6GUuND039h6bAAAgAElEQVRFX3NhDx8+VERORXTwzVR1gZz+GS4WPhAaniLqKVLtuU1IRYko6KJFi/Jc2ZUrVxTkKgFOipKFp+Uw1T+dTXH/dCla5azNIGddClGys0AuOv1cQqN7aa/uaWigxq9ldXEz/Udn9bOl2sWqcmLwmT+WwVfd2LllHBU1U7jns431hwPJ0jShXO0WNNT0YcTDKv8GnoEWNGqZxbnDF3kUK0W3UgdGV7zB0AVB1Grdi0YlYzm58yzh2dpYV2pIn261sTdUzx/wHF+JxKDL7Fy9n8CsHNBwoVWf2uTsWUVg85nvBZ7N5mqy5NdLGFlaYCktT//FneHwZtYe98egVXPKn9pKxKBF1H2wmk03U5DJNChevQEd6piw97sbSuBZoKf881ysBJ6fx+/KWb8SD4jazfsJ2fwZJuF4fDYhWTKyPgRxvuGXUlqquBupMc5ei8rmmryTmFoEfSrSjyJqJ4BnfvU8J06ciIgoCUa8MJGi3L9/v6JHuZ2dXZHygiBZieitKBEQpQK57fjx44j6z9yC+W9uTuh7Ojs7F7n6zoCkbIbcTuVixj+pgIvVDPA013h7iUnaI3bOXMzuR+FIMKdGt6EM7FgVSw0J4bdOsXHDHvykznQe0pe60uOMP2XLnPHNcNCG5JDrXHicgK25DpfOxOHZvQnu1pmcX/U7zz2G072KhUI26U2Ll8gwO5P46s+maiqsLK9HF9t/6jw/K/Akh7TwB1yJN6NOBVs05TIykyIJvB/As1QN7EuVwUk/hfupxniUNCMnIZg70bo4GuWQnKKFbXENoh8F8jAsATV7N+o4wd2r/qSblqOSsyaRAQ8IjpRgWLIMbmVs0ddQJS3Cn/vZdpTRSCM2SYtipQ1I9A9HammJqfw5V1JtaOBkjCwrhYhH/gSGpqBj50L50pZIQx6TbFkaJ1NNMhMiCAlRoXgFYxKDY8nRN8HaXErQjUSsK2gTetufCKkuNub2uJSzQz0xjLv3n5BuURwnaSLSkpWwywnj7p1HxGOMk2sZSpjJeXY/AcNStpjrZRB8/jlGNctirvm1Fy0VqY88xWKVwLPonZlyxV+IBzKy5WwJzWTeMwnRWTLS8kinW6ipUFdPlXIGahhqqGCprYqocYuVyMiSwfWEbHzTZa9q3d7cnoYKuOmoMtxOi472WhhpfT3pd5GCPHLkiIK1/bIH+/uOd8uWLQrtz5ftNoXW5aBBgxCA1M3N7X23f1GvCykkkWIXAvgVK1Z8bW2iDEHUv7q7u+e55s6dOyvqO21sbL6ofb1vMRfis2l6LfkfySI1FU55GuKsn0daNPEac3odwW50EyqbywjwOcod/TZM7GzBqV0nCFW1p6ZDNnFmblQJW4rzwHMMWrSB+b3Lk3nvENtvROFWqx5pB/7goksvppQS0b00xi4cShUzzbeCXVGL3epCIidyST2tLKvLEAdtXsqLfl7g+T4vK19XeuDL9IASeH6Z51LEVpVF7JMnZJg7Y2/0eru/fG0kJ4mngfEYlS6BaRERaUuVylkamM7cCAm5gjavbVcwdFvaaeJipIGJpooihSi+sF7ShuSI/0AIVydL5QQlZbM/XMLmuGxi/iY1vBxQQE2BN4fZajHNReerqf0UckiCPDF37tx863CKPu+CmDR8+PBX/haM9gkTJigY4CpFSB5AKpWyYMEChUSUvb39a89PhQoVEFHPvDoWCcLK+PHj2bhxY5Has1B1OBErpdmNlH/Oz1CNlZUNFGS7t5oAnv2vUXtZX+oW0yMxxIfNv5yl3Ph+ZB7YzIlIK7qN7ISbnSGJRydT95wNQzIeYzJwNi01fNl1Ixr3Rj2opnqZ78cfQqoRTbFvljPG0yJPzUrRvXOYbzJ/JGS/WtJcJx3GOGq/6huvBJ75+oRXXqT0wGseUALPNx8IyUPWDBvEjKPhVOz6HT9915uq1u8SwpUjy84mR66CmloWEffDUS/tiLXWG7/c5RJePIkk28wCK2M9VHMkSOTqaGmoFTH2cjZRvjvYHACNm3XAzVoHeeJ5prf2xv0XTy4MG8K6oNT/+cOgCT8sbs3j72axKSkJVRVdXGpMYckiD24vncHig9FU6DeFBRO8CJ43jSttljC7rsUX7w/BTh9xPYUtyf/IwIjHSGBmIYs01UaTYc46mOX1JfqeD6GI1By2Pc1kTlQWydnyV20EX97Ww1Sdn8rpKUhIX0MSacWKFYpIpSDJ5EcOSQili9pHUR/60oSkkJOTE0JgPj9jfCnfA6IbU+XKlRXkIE3Nf1K4gng1YMAAtm7d+trfc69b1HeK+4YMGfKftiOITRkZGYh0f2GaqN3V1tZ+BY5Fecr2MAl9HqS/mrazoTrLKuvnE3gakJUcwvGNiwmvMZ0BjrEc+XMxP51VY8DU8bSMXU6rp93Z7xHImi2xeLaxJeR5MpUb98TLQYXATWNpcq0Vt5e1xuwdbyCRlVj5MJ2RT//RGZ3jqMNYATxFGgJekdoEQUxpSg8oPZA/DyiB5xt+ynmwhlY/qLLgt9boxUUiMSmBpWo6yclSdMwtsdDLJuJRJGlqOchVDbC0MyD23H7OxJlQp7Y5J/tvRWfueLpWsUM1KZqYDNDWM8JYM4IDE7YQV685Hdu6w5npTHzWjRUDS5MeFUVCpirGllZYGKgS/yyK5OxMsnK0MbcvhqWBSAXJyEpJIDIqhlSpFpbFi2GhKyM+/DlRydnomlpjZaxGyoto4lJl6FnYYGuuRVp4CFHpoKZpio21FmkvoomXaGBuY4WpngbZyS8IC49DqmmMta0pqhlJxCdK0DI2xdxAhdiQKIREr4qhPXZ6mbyIjCLk5jHOJFjRsUNn3Kw1iD0+k3Z32nBicnV05Un4bfHmZrgJjUa3wCH9AhPa3aLbqW+pqqUC8nSenD7EMZ9EPAY1RjVGir2LPXpBq2i42ZWjS5ph8gWjqegMGRPvpPBX4utf1kZqKnQyVWdUSW3KmwpB5Py9Ad91VVCClO8CMvBJzSHujQhobzN15lfQw0an6DM2Bbnm2bNniLRxbvCVl2+ioqLo1auXooPRS0KSIBsJfU9RJyn+LSom9t21a1cEiMxtguHs7e2NYD7nRboSgF1ERUU6/r+YqI0V4FasQVW18Mo36tevz9SpU18xuD8ceOqRFHaD/RsOYNhhJDXN5ajrGpLpu5q+54sxv/xFBkYN4NogGy7u+5NNp0MwKVuRzl364eWgzYvjM6lzvy33x1dD/R2OUwLP//JUKe9ReuD9HlACzzd8JE+4xpIxf5JYvT7169fCzSiBc8eOc9UniLRaPZjdNJFxlX8hqbEVSOxp2KMHNdRucyvFiNJmCWyesofsNp0ZOLgZ2Sf+ZG9gKvrFqtDCQ5Pjc/4ipLgHPccPodL97+kSNYD1lR+zcrU3j5PVKVGvK8Ob6LC53zIeFFdBGq9LuVYjmTyiJqYkcHvnnyzacIxI9fL0/3ESHS3v8fNPW7gVIaVs/S60rCDjwvY9XIuSYVm+DRMmeuA3piPLktyp4NqEri0MubxpK5cS9fDoNYyRDcy5uXIFGy76k2PjSY/BbdAPPsvxE4Gkl2vMiJbarGy7mJCqehhXH0QPI1+2HbpDaGg0BrX78sP4vrhZS7j4w3BO1VvOrDpm8Dbg2XQX9jOaUUbXFJcqbhjH+rJrx3GijarRuLEX7s6WaGdcZlqt83S4+h1VdD4Canv/s1/gK4Qu58KH6SyOzELyN4FIfHHZa6nST0Q5S2hj+R+jnHktRqT0NwRnsCQiiyeZrxeRTnPQ4rtSuuj9HX0p8Ia+kBsiIiL46aefmD9/Pnp6eu9dlZAZEqQaIav0Mj1948YNgoKCFMLyIrpWVExEyi5evMjo0aNfW7IA1aIMoXXr1m8FhSJFP3jwYAWge9nFqaB7PnTokCLi2apVq0+qfypqJ3eHS+hx/x/GeL4int13od29BmXNtUgIfcCTrKr06WCG7xkfnstsKCF7zL6Myky2PkyviAHcGl2B9LAbrP1xLkdlnsyaMapAwFP81lv0II1JzySvXKuMeBb0KVNer/TAvz2gBJ5v+kQmITb4Bt77D+ObVowmzRpQXjeJ53ePMeOmI+uG6zO/xQNG3BmD8WVvDninUMozh4gsW5q2LsXZbhsxWPk9HRyyeHznISFBV7nyJI2a3TqRtfwgyS3b0r6hI4kHRtIhtB3TjS9ww2og46vEsXqNH45Vjbi86ClNN43ES+bDT33v0mbfRKpqx+O7dQ+Hb4djUr4iNRrVwerSNCanjmTjgDLIogPZf/AaySZV6NHGkMPj1pIzvDt6v00j4pstfFMqmRM7dnPKXwU3l2h2xZTnp7YazJoazcw9IyijkkRCUg6SuBCCAy6w5LouIztacXBkIF3PTsL1xWX2/noC2wnjqRC2jy2B6jRv3Qk36yS8h4/i6dANjK6k93bgWWceobVKYGfgRIvhQ2nkoELkwxsc23MG/2RHeoxuT2W7EBa7raPCuSU0sfgninf27FlE9KewTWhJuri45DmNIBL9/iSDn55JiBfFX6LVG/8j/YwroU1rW00MNQsnaiTm9o6Q8FOIBL+01yOtvzvpMMRF56NEWAvbx3mNLwg2HTt2RETwihUr9t5liPT09u3bFSnql8Sb4OBghcSSSDvnB7y+d5JPdIEAfwJgiv3ntsWLFyv6tgvS0dtqVkWUUlwzY8YMTExMCrza9PR0BSlJRCOrVatWqBHPf33EyuF4jJQWN/+p8Wyup8Yf1QywyeuHW3oIR5dt5HhoNFkYUqZ+a9o0qUZx/Wwi7l1g14HTPJWVpFX3DlSVXOD3+Op8V98eVVkGz/0ucS0M3GrVwclUnZQHh1gU4cb0RsXfymZ/uV7xNh97I4XlubQ85zvrMLqkNtp/16IrazwL8OjJJSTHZ6JpYsRXqA5XAEd8qZfmkJmUhFTbGINCJrAqgedrz0AOSX572Ztcky5l09m3eytXUotR0zQHaXIwKwNLsX6sCYvahjLu3jcY+Z7gyLZQLGqqEZNj9zfwXI/eihm0Mwlm1+LTJFqnEx6bg1e3zshXHiSxeTs6NHYiSQDPkHZMNzrPLbshjKscx5pVtyle1ZArS6Not20IVdXusKrjMarsnI6XcRYvQgK4dt6Hy9cDSKwzgJFpvzNLNolN/cugEhfE7j2XSDStRq/WhhydsIrMwT0wWDabxHFbGOCYyNFNm/D2V6d2HUtCk6zoUDWGcVOT+GXPcMqopxETEsStK1d4nhjH/iemjO5ux5Gxz+h7YQylY66x48dDFJsynnLPBPBUo1krATwzOPf9N1xssZLvPU3eDjxzp9pz0gjx9yckyRR312T+Gn8K62960LZcGHM9j9Ps8gxq6P8D4ATj2c/Pr1DfqSdOnFCwonv27PnWeUTK7VxUFt8GpXM/F8PVSkOF5aV0aWWniWh9WZiWKcBnZBazgzPwz7UGG1XY4aZPbevP19v6Y+x77dq1ClkgAYTeZwKonTx5UtHDXEgoCROSTCNHjlREQv8LEHvfnIX1ugB/oi7Vw8Pj1RSi5lKkwAVLv3z58m+dWkRJBdgWagC6uroFXp6okxVRVREhFgoBn9oux2fT+noy8X8H8e3UVDjnZYhzLnH2T72mN+cTkdnWFxI5nuv99ntZXYZ+dla7nMzIuxwOVcOzfGls9AuhtESWRWqaBBUNHXQVfdo/1ORkPb/A4iPQb4AHGdcPsff4A1SKe9C0eS1Km6uSlCrDwEAXDdFD+D0mS7rP4V0Z1BxQDfN3Xp5DSsRjgp7EYVmpOvYGeZcmyVPD8fE+hM+9UF7GuPU8+zGuVSk+pB+aLPkxh7fsJ0hejrY9GuNs/K4CD0CeSZT/VQ4fv0iYqiNN2regZnFdkmPS0DI3eQtol5OVHEeKujFmuu8Z+51+lRJx/i92ZzdkeIPiFMJT9Wp2JfB87SBkpAXt56flxwlOyMTA0Z3qZY2JOHeK4NR07uq0ZPNEExa0yQN4tvUgdPFc5t9NpUrnxujs3Ms1uTZWrq60H9AXK5+/WHwiEKuuY/hWZTXdovqxzi2INX9dICZTFbPKLRnYWJftYx/QcusbwFM/gZtHdrPN+zwBL1RxHTiZmeUe8ePSk0SkqODk0Zz6LllcOXCcwGQ5erb1GDmpBgETJyiA50BXOU99T7H1ryMEJqph79WWYV2Kc3P5nxx9GoGqmRuNWlYg9vgWLj5PI9SwNrMGFufAmFAF8HTLiuLqzpVsPh9BSlw0qlVaMWFIb9ys1Qnf9x2DInqxf0QltN6Waq81iweVbDBV08bGuQWtG2lzZcch/OOz0LHwYvDYDrgm76DdIks2r2+P1Yd/yr3vc+u110W6UoiY5wU8I9JymPUwnc0vpK/kX0R2e6GzDkNLan+yTisi7b5ZyDeFZvIsl1hoIyN1tlfWL9JM9+vXryvaBQqW9vtMADPROvPSpUuvWmcKECrAm4h6FiUtz2+//VaRZhfEqJeWkJCgKD0YM2ZMnnsRQF3cI+o78yu8n9uvgrQk/CjUAPKrn/q+cynI60LHc/DtVC7lkoTwqWpAbaHj+Ynf/3mtOypDhuv5RBL/BsclNFRYUU6PFrn6tX+eiKeMZL+djLmswbcdmuNmVfAfHu87K3lyKN7nH6BWzJ3GLmkc3fmE0u3qUcbkv/7AzSBo2xwWpnVgUU99Dny7gmeV3bHSN6W0e02qmYey5Ggy7dp6Usrk/TAvJ2wPY/smMPLkIErlgSUl0Tc5eCwRp9IZ3L0UTNmew/B4xw90eWY8D27c5P61I8w/LaVHRw9KVmxE66q2/Nddg4wYn/kMPqRP34a1qFnHDWvddwNrefITdmw5SlCqGsWM1NGt2oquFVPZN/kCzrP6UdHgzfslPNm/kENWQxnprkrA7as8161CQzerAoJHGcn+m5j+ixqj1/TCSXAyCsmUwPNNx+akEfE4iKfxUgwtHXCw0CQpIozYtGzkBnaUtdfgeUAmdu42qKUkkhAjQcMQpHItjM0MkcWGcu9JDDoOJTFLjSI8MQc9C3Ns7WzQSY/mYXAkMktnyurF8VBqTRnDLMKDnxKVroaFfQkcTFWJfJyKSWlrDEgjMjAB/TL2GKpKSYwK42lYNGmqxpQs5YStfjZRTx7zNFaCgWUJSthoEP8slMhEGcb2JXGy1SX5STDZdqWx0lUhOyOJiJAQIuKk6NkWx9nBBHnCc4IeR5ClaY69ozXEPycyIQO5vjXOdjrEBUuwrGiLPjmkJ0QQHBxJarYqBlZ2lLCzQk9TlZzII4wdeIeeWyZT3QTSXsSRmqWOsa0pWrIknt4OJFwiBRU1dAzscXYyIDkshPB4KQa2xXG0gxs/T2GX+ywWt7LPU96kkN4Dijq5vICnIEKsDZXw/eMMEv5OsYt1jLDQ4Gc3ffQ/cX2lqDP9+WE6awTj/e8vRGMhbO2sQzfHolPb+OZZirpNEfm7c+fOv/qVv+3cRaciEd0UfcxfAq/vv/+e7t27K86yqJgQwQ8ICHitLlUw1QWoFqSjt0VvhW7p7Nmz6datm0L7s6DyUcLXAniKVo8ilV+YxKI8QV16DjMC0ln74p/ORb+V1GZ4Kd0vpknC2XAJDe5+iZ2LcgHPhlacmbqGq0STlF2R3tNG00AvgA2/reF4kCmdJ4+lrcElhq04jXZ4DLp1BjBhdHtKpt1ly/KVHIouzsDxw2hVwZiI02uYueAgqQ51aVXHmLN7z5Jo04iJAx049MNT2mwYQoW4Myz4cQ3X00vQbvBQ2jq9YPXGHfhdfki8WV2mLJyAV/ZFfp3xG+dSbWkzcCxDWrmin/N/7J0HVBVXF4U/4NGbNEUUEQSxi7333nvXaOwldo0lsRsTNTEmxth77L33buy9N+wVFKQ86oP3rzOKQYMKKIL5567lSoQ7c++cO+B+5+y9z22Wtp+HweA+NPHwZ+E3w7hZsQ+dqubBSRPE+bUz6LfwOj4VWjBoSFUitk7lhz92EZm9Fp17taFsenEumMncLTdxqNufX+v7Maz1Y+pPzMadY/54Fc7I3zvXc/zAVcIzlaf38F6Ujd3JyCGB1B2UEd8DvgrwLGh8jcU/T+KvMzY0/+F72hX6t51WjO9a6k2L5JdRDcluFsv5jRMZMv8y7tmKUr2SG/fPH+bYE0869mlGznvzaDXlCOYBEThVak//rwvhv2MRfy7fg3+WFkzq7caaMd+zIKwUAxvWomKpdByZN501t51o2bsrDbI94fd2kzlppSVdjdH8+lV+LEJusmzyYi6a5qFVy1Kkt9PwcN2PDB16Gu9+39Cubn78jm5my85HuNdtTAOPx/w2YjgHbGvTpVU9HPx2cca+Di0tzjJ9xgouGuSjy6CeNMxnwNaRfZl9XkuokSsNOvWgoac/S3+bxuazoeT65kd+rmPCqsHTseo7jjpupin2a1QFnikW2v+jG8eGcPv4ZWK8C+CZnE/EMYFcPXYLMx8fslp8fpX2+4Dn/dAYhl4J4694PK/cGgP2lrbF6RMLiRLzxgi71DdIR+PzWs6FvuR7yuff0rYaVvpYkf4Dn6YTs0ZqzBFrHxHLSMYzZ86cH9yCGM9LtyLp6uPg4KDMF4sl4ekmV+X9wUU/8QTpSlSvXj2OHj36xp2F1xwQEED16tUT5KsKv1O4oUIzSAwn9u1tS5ldAL7EKTnXf4owhETFMsk3nJF3/hHu1LQ0ZHUp2xSnrSR2/98cC2ZqwD8enl9lMOYnbwsyvtWrXXxWnZ2d37jtmjVrFI5u3JAPSuJXG3+IR2uOHDlef0nO/e2e7/JNoVS8aREWD3iWNWVW8/1UXNmdrDd3sWZlODlLGnH1siHl25TFwy0TpqcmUWZbHjb3zMutw+vZG1WEaqaP8Q2wwsvFlxUhBRlbVc/EVnsp+0c7shuHEx0exJbdJzHwqkjHYi8Y3/oMdVY2IGjCd5wrM4Aaljf5+9x9MnnYs+FsENXKl8Xj7hI6+lZnZt7tDDvsxXety+Ke3oH0GewwCTrGqJZHqTi/M2WcjHhycRszJy3nqqYE3wxrTb7QvXSY40enzg0o63CBUW2PUGZ8A0zPHuPyIyu83Z9xLsiBMiXzgtaUXM5n6FZyFvo6handrjMVLc4zZtMtipUoj492J/0O5mHO16FM7veCBqNcuLnvJrlafYX1wblsjsxBVTd/Jk6E0eva4v5WAvEN4GkazZFlw5ngV42fm2YnVhuDiUk0tzbP4ZD7V7SPnE7NE1VZ1tKRAwf289DEBZ3ffWy9ylAzlxuZs9nzcHk/uge1Z10bd3z3HuDkTSO8vZ+wITA7/cro+KHGHmps6kkBa1syu9ih0UcTdOsEq+ZOZ/ZNd4aO7kkVpwv8UmMDPstGUNY2GqmKRPqdZvxBQ7o2L4p2aV/muY7hl8qWHNixmEPR2XGNfIa1RzGKGRxh+EE3po/Iz57u33C7/hgqc5YjV/xJZxbBVX9rytaqiKtDZnK46tkzZSAXio2nX0nHxP6oJHmeCjyTHDL1gv9aBN4FPIXbufVxFN0uarkfz85oZQ5zGrt/uByUknH680oYQ+5FEiybBNxMDJjsaU59ty836ymCIQGgkrX80BDQJhxFyZJ6e3sr0+UfbvmFLLzFL2H4+voyd+5cxTw//pAsrtAFypUrl6C9lGRDxVJKBHG2trZJftRVq1bx7NkzhUeaGPuqJC+QyAs2P46iy4VQHsbTy50pYo2PY0qyyxK3uReRsdjFa5cpVw3MasaY7OZvUGtSvdQuwLPtDToc7Y3b7X0sHXaKHAMLcHTid0w/bUP7n8bzlela6l6tzbm+Pjw4sIb50x9imOsOuw88JLNNEAfNG7C2i44W87JyaF4D0gvN8Pllpq48jMa7El/nf8zo5iepvaQYRyovI9/OiZSJucTcbXsIjjXhdpQj7WrXonDgEnL94siOHxxZ8E1/Zl5MT+cffqB3Ix/SBR9heMsTVFvUiZIORoSGxGBu6M/Omau5FJOP5vWjGLIggF496+HzcBal5mVny5QqRJ3czvb9J3h+Jx0ZSpahVuPC2BsbEHNvJc1y9eBZr7ksHlUTW98tDD8QRJ0qdShvdYyulS7QdlkWVn8bD3i2qIP/hNHMvR6ImX0s19a7MMb3D2qkf5MX+TbwPLpqLDM07Znb2APt/fNsWbOC9Rv2Y9jyZ36yW0zjp1049FV6tm9ay98R3lQz3s+wYUsI9OnM3OndyHBgEO0Cu7GjmQ1rZ03i9413cLXXcsy0GgsGebCg1W2+Oduf/HHbiI0iPCoWI00MDzZNoNmJwuwe6cLcCqspuH4MZSwCuHBgE8tXrmGFtgyzJrTBdl1vprtNYmp5PRs3zGXrE1ty21tQuHIrSlmeYkCDMzTb2YA7fb8jqtc0ahocZfWB82TIWYB7f/3IqNUvqDluKtO+9uTw1P6cKjSeb0s7Je6HJRmzVOCZjKCpl/y3IvAu4ClG8T/fCGdsPDuVYqaG7Chjq7S+TM0hvNPyx0O4Ec9iqX56YxbmtcL6C+1NLCXnCRMmKGDsQ+VjERMJ8JRsU1yGU0rUW7du5dtvv03No0n02uLTGRoa+gbQFq5q165dla8lJLQSYD5z5kwlyytWS6amSSuHCeAUHqybm5sCXFNz3AjS8e2VMNbF6wz0XUYTRuW3SlWXBvks9+tlLQPi/dz7mBsyyduCCvH4nRK7NAc8hx7Dc1QjXGPD8Tu5jtnB+eid8RjN9udlQ58C3D2ygX3hBShn+ohboRkoX82LqOexZHO9y6hmB6g87WtyWugx1mnZvutvAu0L0bqElt87XKTeKsl4fs+50v2obnmTw+cfKBnPrfdNaPsaeNqzebgX2ghD/I/v4vQTe2p3bkVumzssbLkYq7F9qGWyl+/HPaFen+K82HuSx3hTu2YkI6bdoHbTapTLdIuJnY5S+scGmJw9xpUnlnhm9uN8sBNlyxTEPNYUD9uT9Kt7ANc2Fugz1qWl91N+3RPDTfoAACAASURBVHqLIiUrUCh8N/3jZTwbjc3M5S2nca7TiHSH13LMIj/VS3hj4v+U2DwFyRwThqFVOsxfORW8E3jWtWTX76s5hxPZDPezJ+PXDDZd8Abw3B/gRZvKmTEOf8DWyWsw7zKUmg9+VIDnzjbOHF+/mSP301GxXm5iA2NwS3+TwbWuxgOesWhvH2L+ris4Zi9Obu0u+p3Lz+qBTiyoNhenX/uSX3uGPXsvYZ/NibVnTenZvQa22wYwXt+dsZXsOHFkFUdfZTyt3ItSzOAoIw69zHju7xkfeJ7G0rM6hTIZE35zJ6OmmDBmTTWujJyMUZfxNEhB6pYKPFPzN6+6dpqIwLuAp29oDF3OhrI75J+UzHQvc9p7mGEc16w5FZ9g4sVQvr0f9XoHpa2NkF7SYmD/JY6oqCiFd3jq1KkPZvLilO3CV4wThYkh+ogRIxRg9iWMuMymmN7HDT8/P4W3WqtWrQS5qmIlNWbMGIWbKXOSOsQhYvfu3Qp/NLVFWNpoPeNvhjPhbsRrX1x5nlNFrCmYilnPW8E6ih4P4Xn0y2qCfMZs6mTMLzktyPAWFSh1gKce7c09/H5RQ5P8xmwc94Da05vg/Pg0u6afxbiwnu0LV3IuxpuWfbpTPXwxBfpuJa+LHVnLfs2AnvXJGnKOv6bOZP1xLblbdmdI24KE7J/LmEkbCclUje7ft8b52gamzD5Dttql4ZQpNcbXJ8vjXfw8dhYnwtyoJxxPDz8WX4qheskS5AjZRZtllgwqfZWfx6zAzz4/DTv2oFXF7FgZabk0fxQzTNowsakr55b+yk9zTmBZpD5dujejZCYt+2dMZtKGKFpP+Y781+czbqpwPGvSuWcbSjn6s23+LOZtu4RZjUHMbGXA/LEvqNQvIxe2Hyba2oJtG1Zz8VYIGXLWpN/wXlQwOc2cP8KpMcCTM/P+ZEOAJ+2b5OP2qrksOfoIx3I9GNI2PWdmbydztyFUzPxSQhT78CBD1kXRo305XE10XN63gPVGtRhc1o57hzfwx7RtPMWEXG360dFiK8MC6jG1ejqOHz7AqaeGmPpuY93uG5gXa8uYwY2wPzedH0MaMKl2FsIenGXFn9NZeSgQr0ad+LahFUu+f0DDuc3wjGOZ6YK4smcFk+es45ZJYXoM/ob6uc04MmskP+7WUql1EzJc3MiWs4+JztmQ77vXwv3FTgb1/IMnudrRoKoerV0pKkQc4c+ZK7lkkI/O336jcDz3TZqJrlF/ihteYt/Zy8RERXNw7TpO3bOhQt8h9Mp3iXGDQ+i4qAPeZimXXFGBZ1J/c6vz/3MRSAh4Sj/p3c+iqRKvn3RGjQEbC1tT0O5T2It8fBivBUaT4+g/XohZTAwY52VOqyxfbrldfCnF0Dy+vVBCkZLM39q1axWQOnr0aIUDJ6bqAqYEgH4JbTOlt3yPHj0QgVHcuHnzpqLYl2zn273bZc6DBw/Ys2cPxYoVe00xSOybJPGRLKvwO4cNG5YmOjzteRJF/6thnI2nbm+aTsNUHyscU4FDLc4Roy9rmfI4iohXTSKymhgoDhaNEqCxpA7wTOyJy7wY/HeMpvyFmpzrX+y9nZqSctekz9UTeXs7w9dq6NenMhk+7JiUhCX0hF7d/E+p3d0mkfZPsbx4cJYTp2LwqVEYpy+0UpSEQH1gajQPdk9jTlhNBtfxJGm1lKTtQgWeSYuXOjvBCMQQFhBAtIU9tmbJEAfFRhD4LBwzRztS4d+aBFXtUTF65t2OoOuN8NdP3MJOw6T8VjinxiYTiLt4e5Y48IKzcW2UgD5uZozPYa70jP8Sx+bNm3n48GGi+o9Lm0np/CMdjOIsgWrWrKlkDNOnF6Za2h6lSpVSqAE2NjavNyqgU/irAjzTpUv3rwcQ2ykBp5IldXRMGvlf6AkiShKgK2unhSF0lgnXw5n6KIqgVzxq+fH60c2Mzp7mr8ufn2Ov4mCx7n4kfW+G8/CVXZlkOxvYa/gzX8J2ZWkfeMYq2dFZT7zpVdr1vYb5KR7j2AgC/LSYpbfH4pP+ftIT5X+NnbcjyOmVAw+7L/eDd4qfwXsXiEH77BlRlo7YpXArZhV4pu5Jf9LV9eF+nN69iXV7r2HsXZHWzSrgYash5MFp1i1dw+FbEThlK07dxlXI7xLL9f1bWbXuMH6GDuStXJd6VQrgoL3JtmsBZPX0Ia+zBQYEcWbBX9xzcOL05r34vdqxxrMs7VrUpoCLNYYRN1g1Zg+OLQvyaNkiDsYpwDU5qd+yIAHrN3AgSDJzJmTwrE2rlp482L2GrSdf4FqmNk2quuL71zKeVu5CQ68Pt0z8pEGDBIGnVqdn3CUt4x79U8oe7WZKHy8LrBPF74wl+M4x1q7azNHbEWT0Lknt+hXI62rM7S0LmbH9EmE6G/LWaE3Lqll4fnoXqzYcJcSpIPUbV8PHNR2vKEfvfdxRZ0IY+eQfS5qOLiZMyGGBXQp3nvjUZxB3P1HwirelZDM/5E9548YNBIjFV2dPnDhR4S7GdTRKqX1+7H1FtV6/fn3FuzT+WLp0qSL4kazv2/xN4X8uXLhQaXMpDQ+S2pNeOLRiQSViprRksn8xUEe7i1pOvXJpkI9MOUwNGeJhRks3s8/C9xRe51H/KL67Hs6hkBjitOzSJGJRLguquCSc/0n7wPNj31T1ejUCnz4CKvD89DFNpTvG8OLaLhbuOI+xgwc2EUbkrluVfOb3WTl2Jnc8i5MjvTEhDyNwLpILu3u7We9rTYHsGTE1iObp7es8tSxLy9JaZh28R5HS9aiTwx4DHrGmXRcetBpFvuCL7D52nFuaPDStW4aiub1wtjYm4uw06s9yZPrYMmjPHWH/5iPceG5FgfrVKe0VwB+tt5B1RHW8jDVYpcuCfdRNDm69iHnBbBgYZKJCpVzE7h5Px0dN2NS7EJ/782pCpfbgaD19TocwL56dyowcFrTLYopJIroU6QOP8/vAtRhWLYG7pQHaR77c1LtQvXYxgmaPZrVleWp6waX9l3Bv0giDC5u5ZpALTzMTXIsWo5CnM6aJyAosuRFGq5sRr9+5Jo7G/JzDgizv6dCRSi9oopYVsU3Pnj0VcCTCofcN6fEuZWfp7uPj46NMXbFiBdbW1tSoUSNR66XWJMlaTps2jV9++eX1FqQUPmPGDMXiSGyW3hZYSWxWr16Nvb29IixKyhCzeOn2JFZKYkyfGt6d79qvZBoX3Ylg0K0Inr3iVUrdpJCFIT94mVMho2mKgk8BnSefR/PDjXB2BuleN4mQH/PRWUzpl93idYvMt59BBZ5JeQvVuWoEXkZABZ7/mTchlpCbu5k4dy+WBerzVQVv7OysCD/yM63XujNldAPcLQyJCotAF3yBqSP2k6VjSxoWzoyJQTSPL+1i1dKTZK1ckOO+/v8Cns/6L6OTeyDrNmzinHEZvm2Sm5f9MrSc//MbZmYeze91XTFMqHNR/JaZRPLw+AbmLTlOxnpfU7tAVhyszTD030q3Jvfpv6/rOztRpNRRJQQ8g6L0dD8ZwpKgf3z8VhewooGzSSL4Q9E8XD+A9ufq8NegCjiaGBDtf46Fvx7EvGxhbI8t4UbFwfQpZc6OSf05kf1rXG9s5rRxeXo0KYGrkzVmxonjkV54Fk2+E//wPOvbaxQRhIfNx7ROS6lIf/i+Ar6kVC4WSR/y4wwODlY4iwJQ4xTgUn4Xz0QBV2l5HDx4kPv379OyZcvX2xQrKFGci7ej2ES9PYSCIBlSAdmJ8TqNf71kScePH68A2rSYDQ7T6Rl7UcvPT6J4hT0VUU9Bc0MGuZtRI5Npivh7SnX/9LNoxlwPY0dIzBsip2Y2RvxRyBrH9zQWV4FnWv4pU/eWViOgAs+0ejLJ2Jc+NowHp7Yw9acZXMzamkkj6qNd1InpGcczraH7a35P7N0ddJjpR5ce9SjmYo0BesKeXmTTqiW8cCnM/efBSQCeT9nUoye+HefSu4BVwr3aC7ViekAQVnbFGbR8Cb0LGnJ5zzJ+Hr8b85od+b5rZTKZX+Ln/PPw2T+Jyo7J4IkmI15xlyQWeK4raEW9DIlpnhbGmcmtmJ1tClPrZH65TOxT9vywioee2bC8tIm7VQfTw/sOU4cuxnXQT1QwOMtfv05hV4QPvYd0o7ynQ6JK7dcDdXgfDX799AkBz7CwMCQ7mNJDMnVmZh+Xr5bM3L59+5TMnGQ+3zdkrmQMpVe59GmXIZnEefPm/csbM6WfPan3Tygze/fuXU6ePKkYjyfUP11EQdKjXYzIk8phvXPnjtIeU4D5x55RUp81sfNDovUMOBXMzMB/XCREg+KuMWCAmymt3M2wNv50qhRdrJ6tDyIZeiOcK1F64tmJkk9jwPZSNjh/oKGFCjwTe7rqPDUC/0RABZ7/mbdBj04bSlisAWaa52wePYITpfvT9N445mYcx6S6WdEYGigG3frnxxk38CB5+ramdl5nNOh4dnM/q+bvw7lKKc5fe0SeknWol9cJQ91t/mo1CEYvoHWm5wlkPJ+yuUdPbr4PeL6R8YwhQhtGhM4Qs/DzTOm3B7debWlQ8BmTC8ynwP5f3gCeAj4WL16coqck2aDZs2e/0as9oYxn4oFnFPdW9KTdnbas718CqXrHBF5h0fhdGJYsiN2piXSZdogot8oMHPI9XWp5YhQWiZF5JKfmTWGPZXm6NapA+ngdUt4VgMQATwE04o2ZkkOEK9K9ZciQIR+9zJkzZ5D2l9L95UM+lRs2bEAyn40aNcLc3BxpJyn8RQHbH/IC/eiNfsQNJk2apAiE8ubN+/ou8twCuOXrbwNL+bmVbKiA8p9//vmD/Ne3tyZxEl5pQp1xPuIxPvmlj7UxND0ewtHIWOJ1qFXWaWevUcre2W2MFLpLcuRzIlQXwBkYpWfK1TDGPv6Hwy1rCKwtaGrIwoJW5Ez34apB6gDPSO7tmsEv1zLQrVldcpifZ2Sp73Gcu4oe3qFsXbSW87oCdOxaCsd3PYLWl2U/7oFiZalT2xvL5AQzsacffI7fev2Nd//GVM6b/i1lvZ7IgEc8DDNS3nkrk0/3wSKx21Pnff4IqMDz88c8hVYM586+zey4EIhrQW9C9qzhXtl+dHU6yNCpT6nYvAxZrU2IjTbEztWGgN0LWf7Yndplc2FtGMaNYwe4EFOanu3cObVwM77GzhQonAWN3xGmLbTk+/ltyRb9MAHgGcaFad8wzWUUf9R7R6m95jYK/tGEXMZGmJqYEXjrJEcuGVK4tDWnFt4iZ7fGVEx/ip4tHjJwTxe8Pm/CM0FxUULAc21BK+onKuMJ+mcHGdd9Pek7NKKQkxHPrx3n0DMbqtcrQ/j8XzhXfjB9y0o2VMfzG0fZuupvNMVKYnl1P74uFWlTrRgOiVAWXn4eTe7jqV9qF/AnFj+iyv5Y4Yp05VmwYAFNmjTBw8PjvT8vksGTkrWAtbh1s2TJogC4OKV7Cv3AJfu2AiIlaynZWtlr3BBFv3xI+PrrrxUQHX/Ih6Ndu3ah0+mUzGVShmSGu3TpooD5hDKpSbnX55h7NySGYZe1rHuhIyT23ysOcjahbhZTslsaYaUxUEDo++jQAjbFpSJUp+d2WCzH/KOYcS+SC3E1/VdLWBpCEXMjJuS2oJC98XvvGber1AGeYk20k/4z71K/fUNKaFdQtdJEXMevY0YtPSvWbiMsTws6F7bC/8ETXkRosMvsiks6AwLu3cZPa4SFJoQDC05jUrQIpQo5YmLjSAZbM6X6pYsI5unDRzyPMMbJJSN2mnAeP3hCcLQpjm5ZyGARzfMH9/HXxoCxGVYmoNVGYGDlTDY3B2ID73PzcQiGekMsHTOS0fQO0/sefgU8HdE9f8ith0EYO2Qis6OGe3vmMv+KMVVrNaWMlx0xQY+5dS8AQ/tMZHGxxzwRnPrP8V6qa3y6CKjA89PFMpXvpEcXco8DKxexZPs1zAo0pHe3WnjZ6Ll7dC3zFm3izEMd6b0r0KpDQ0q667mweQVzF+3mkaETReq1pnWDUmSxMiD88QU2LP6LDUdvEp25At37daRcFgsIf8ax4ye5rclFw1JZXvl86Qk/N50GMxyY9WsTXE3Cub3/OL7PrchfpxBOkZeZ22c8658FgYEpmXI2p1tnL66uXMjaY0Fkr9uaLo18iNzyA52fNGNDr4JpQlyUEPD8K68lzV1MMUrUh/JYXlzfy4K5y9hzLRzXfJVp0aY2RbKZcG35Um7nbUTd3C/tcGIjAri4ewXzlh4kNEt52nVsRDF3+0SV2vc8iKDShbDX715DB40iLnJPBY6nZI0F/En28WNGSEiIYvsjGZBKlSq991aigpfytHAi40CceIG2bt2a7Nmzf8w2UuxaEQk1b96cRYsWvQbLwm2Vv8uzi6r/7SEdh8R6Sfid8bOkidmk0A9GjRql3P9LGY/DYvj1RjjLnkVz/5W1Ufy9C0hs7WBMbjsNnpZGuJgaYmdsQPxKvPA3JbPpH63npjaGi4HRrHiu4+nbqVTAUWOg2CZ1y2pGXjtjNIn6GU+tzkVA5G1WDVlOeL3a5L02hWEXjUkfWphOPZw5v+UyOb5qid3Zzfy1ZifXQ8zJ5NOE/j1c2d6nMyvDilKuuA9Wj54TbWNATHQ4meq0oXUJNwx1YfgeX8PU2du4G5mB6q3qk83/LBu27+dOhC3ZSzSnUyMzNg4bytYwZ0xj9Tg72RAaFECwUVFGTOuH2cZeNJ73jGIO5lgXrkXbWq4c/eUCOSXjmSOKHWMmMvfsA6x9qtKycUki9k5n1vEwCtbrTu8azpz6bTIzjvpimqsCrbt1oJq7VbKy21/Ku/7/uE8VeP4/nvqnfuaIm6z5cT9Zen1FYYdkdM2J9efwrCX4Ve5I/Wxpw05J+GbfnQ9lit8/VkW/ZDOjq4c5FonxOfrUMX7H/f68rKXH3cjX322dwZiJOSw+yE1Lie1du3aNP//8UxGxfAyPUEDYli1bEPsfaX/5PgW2eF6K9VLJkiXJly+f8ljTp09XwFla8ap8O9bCtxR1erdu3RR+qgzJGO/YsUMBogmB7evXryt0kMGDByuq9qQMKc2LWCupSvikrJESc6Vf+uqHUSx4FMmZ0BhCXxm6v72Wk5EBXiYGZLUwfCM7JgnN29oYbkXqefjKI/Tta00NIK+5IY2cTWiZyZTMlkaJynTG3UcynvJhIKXbtFpaWtK+fft42w/j2srJzNG64L7tOCZD2mE0+S+eFc9DzJNMtOySidXTjpK5Wg1q+4Qyq/Fk7MZ3x2D+DDTtJ9Ao0yOWDRvP9L+11PlhON9UyYWlxhBd6EN2rZjGKZcO9CvjRJT/Ccb/epVyXZtQ2e0BU5rPwGlIc3RbtuLYthcZDy9mT6Q3TRrn5eSgMTzqMYmyV0czMrQtixuaseav/UTY2eK36zkF+zemku1BmtXbTZWhpQi4cJzQwl3p4nCU5TctqVOzLjmjdtKk9hYqDq9ExJmd3Mzdh1+b5UxRM/OUeHfVe74/AirwVN+QTxCBGMICA9GZ22GTHAN5fSQvnoVj6pAuzRjIR8TomX4znL63/rEq+iaDMSNzWeLwHpXrJwhmkm7R6GAQa175H8qF37iaKj6ecX2Hk3Szj5wsvMrff/+dqlWrUrBgwWTfTUrRf//9t9KLfeDAge9tnymczrFjx1KuXDml3C5j+/btiEJcsoppcQiX8/z580rbyjiALvSCvXv3KuA5d+7cb2xb/DtFqS+cVwH1SbFCkgyqxEGcApycnNJiON67p8gYPRdf6NjiF802vyhOhMe+Vr1/7MNkMzaglpOxQp8p4qDBKhnCJQGecmYp7aIgtBH5oPLPiCXsymp6j5jPlcDKTF/flqe/92DkEWuqfz2AfmXDmfbbUdyq16BW/lDmNJ2EzbgeaBbNxaLrROo5P2TZ8N9ZcyOE7M3b802D4jiba4gOecDOZX9wJktXBpZ3JtrvGGN/uUx5AZ5ZHjK1xTTsB7eEbTtx7tCHjMeWcDDai9p183NxxGAutphMFd8xjNS2Y3EDM9b+tY/wdLb47fTHp38TKlvsoFbLYzQeWgWrSC2GGQtSVHOY5dctqFurPrlCN1C92T4aDK2OfVQQYXZFaFY1xysHlY89cfX6tBIBFXimlZNQ95FqEUhI1a6LhQ2PI2l0Xvt6X8XMDFlaxBp3q89MQn1HZCQjlG3fCwJe8eDsDWFENnN6ZjPHICXFAu/Yj3AJBTxJ6VsA48e0rbx9+7bSU1wslT5UMp86dapSZq9evbpiqi7qb9lH3759U+2det/CwuWUIQA9zgRezPDlecVUXkRa8Yf0sJcyu/xXeK9JGaKCF9rCTz/9lJTL0tzckKhYrofGsNs/mu1PotgTlgD5M5G7LmFuSLX0xpSwNya/rQYnM8MkZTnjL5M6HM9XOwi7xLRWnVhWaCzbhpbh/vqf6DvuKR0X/0R9j2jOb1jDss0HuBNmiqNXbfr0ysbx8dP/AZ4/bicokxWxIVd5kqUB/ZsUxjpWy7XDy5m2+G+eRmagUtOauD09w7YDx3kUaYVrvvp0aGbLyQVb3gk8K10YSO2p9yiZIxPp81SmZUMfni9dwMILJrQaUo/INUvYdM0PU5cC1G7TlLLpLjN9ymLO6MoyZFAJ7sxbwLoLDzByykO1Nq1pWMpNzXgm8t3+UqapwPNLOSl1nykWgYSApyx27oWOFidDuPJKhGBmACvyWlJTeJ6pAOzeDsC6OxE0uPIPv7OghSG/eVtQ2jkxlk8pE04pIy9btkzhWIq9UnKHZCwFoAkIk05E7xsCyqQ8LyVqKUn6+fkpPFPxykyLY+bMmUrpu3Tp0q/B+f79+xXzexEcvU1T0Gq1irF8xYoVXxvlJ/a5RFAkZvpplXaQ2OeIm6eN1vM0IpYr2hguPI/mfFAMR7Ux3E6Atxl3TTpDKGlhRPF0GvLaa8hpbYSLmSGWxskHnHH3TlXgSSQBt27z3MoVr/QWRAX58eBBFI5embExgejQ59y7c5/n4Roc3bPhZmfAi4dPMUyfBTuTKJ4/DAYrczQR/jyNtcPdxQ5jAz3RYYE8vHsfP62GDFlccTIN58Gd+wRGmeOczQMXqxiC/AIxdsqISegzgvVm2NlZEvbgHuGOmfHbMJB+N0oxtmYOHJxdyeJsje7ZA248iCBDdndswx9y/fZzYs3tyezuiqNZFE/u3uVxmBXZcrhgFvyQa75+6EztcPFwI6OtqcrxTOoPShqfrwLPNH5A6vZSPgLvAp5Pw2MZdknLLP9/eJ790hsz1scq1ZWWotJtdSyYVUH/uA9WtdMwJ48lmVMxIyulXQGCAgBr1aqV7MMT9bYANLFpGjRo0Huzp1K6lgypADPpby4K8Pz583Px4kWl/WRaG1L6FgGRCKLE8kmeVWySLly4kGCWVkC4ZG9/++2399IO3n5OsU/67rvvmDBhgtLN6b80pNtQVKyeqFiIiNXzJDyW4Mh/k0BNNSh8Z2sjA6SLrCjgP+WHxtQFnmnxRHWcXzGIMbrOLGvpTdqoDaXFOP1/70kFnv/f559mnl54fanlu/gu4Cngbu69SLpfDSP+P2nXS9vilcotKfc9iqTJpTCevcr0OBjC0Cxm9Mv5UqySWkP4iFLmFpuj/v37/8sWKCn7ki49UoIW+6D3CWqko4+IdRo2bKhkWQXICReybdu2H5V1TcpeEztXeLDyvglfT7KeMgQoS5lduJs1a9b8161EZCU+rNKHPilD7JceP36scDyT2tc9Kev8P89Vgef/8+mrz57cCKjAM7mRS8vXxUYREvCcZ8HhxGKMtb0jDramxEZqefH8BaEROowsbHBwSIeliSFRIf7c9wvBUGOGtb0DdlYm6EKe8zQghGhFDWqCnYsL9uZG6HUh3L/9iAhjK6w0sURERr0EZQYGmNg6YWMQyrPAl+VfA/N0ODtaQ2gATwO1GFqkw97GmPDnzxDV+MtJFjimN+LR2TuYFiiERyJM0z916N8FPGWdswHR9Lqo5aD2H05Zm3QaZhe1TlTP9k+9V7lfSJSermdCWBmgQ3KxUvXPb2HI/NyW5HdMhqvAJ97kvXv3FGFQ4cKFP0pk5Ovrq3TqKVGixHt5nqIIl6yodC8SYY4AT1G2Cz80Tun+iR8x2bcTEZGo8KV1ZVwv+qCgIMUcXrK08uftId8TQJ8U/06JwYABA5SmCHIOqfWhLtmB+kIuVIHnF3JQ6jbTVARU4JmmjuMTbEYfgf+FA6xYupJ1J28TE+1I4Xqd+KZDDp7uW8/KNQe4eDcEm+wFKFu7Ka2q5+TR8m6UGXcRHw8PitVvS+fmhXm6cARDlp1BZ2iCkVFWWk2cRIeCtoTdP8nCjaewzuLKk52r2XH0KIcfGJE/tyvedbtTPHgJP6y4i7u9GSYFmjCyU0EuzJ3D8pM3sMlelaYNc3Bv/h+sPP0IbawZ9lmr0298Gxw2/cIqnxH8VifLZy/PvA94BkXFMulmOL/cjyQe9mRlTgsaupklW5SQ3JOOjtWz4l4kg33DefDK39DcEPpkNGF0HkulO1VqDxHBLF26VAFLbdq0SXKXnbj9CyCT9pd58uRR+JvvA0+dO3dWMpxiqyTZc+nhLuX+D/FDP3esxNj+1KlTCu/S0fGlj6uAUbFK6tChAxkzZvzXluT9lGeLy5AmZs9ivyQdv8Q4Pg7gJuY6dU7SIqACz6TFS52tRkDJN+nlt7Q6/jMRiAk8z8zJ64ktUpvW1fJjrXvC+b/vEWP1iN3rb5H/6/ZU9LJCe3M3P407TLHv+5Pr9AgGhHdgZoEHbNx9Gc/6LbHaMpPjWerStmoBrE1egRl9BHcPbWPX6WCKtGpOPkcTYi7Pp/BkK7bObIxj8H02bljIqQxtGF0li9J+Lvb+Ftr1O0OzcZ0opnmCv5U3OR3DODFrHRcjXanWqRIuZhBxcRZ1f3Zk4byGOH9m7PQ+4Ckvxqln0fS9GsbBkH/4lDmMDVjoY0WRz5hhHHtlfgAAIABJREFUFKX9iefR9L0WxrH4ezE1ZLWPJbnsUz/bGfeDJB2MxDKobt26yQY+AlyltaTYALVo0eK9fM3ly5cr8yTLKSVrERZJF6CvvvoqTf1si02Uv7+/wke1sbFR9iYG7yIqmjx58r9ahEppXpTukvV8u5vR+x5s5cqViuBK4p9WOzilqYNJ5mZU4JnMwKmX/V9HQAWe/6njjyHwzHJG7IWvmtelkMurjg9RQRzfspRV13MysH85nBTG9wsOj+/Hqrzf0+nFBBqs1tDY2xoL1wLUa1oe7fLxTD0bhauLE9ZFW9CrphfmukBOr9rK8dvpqTegEhmNDf4FPNfM/YGpZy2plD03JapXo1R2HQdmLGK3fwQOBWrzVZ0iuJgHvwU8DSDsKCOLb6X64REUt0pk25BPdHYfAp7hOj3Tb0fw090I/F5RBGSH1W2NmJTbEm/bD/d0/titysfDa0E6xl4PZ01ANOHxPi7+6m7GN9ktEt1t5WP3kpjrRRAj4qACBQooWcekeE/Gv7/wRR89eqRkCN/H85R50t1HgJYIisRSSdpuCphLS0MywWIaX61aNUW9Lp/7T5w4oXiPDhs27F9bPXfunBJHsYxK7BAV/LRp05QWpqJmT27sE7ve//M8FXj+P5+++uzJjYAKPJMbuTR5XTSPDsxl2i1n2tatjqe96ctdRgVxcssyVl7xov+3FUmvAM8ADoztz8bCI2gfOJ4mG40pa6HFrGgHhrbPya2ZPzL/jiW5s2XCOk81mpVyxTTqGUeWbeHkE3eaDyiDkyH/Ap5rF05kwa3M1Mubg3wlSuDjaU3UiydcPX2IrfsvEFu6C0Or23HujYynAejO8Uv+2eTdN5mqL5GxMsT4WrJEKTnkH37xnRQ+3LvGQ20Mw66EKS384kCflLgbOxgz1NOcHOlSDnwKxrwTEsOkG2EseaYjIF4Xlpb2Gv7wscJOJLtpaAigWrhwoaJGF26ilL2TM6QlpqjkRXTj7u7+zltIaXnnzp1Kn3MBdiLI6dGjh3Ktqemrn4PkbOATXzNy5EjFEkm6CElsxPtU+LBCT0iIwzlnzhxFqZ+UNqTy7GI4L/QEV1fXT/wE6u3iRyB1gKee8PsnmLloDRdvPwfSU75HW7JfPYpBhRYUzpCYykcMYS9C0RmbYmlh9kmV/p/3DYklUqslItoAC1srjD9ztezzPut/ZzUVeP53zlIK22hvbmfCohv41GlArYKZMTGIJuixH36PT7F+1SW8W3eiWk5bQq9sZtSEC1Qb04dsx4bRP7gF49wus+5oKOVbN8B0yxxOvF1qjwni3JqtHL9hR80BVclk8u+M55ul9hhenF3FHze96NcwN76rhjPMvwlLu2fj4tvAM+QQQ0sfpPGxwRQUw8xX49KlS4hqOaWHtFhMiF8Xt65kHM8FRjPgUhj7QmOIK7pbGhpQM50RA7OZU8jB+JNzPmXdS0E6RlwNY0+QjhfxfLPLWxgyy8cKz8+QcU1O/EWRLmpz6dDzPtD4vntLqVnU8VJqL1OmzDt5nmK71LJlS6UfuYODg6Lm/uOPPxQbojguZXKe4VNeI+p1ycBKFlIoATJEBDRr1iwlO5lQt6eOHTsqbTI9PT0TtRWhJ4gfaJwYKSnl+UQtoE56IwKpAzxjCT63gm6rblMmTx487OzIlMeeixMmY9jjN5p4mX/4lPSBnF6wmycZc1K6Ui5s0lAb4A9vPt4MfRi39h3iwm0TirQsh0u8fzuSdB918meNgAo8P2u4U34xUZ3fPrGDRbPnsfroLaL1blTtPpQh7XPgf2gdc6evYP/lABwKVqFlpw40K5uV+2sGMCC8CyvrGLN1/npuW2bHM3QzP87fx/NIA4wMs9F53kL6Frfm4fFtbDvhR/5GbSjsbPqvjOeKyX3oNessjpbGmBRrx6Q+JbizfDoT153BPn8T+o3sT+Mcek6+xfHUHv+VCktys/3Xatil0U+tkmjc/ziS+hfDCImXdZR+z8UsjBjgbkaVjCaYfcJf4uvuRtD7VgRPImN5pSVSXiIPI+GYWlLSySRVuhQl5k0WUCUczSJFiiigUaNJelZYMqdSZvbw8FBK9u/y5RSgJcBTOvRkzZoV8bAUcY200cyRI0ditpvic4R+IIp2iYd80JERGRmpqM/Fb/PtjkXiiSqZUbFFSmzsBAgJ8JRuT8IjVdXsKXusqQk8+xw2pnfDGuTPYEFM1C1WffvTS+DpEc21XYsZM2kdoflb8cO3jcll/YSlQ/vxy3FLmg8aRCO3+ywcNpWTMdloPGQAzYtlwdTgMav6d2DKqVC0GnsK5nLmyeVLBGVtzIQxzbDeM4WfDj3C0L4OQ7rm5Mjy35i96gxhJrloO2IInYvHsGzwJI5GRuNSezA9i0WxeepEZqw7yXNdPrr8Po6O2W8ypvP3HDSqyqBJvSgUeoDZU2ax6VIwVrmKUtrqIWv33yV36wlM6VOQJ9tnMe7XvVhX68SgriUJXDaWnzZf4srtUAq3H8eIZnbs+XE86y6aUmVgX9pUKYCTlKLUkaYjoALPNH08yducXh+DLlqHLkbSYwYYGZtgrDGEWPl6NMqXDY0wNtZgZGiAPiaaaDSYGEGMLgY9BhgQQ7T8/0uvJDSmpkgr46in55iz6jAmuWvQurw7pvoYInVgYmwkSjVidNFE6V7lAw01yteJka/FYiB/N5GsoJ5YXayyjqHGEAP9U7b278vRBr8zqsxLpW9aHWJc/feTSMqe/aeV5ssIoZR5vnYwZnAOC7J+pM/n3eAYfr2qZVqA7g3AKWu5GxnwR24LqmR8eSZpeYgx+tWrV5VORskVuYhQSDoiSSn6ffeQbKKALbFQCg0NVXiTAkILFSqUJkIkGWBpJyoZT2nxKUMAsnQwksz+2yBRjPG3bNmigNLEDjHNF+qIgHS1zJ7YqCV/XmoCzxbdh7P79AOsW8/l0tSi7FWA52TqWl5ixtazOOT0wWbXBp5UbEeDiAW0OFGBP+vEcHD1ebw7NiZy3nruZilE7abFlbah+ti7LOs5kIDWP1Hm+U42HddSpk11ns9ZxNOqDShh70xWDx17pk7koU9z9HeOovWoSwurg/TZb8e4FrmJMHIlc/hB5n53Cc8WmXl6LgyfKpbM2BdFp7ZliJo9koPlx9DccC8Lt1hTq0YYx0+9oHD9ijydNonTRbsyqLohCztMxar315ge3YN5mSo8230Fu1J5Md8/g0P5+zC0koY13/9EZNsxFLu5n8OXzajUvz7ZrDVql6Pkv86f7UoVeH62UP9HFtJH8uLpc8KNrHB0tPk0nJqYIO5cC8Ame1bsP2G2MCUjLuDz2yvhnIiMJc6SNP56YzKZUC+LGW6WRkrHFLE5EqejhJK5kjzVverCcjVIx+YHkUzxi36Dyyn3ltAUNDNkpJc5lZxNUs1HNClxFaGLdOkRAZdkLZMzHjx4wJ9//kmfPn1Inz79O28hfE4BnNLPXMraO3bsICIiQin1p4UhnYnETknK7HG0Dvma0BGE+/n2ECspMcSXrG1ihvBFRVAlAFful5a4rYnZ/5c4R7LYSbG5Su4zSjZcXCJejpel9n9nPH/EoPuvVIrazS/T5nMlxAGbF/cxbTSEToET+HqHI6VdDAg3tKdmj244b97JXbci1G5SBHsTAwV4ruw9Cn3PSZTw38WuM0EUalYH7aJJnMzdhGqGV1m1Yz8Xrj8hf9tepAu+hD5nMzqnP0XrWUEM7F6AgJ2b2HrgFPdvedOguzcB54LIWcGav44Z0LmNF6ebfcPGHAXJEhuGLrwAdb/KwPMH0RRrWp3A2RM5Xbgr31Q0ZU23/twtXwv/3+dwJ5cX+psainVujMfl9dypOpg+pa3ZO6UPxwt8Tx3/Exy5ZEqlAfVwt0jjn8ST+wL8x65Tged/7EDVx/k8EZBE8NUXOsZcDWNrcAwv4pXe43YgLlRVLY0o76ghm42G9OZGSlbZwchAsZryj9Ejlz2WXtMhMRx8Hq3wRwPj8Tjj7iVc0qq2RgzyMKewk/EXJQYQkZGIi5IikIl/imILJNeOHTv2vYbw4o8p3Y6E1ynXiNL92rVr9OzZ8/O8FB9YRcRPwkUVoVSc2EpskkRYJGA5/hAQKd6do0aNIlu2bInav2RPRaiUKVMmypUrl6hr1ElfYgQSAJ7R91j/3UhulelJA88w9hw6RZRDXgpnNibC3B2vR7PodzIPPapmQWNkgqOzI89XreVIpANFG1WjaFZ7NNx7N/B0zYH/ryewHViLdGdX8synNbZBF+MBzwC6lrxH//UWDKljx+U5jyk8wJsdE0ey7LYLLft9x+Cm2bjw0w8cytOUmu4WGBpCZMANrvgmADy7f4tf/c7YndhPVKGq5LYywMTNlodz/uRapfjAczgNQ46zdZ8f3u0aUtrLGSv5JauONB0BFXim6eNRN5eWIyDg85E2hnl3I1jhH41veCxhiXDFLStZUPTsjO9I/44HFYCa29yQyk7G9MpiSlbrpPMkUzuG0kf9hx9+ULKWye2dLpZCUp4WG6J38RafPn1K9+7dlQyicEOl1C72RdJuUhTkqT3EJF4AsRjFx8VB/DvLly//LzqAPIsIqpKiypdyvRjnt2/f/r2Z4dSOg7r+x0ZAT9idv5l7VUPt4gXIms4UfWwE17bN5M+tzyjVvj2Fw48zb8lmrkRmo1m3jjTKGc226ZOZeyyArCUa0alNJZweH2LGnPU8ydeC0c1LYmsawOE5y6Hm13gHn+fcrTCylS5MxL4N+GbKg93ZDfy5zY+sPh4UrVoV09B76DOXooqtL7/t1FKnhAn7Zs5mZ4gTBTPlJU/+CE7su0q6nPnJYOZIvvLF8Ii9yKwfp3E4yJYi9b6illc0j57G4FWyANpd6/D1rErNPCYcnbmIyCqtyHh7E/P+2oWffRFatK+Fw4V9PMrXkNo5zLm4ZS43PFpSxfoWK+cv4aRlCXq2qU1Op0SIqz72CNTrPyoCKvD8qPCpF6sRgLBovWLsvt4vir0BOi5FJFx+T2qsCpgZUtheQ4v0JpRMb4ypURpVXX3gwURkJHZVwvNMLt9S7IGkfaZkM9/lSynrSOeiPXv2KFzQ48ePs2bNGqXMH2fWntQz+FTzJasp1kiyj/i2XeJPKhlhMb+PP+R5havZtWvXRAmLBNAK0D59+rTCCU0LQPtTxU69z5cXgdhwP45sXsaGk6G4ZtJz9XQYpbp1pXFh1zTPS//yov3l7VgFnl/emak7TqMReBEZy9kXOg4E6jj/QsfRYB0P/2l2lKhdZzIyoKCVET72Giqm0+BjpyFdGvPoTNSDvDXp6NGjSuZRMpfJGWIOL6r1DRs2KMbr7xpivSRtIkXVLR6gu3fvVsznhSuZmkPaf27evPmNMrj0mBevTYnN20BRwKi0uhSxVGIM4KWEL9eILZP8UYcagVSNQEwkz+5e5uylu4Tr9USZulCoaD7c7MxV8U+qHkzaWFwFnmnjHNRd/IcioI3W8zQ8Rim9XwyO4XFYDA/DY5W/X4qMJfRVOV7yl8XNDMkifywMcbUywsvSCA9zQzJbGmHxhQitEnN0IvKR1o/iWZkctbXYJQnnUbr7CKh81/jrr7/IkCGDIsgRL09R1Ys/5ucQgLwvDtKPXTK2OXPmJHfu3MpUERZJFvTt7kqSuZVnHTJkiNKnPjFDnAMk0xlnOJ+Ya9Q5agTUCKgRSI0IqMAzNaKurvl/EQHBlxE6PREx8gfCYvWK/6fu1dML8ExnaIC5EVgYGSj+n6aGBmnWl/NjD01AoQDI5PZPl+tFqf22ECf+vqRHvFgW9erVC8kySsZTWm0KjzI1h6+vr1L6FyqAm5ubshUpjYsdj2Ry4w8BzNOnT6dbt27/8vZM6BmEzyoKfulYJA4Cqndnap60urYaATUCH4qACjw/FCH1+2oE1Ah8kggIEJQysHAXra2tk3xPyRDOmDFD6Uj0rnHz5k2GDx/OkiVLkK5HovI2NjZWjNhTc4gVjvwRRXtcz3kRXMnfpZ99/CGld/EtrVWrVqLiJGBesp0C6CWjqg41AmoE1Aik5QiowDMtn466NzUC/7EISCcjyfoVL148yU8m5XrpWy7eie9rBSnCIun6I5m/+fPnKyAuIZ/MJG/gIy5Yvnw5f//9NxMmTHjNURWT95UrV2JnZ/fGnYULK36lQhdIjBdnfDX/R2xRvVSNgBoBNQKfJQIq8PwsYVYXUSOgRkAicOTIEUUgNGbMmESptd+OmqjaJbP3dpYw/jzx7RSzefG/FDsiERmJhdH7REkpeTriySltLIWHKb6cMgQ8S+tMydDGH9JCU/YvdAIBpokpmwu4trCwoGnTpin5GOq91QioEVAj8EkioALPTxJG9SZqBNQIJCYCwmkUMY2ARy8vr8Rc8sacdevWKbxIAZLvGr///jtFixZVsqrSdlIAn/h/xpW4k7zoR14gJX8ROQmIFIW9DNmTPMvgwYPfuLvwO+XrAjoTEx8Bqg0bNmTatGmv23B+5HbVy9UIqBFQI5CiEVCBZ4qGV725GgE1AvEjIOXyTZs2KfxL8fVMjFVQ/OulbN6vXz+lRP0ur0oR2kgXn+bNmyvtIwV8lihRIllq+k9xesJtFW9RUdsLzUCGZH1FvS6gMf4QYZQIkcRmydHR8YPLnz17FjGhX7Ro0QfnqhPUCKgRUCOQFiKgAs+0cArqHtQI/J9EQBTYIrLZsmWL4reZ1CykgDUR5AjQEiCX0JB+6CJC+u233xRLJWmjKbZEcTZGnzvUwsHctWuXUlqPs4L66aefFKX921xXsUMSXmfjxo0TRQ0YN26cYsovGV11qBFQI6BG4EuIgAo8v4RTUveoRuA/FAF/f38l4+fp6ZmsnuK//vqrAuJKly6dYFQk2yklbRHzhIaGIv3QBfBJ1jM1hmRp5XmFt5kxY0ZlC6JYlxaicdZK8rXw8HCkraaHh4cCrj/E7xQDerGNEmpBandmSo24qmuqEVAj8GVGQAWeX+a5qbtWI/DFRkCyliL6uXfvHp06dUpy/3bJHopnpYhwEhrSPlJESGKrJBlVKUVLn3fpfZ4a49SpUwrIFBsoUeMLR/X7779n/PjxbwDGhw8fsnPnTsXwPl++fB/cqhjSy73Fu1MdagTUCKgR+FIioALPL+WkUmWf0Tw/tYKhA8ez+1EsGUu0YvCgLlTJEMCuJdP5eeEO7mndqNtrIEM7lMbM/zQrpy8lpnJfviqdGZPYB2zqtwaDTpXRLOhFjzV3AFOyFK5B0yqZOLliIft8QzDL04DhowbSJH96tZ1aqpzz51/00qVLSicfEdGI+jwpQ3ibnTt3VkzTxaPz7SHAVjokSYbTx8dHMWOXjKCovjUaTVKW+ui54rEpSn4RDImVkmQxxY9Unr1du3Zv2EJJn3XhbEq2Ni4z+r4NCPCWDkeFCxf+6H2qN1AjoEZAjcDnioAKPD9XpL+4dfRE3FxDx75naDSpHzUzGXDz0lGuB9tjfvEgJyI9aNa+GlmNn7B90iDmZ/qeaTWD+f3rHmy1bMEvv/WifOZnLG+9AIOB9dBMGcbjnovonNcSA4MIfHesZN9DS8rWr4njk+2M/vYwFab9QMOs5l9cpNQNJz0CWq1W6d0u/cgbNWqUpBtIX/KJEycq2dKsWbP+61qxL1q7di22traKF6ZkEUXUJIIdsR36nENAcJwhvIipZAi/VXxGGzRo8Ea2V+IhoFo8Rz/k33n37l0FyIotVVJ5sp/z+dW11AioEVAj8HYEVOCpvhPviEAQx377nmWZOjOpcd5XmchYQm8dZPq2M7iUaEmzAukxAvSPNtCp2jlarq7MvekzuGiSE0enPDRt78Xx7ksxVIDnUK63/p2vcttgbmOK//417H9sTfmG9fFKp8N3cR86BnVnZ/d8fN6clPoCpFYEBBBKuV16uDs4OCR6G8KFXL16tZIVFDD59hABk6jDJdMoHEj5f+FZVqhQIUnrJHpD75kogFdaY0qJvWrVqspMET5JKV0sn+KU+fJMovaXjKgIiz40hDMqAFx4o+8z0//QfdTvqxFQI6BG4HNHQAWenzviX8p6sXdZ2X4a4T378FUh51e7jiHw2m6W7r+KR4V2VPOyeQlIw48xttgK8v3ViODVm7CqVgO/Y8fRe2UjZt5pHL5riPGUtgw4bUrGTO5U6DKYpiZnOfYaeGqIOv07BWZ7cODP2sSHIGL+7efnl+JRE6FLYuxrUnwj/0cLCKdRbJFE3Z0/f/4PimniQiNZxL179yKl6W+//TbB66RkLTxKAWhiTyRzy5Ytm6gS9qc8ArGNkjK7tLIU03vZu5THhYMqavQ4AZG842K5lCNHDoUe8L4RFRXF6NGjFQGSqOKTakn1KZ9PvZcaATUCagSSGgEVeCY1Yv8v8/VP2Dn0D86WbkH3armw1ECMLpLg++dYuekQsZ7VaVk5J9aG4Tz+eyYDfrVlwC+5uLxgMxnaDyD30x38tWM/p1bFUGt2F6ymDsev71K65rMEwrixdTn7FOBZDw/TQM4vmcTwqOas7OaDWbwYizG2mG+n5BB7HwEprVq1Ssll1Hu/FQEpiYutkKi4xc/yQ+XluMsloymiGskcisJdWmS+PQTUilG9nKuYrEuGtGLFinh7e3/Wc5CspKjOxfA+U6ZMyoeomTNnKh6m8WkCYigvGeBmzZop7TLfN65fv67MlUyx3FMdagTUCKgR+JIioALPL+m0Puteo3l2diNz99zHVBdJlJEGM2dPihTKj829k+w97UuosRGGsUYYRAZhXrEDzbM8ZOusTWTo8D1VnEM4tXoKg76/R/OlvbGf9g2L7WtS3NmcdJk9cIm5xf6/L2Pokg0Ha1N0zzQU69qRipk/P8dz6NChisejCjw/6wumLHbu3Dkle9myZcsPAq74u3v06JGSzRQwGeeNGf/7Yqm0atUq5fvCI/3xxx+pU6eOUt7+nEOAppT7hb8p/FIBmGLzJHuJA5giQJKvyZ/+/fsnKJiK27PMFRAtIinx7vzcnNXPGTt1rbQXAb1eR3iwFgNLG8w1Sr0rlYaOsBdBxJjbYW1qmEp7SNll9VFaAsPAxsYCjWFqxvrTP6cKPD99TP87d9SH8+TKKQ4cOMPTGA1WmXNTsmQRPK3DuX3hFIfP+xIUnQ7voiUp7eOKJsyP25duY5GrCK7WhuiC73Fk5z0cS+fA5MI2tlx5AWiwdfEkt4c1jy6f505AJMb22ShcvCj5sznyb41yyodTBZ4pH+N3rSA+myKSkeydlKI/5F0Zdx+5TrJ+ArwSMk+X74tlk/BAxe9TSvLCsRQg+jlL0yIWkrJ4XGchAdnivync1LhMrfBA5Vlkzx+yfJIM6rx58xTLpTJlynzWZ0m9t0Rd+c0I6Il4eJp5yzZy5W4AJplK8VXHBuRzMPnoQOnCX/Ai0hSHdOYJOoxEB11m67TLZGqYA939ZzgXKYObjTD9P++I1V5lw5RTuHduSj7rMG6d3MvabUe4F2iKZ8latGhUBCdNLM8uHmL7vihKtquEu3UUdw9t4UCIGzUq+OBopiE69B6Hduziafr8OGrCscmchxzRl1m1dBPnAxwp06IFdQpl5M3IxqB9cIYNKzZy9E4gxpmLUK9pPUq7mfPi7ll2rN3GiduBmHsUo1HzOvg4mxPx4gYHNx7AsGRTKnoYcH3balbtOcPTSL0SONN0lenYuzhhR9azbt9dbPNXpG6pdJzY9JA8zSqRN8PnFUWm9GmqwDOlI6zeP81HQAWeqXtEkrkUlbfYHSVkj5TQ7qRML8bwFy9e5LvvvvtX+0wprwvIk3aVUr4WsCZm7QLWErvGp4iKZHQFVA4YMEC5nVg7Zc6cWQHLcfsQMClcV+F2ijH++4Y877FjxxTgmpCi/1PsWb1HWo9ALMHnVtB12XWK5fAk3ZPjbEzfkSVf53kLICXyOfQvOLd4BTeLNKOUdjt/XvLm2zb5+TeBRc+Ls3PpN92crh3TcXnfDXK2bovT5f1cssxFxYLZsDT+HNlHPSEnf6f9iqz8NroKsef3sGnHBfRZvchgGsVjXw3lejckl1EwuyZ/Q9/lGvrN/IWvC5lwavoQei8Jp/WPo+lWKj1X1/1I7wk7yfrVN3iavMDZpxzuuzdw2CQDnhk1BBgVpFXD3FjESzjqnp1hzp+70GZ0wSO9BdpgP8JdqtI8VxCbNm7nTrQLXhnNiXj6GOOSLWmaLx0PD02lQ6eFuPSayi9d8qO7eYkL10+ybvgOLLo1o0zWXHi7BbH/j81EFMuHjYkTPgVduLt0Ib7lutK7rFsiD/PLmKYCzy/jnNRdpmAEVOCZgsFNxK2lk5GoswV8OTk5JeKKl1NOnDih/JGe7G9bCklJWtTkYl00ZcoUxfNTwOjntlTauHEjspd69eop6w8cOFDZQ926dV9nd6WtpxjMiy/n+/idch/hhwqYlvK9qmZP9KuSYhPlLEQcl9JDfi7kHX45XgLPPoeN6d2wOt73ZlJonidbh2Vg7ZgJbArwomO/blSyOsfwqcu5dVxLyZ++o+CuH/jjjJZgvTX5crsSdP0SzzLWZMT3NQma/AOXa7TFaPEEZj3ypm+vNpR0vMW8X2ez/14WOv88kvYl03N9aT9+oSsj8zxg987r5GzdEqMNMzjqXI02FTNw9PdRjF53Dffq/Rnc1o3jsyaz+Eo6WvbvTYtcz/it9QT+NnxKUHQBOowdQBXzi8z8eSqbrznQasRQOpW35MDPQxm5LYJa/YbTo5wZ++dOYtqqyzg27MO4rrXwsNNxenJnlueYwNiSOjatXct5o+L0aFoEB00soQFhaOxtMAw4wfSuEzid0QvX7LXo0y0Pt2dPZNWtEB7cz06v7zKzavAuIvLpiMxS7iXwLFCBbPtnMS8gN9261MPTyhJrWzP+gdMR+G76k1l33OnQvDqejmbERIQQHKHD7/AOtv4dSfneTcnvZIpOG0SYkTW2JiHmtIVBAAAgAElEQVTs/7M3P522p5hjNuoM7ELh9CYQc4N5NedgM304jdzNeHHnEAsnLiKyaldalMmBk5WG4L//oN21kmzoWkJxkPmvDBV4/ldOUn2OZEdABZ7JDt0nuVDEQtLFp1SpUkpGMrHj/v37Ci9SSvQJiYbOnDmjAE8BaSLIEe9LKbcnJEZK7JpJnScZTlGqCzgJDAxkzZo1SlYzrjORPLtkMQVQigjpfVQD4a0K+JCM6bvahSZ1f+r8j4uAdKESm66UFkAKPSRdunT/Bp71ihG7cQz9wr/mZ889zHhUjK8zPuLyY1PyeYbw4yFD+jWvgIdDNAeH9ONe84lUiTjE5v1PKNSqDuGrVuNfqhz2G+Zwt90f1H42m0HHCzCjrzdnZq7iuNaFOi2K4pTeBRebJyxtOwzdkN+pFn2Uba+Ap+G6aRxzqUpt87203JWXxf0LY+T3gGtXbnL9hgk+hZ6z+kFGupY25LdGB6m5pQ8e17ayeH4gXiWNuXXLguodypHFOT1mV2bTcIc3s7+yZv+0rVhULIjf4ZM4VGlFCc9MZP4fe+cBnuPZxfHfm503ey9CbCG2FLGpovbeapZW0ZZWPzWK0tqtVVVKqVFa1Ki9956xYmRHluz5ju86LyFSI8hAc66r1/V98jz3fT/nfp7n/T/nnP//OFhhYhTO+v6DiRi2gu62V/lz8zaoPoieVewzlQdoCd8/nf6z9OnT25LL++N498se6G1cwDHnetSI3UT7ob58tPo7KkT/yYb4sg+AZzu6FIth+y8/8u38CDr99gPDfFwegT7tXXZP+JXblZvSqVlFLA3vh0K1yXfZvWE9hxKqMLy/N9aZIqTq2CNM7/wjJh91R33hAEb1hzOothsGjwFPJVpVAndO/s2cqRuIKtmKkSPbUzryLxouMGbdjx1werVb9bU6uwB4vlbbUbCY/PBAAfDMD68/PqcoC4iCgUT+XqTOU6SKnJycdELxWc3Pz4/du3froosiYyQR1Z49e75QVPVVPSNtO0XovnDhwjrwK2x8AY3y/3WxK40GaQEqoFRKAp5l0iZUxOibNm2a57JQr+qHt/V8AZ5y74lcV97Z/Yhn14/Hs++cAp++w/nu6zaE/NSLCScdKKtMRF2kJl1rmrM8pBATuzahpG0kawd9QcqwBTRKOsD2/f6U794Z7bq5HC9aE+ctvxHQbyHt4xYz4mgVfvmqBumXd/LD2G9YeasQg6ZPZVi5a3zeypf+B4bhfH13FuBZnypBv/KTwziWdSwKCcFsWjqLGevvUMwlnTP6dfhhWDHW9Pdn4IlhFLm1l1XjzlJmRGVO/TCBX84q6frNWJqHz6XvXxpqFTYiITaVWoO+oMzVpYydewSbFsOZOao9Zezvsb7fYKKG/05X26ts3LoDveof0rmiHcLB0Wq0oIhiy/86Mc16NAsbx/Db6v04t+hPVd/1nC3Ugl6N7Dm6ORLvFu6c3DCHdXEZwLMVLYtaojQ3QXVzDYPb+/Hx8bG8Y/4g5inA85vlBFZrQrv3vB4ATy2axHD2bNnI4aQqDO9VFSvdQrRo0BC5azxtR5syZUVzrqxczQVlY74e3ggXfb9MEU9TVGlJJCSCqfYOqydvIc37PdqVu0Sbn4xYO6cjGaKGeXef5d5MBcAz93xbMPIb4oEC4Pl6bJR08hGiUcmSJbO9IAGq0pv9o48++lftpqTwDx48qBtPmO3Ss33IkCG6/51XJmQmqWGVKOuRI0cICgrSARUbGxvdEmTtcg0SNXtWf3YBzsJmF33SSZMm/aumNa+up2Cexz2Qn8Dzfqq9GRWdlGjVSZzbMJUld2vQp44TapRYhB9g/FWnFwKenZKWM2KjFaM+8sFclUhCXCwBh/5khXEzphbaRY/Lbdg5qhqJl/ewcf0xrJu2xfbIWnyLNud95QH67SjMlJ5emKUmEnj7OpeuG1Lz/bLoJxtS3OUO49tdY0AG8Pz6BMXHtMIxJY7QM1tZnV6F4e6+TDxbmv+1L4ORJpk0rRXmqljiIn1ZvTaWZp91pZGnKednDWSt53Qm1dHj8JYNHAiwol79ctiZ6JOeAI6FbjGm3mAOGVtjqNCQqnLl3X4DaGxwmZASren1XhUsjRSokyPYvf4R8HQqXoaUfVcwr1YRL7sAfhsdRvf1H1IsJQF9GwfMDdMJPbKKuYdSqFGzKsVsTdHqqdEa2mMZcZLN2/1wql+P0g5KDNJT0DhYcOWb3ny2L+b+fGmGFK7bk6/HfEidQqEszUi1FzEg8PQmlv4VR522Rbn19xXMatTGW7mTj6/VYtPgglR7wbunwANvlQcKgOfrsZ0SvZSooDDQs2tCtLl9+7YOzGXtfiTscanzlBSl/F2A7eTJk3Vi7nlh0hZUUuxShyom8k4iKJ+525CQqvr27csvv/yia/H5NBOAIwBWpKOkJKHA/u0BCXSlqrXoAl6AiYFCFwHLTcsf4Kkl6fYBFvoa0LpWNYrZGEuyl8TQs6yaN4+/roJ3yx50qZDChmAbetWrgqtFHAfnLCa9zRAqpl7izMVwitSvi/bwJq45lsHm5G4i3hvKe2YXWDp5Mdctq+JTOp1D/+zGz8CLDz7tgPWa7znYbBYT6juQfu8221csZmuUPT6uplhWaEij8iYcXzaHOdtu4VSjD0O7uXNh9a/8eTCSos178ElrGzZNDabp7DY4hp1n/9JLGFTUsGf1Bi5pStJx8EA6VzHiyC8zmLnzDo6VW9O7VXH8Nv7GpjOpeLbqxcfd6lHI0pD4k7Ppu64Ecya+j21SAEc3reb3rccJjjWndOMu9HsnhB8Ol+Dbz+vjqJdC4IldHLydgGVaMtrSdWhUtQRKAwWa1FjOHf2bQ0mFcTVIxKa4N15xh/lx9irOxbvR8rPhtHHzZ9vyY5QYMAwfFyPQJHD76GZ+XbSO0+FJGBWrQ+/BH9KqpD63Tmxj6YpNnAuIx7ZkA/r2rcTlmaepOPUTajsZkBRynrX7r+NQoSFNyqazZ8x2lJ90o7azEWlxgexf+TNLttzBpUEHBnT24s7SRVytPYhP6/27NXBu3te5PXZBxDO3PfzWjp/K3QuH2X3mFvGpagyUFajnY8bVnUcJlmvWd6JCtZIoAqIwrliRSkWsUGhVxAZd44pfMu7elXE1U5AUfIEtV/WpV9sTR+P8KZ8uAJ6vx00q7O4+ffqwaNGibHeRkjpP6fhTs2bNf+l5SoefNWvW6GSKBg8ezLhx43SyTcIez246/1U84+vry++//863336ri2zKdVlaWurE4zNM0udfffWVrrvR0yyjDlTOF0H85wnMv8qa35RztVqITdMQmqwhPFVDSLqWe2otMala1BotCgXYmOih1FPgaqDAzUQPRxM9bI31MMhB4nX+AM982CV1EP9M3Iz1J/2paZf/TY01iVdYP+sUxT/qSiXbXFyPVkV04GUuXVNQvr4Xtg9qOvNiB7SxvqxecgPPbo2p6CSNV94eKwCeb89e5vGV3OPIzK+Z52dKGTdbTMyr4VPWn8X/24d923JYGbjxjrc1+7+ez5maHzB3QmfcNP5smv4ty8+7MHzO19RzTeLUotF0/UnFN79/TzfP++nHvLbcAp6i0JaQpiU6VU1EipZ7aRrU92XbHppEZGyMFNgZ6eFgqo+ZYe5HafLavy8ynxBsPDw8dALr2THRwJw2bZqudWTjxo3/BSiFVS4tMwcNGsT69etxdnamXr16eaJ/KXJO0iNewLQAFCE6SZemzBFLkYSSqGdmMJr1uiXNLnWgUh8qIDUvdUizswd5eUx8mpZL99I5EafGN1lNYIKGkBQN/ukaYjT/XomxAtwNFHiY6uGq1MfTTA9vSwM8rQxwMH11BPqfAZ6aFO5FpWHuYJkvWsv/3lkVifdiUSutscyngEVu3/fatASikxRYFQjI57arC8Z/czwgwPN7TpXvxYeNymKspyboyDoWLTai3y/tcJd3eswppnT7iVtFDDCpO5B+truZvuYGNspCdBj1JT4mF5k9YQWXgu6Q1mIsS/tWeTkduld0Wk4DzySVlrOR6ZyPU7EnXk18upa4dC2JKu0TgaeZgQILAwVWRnpUM9Ojno0BXraGmOfh1/UrujDHTpfOPrIfK1euxMQkc/PUp08hjHCJAjZr1uxfbTcFrEnkUf4mmpoC8gTU6uvnfnRdajeF0S51nhKZlXpTYeBnTvUL+ahDhw7PrO+UlL1co9SBPq+Pe45txGs2UEyqhiPh6ayMTOd6vBq/ZDX3ngA0n7dsSwUUM9WjsFKfDxwMqedkhN0rAND/DPB8nmML/l7ggRfwQEHE8wWcVXBoZg8I8BzByHW+6BkUo9PUmbRN/ZOhXeYRXLIold7rwbBO7mz86iTlPyvBlSXz2ZRai/7dvVCfvEjxPsMpeed3xu5Q087rHt8tt2bB2o8oJyGKPLacAp7RKRp2h6axODyNO0ka7qVrCc8a4nzOtdnoK3AyUmBjrMdQJ0PeL2SChVHe+ySPt+DhdMnJybo6zPbt22cbZJ04cUJX5ylSSRmknYwBJdopskrSKlMAnHQzEr3MvBCRF2F7iWQK0Lx8+bKOGCRrzNAqlVIAAaYCjJ8FsgW0Tpw4USe3lF0wnl/7l9Pzpqm1nIlKZ25gKkdj1fg/IWvwsnMWMVJQzlyfj1yNaeRqhIn+iz9nBcDzZb1fcN5/2QMFwPO/vPuvdO0CPCezx6kpnWuWwd7ZnsSz65j7YwKtvmtOMQsrbBTXmPnhcWpM70Lle7tZd+8dWhQOYOeaA7h370HaqnnsNPHh4w42LHx/JjZLljGyeoZW3f3FCdHkjz/+eKWVPu9kqS2cN2/eS/dqlwjnvtA0ZgakciZJTaxKZDRe3QSE2hsrmFbEhGbuxhjlNlPi1Zf8yiNIRyIhBIm2ZXZJRiLALhFSIe24u7s/tobIyEjdeALwJCoq+ywtLI2MXr294PMuVkTtBTSamZnp9DsFIAuAzAC9Et2VqKgAymeZkIpEbql3797Pm/Kt+rtEOVf5pzA/KI3raRrSspSpZL5YN33wMdPHJlP/8DQNnE9Sc+YZJwrWtNZX0N7BkLElTHEzf7FIeAHwfKtuuYKLySMPFADPPHL02zdNNlPt/Y9RY3pP6he1QoGa6JuH2bLqAE4Na7B7+lf8uOE0qcLJ1GrxGL2XC5PqP9aqTf49t00inuXLl38p4BmSqGbslSSWRKSTWyuVdm3dbA0Y52lGoRf8Ycxt3+XG+AEBATqA+Nlnn+k0OrNj7dq14/PPP6dWrVqP1XlKlHPhwoWUKFFCp+cpAFQ0F6XHe26a1J6KhJLUZ0pkU+pL7969qxOzzzAhPkkEU7oaPcu6d++uI0YJo/2/YpEpGr6+lMjPT3muJAnQ1EyfvoWMqGRviKuZwRNJQ8JwD09Scz4qna1haayKURGpfrIX37fUZ0pZJeVsDLPNhi8Ani9yR2pRRd/mUrQVXiXs3pBOPFrSEsIJDlXhUNwV8//Ax/+L7OjLHlsAPF/Wc//582I5vWgBF0q3p7tPCYz01IQdW8ZnXSZwWHxjWIX+n7dBcUpLw2/aU7OQhQ54xvifYs/GA6icbfGP0KdBmw5UdTND7b+RId0u03vLKGpav1jU4VW34mVS7ekaLSci0/n6ShL7kv4d37TQU2BlAPXM9HnPzpDy1vq4KPV19WSGmV5ewQlq7iaruXBPxdrIdM4ka3S1oIkaaYz3uHmb6TO+uImuLk2kQN5WkzrMzZs36xjgzZs3zxYDXSKeksIW+aKsafTvvvtOJ7UkskW9evXSaYW6ubnlqvskxS8SSVOmTNGx6kXI3tjYWCf+LiYfVEJ4GjVqlI5M9TS7deuWDlALcP0vmHy83YpTM+RcPNvkIchkUoVjbahgqL0hHYoYU8ra8IVdEpqoZu2dVKbeTeNeuoasj25tUz1mlDejqp0h2cm85xvw1KpIDDzJ77NnMG3jKdLVHrQYNp4xw+rh9CqcKXUiV3dsZP1Oa3pNb47bY2OpSY6JQ2Nm9YSe7Gribl3gunFpqrk95aNOG8m+ccPZ+M542t0ZT7Nxe7BV2lKhzWBG9yrNkcU/smhHEO7vf8oP45sRsHQIHaYcwMbUAKOqXfh+4ghal3ckg8OuSb3Hld0r+H7mr+y9lk7xGl3436SB1C9myM1tixk3aSHHIvVxq92Nr774mJblzAjcPos2P6uYMnso7xU2YP/sD+gx7QBS4oOxO/X6jGRMBwf+nj2TZQeiKNf5SyYM8ODiyo0Yd/iCjp4SQCmwV/VAAfB8VQ8WnP/Ge+BFgafUne0KS+OTy0ncylLDaa+vwM1Uj/72hjRyNqSsTfZ/HEWD0D9ezdbQVNZGqbiepCEyy/hljRSMLm5Kazfjt5Z8JN18pBZz586dunrP7EQnpY7z1KlTuprKrD3MhV0ump7SI33x4sXUrVtXR/LJTZMOQ/Lf8OHDESF7AZ5CDJKIq5j0+BYmvtR9CiB9mkkaXlpkSkT3v2BXYlR8eiGB7VlAp4uhghbWBnxa3JSyNq8unxMYr2bx7WSWRaq4k/o4wK1jqse0cmZUt39+5DO/gKcm/iorpv1OuFcL+raujlVaAMd2hVCkWUUMgm4TEJ6MqaM7xdytSQu+we2oZJJTNZjZ2mCUEkecxoxCHkVwMIjj2p0wUuMSUZm7UrqEPeEHNt0HntMaY3Y3lPDoGNIs3ChVKIWtn40n4oPJtLGP5lZILFpMcChSFDezePbP/ZSFFkOY1aUKVmmh+N2JAitnPDwKY6c0QBu1j+GdTtF9/WC0/0xkvn4/fu1QEj3SCdm/kMln7RjYoT5GfncwqVSK2//M5g/lB8xrXTxTr/SMp0BD+MUNzF1wiRrDhvBuMX1uH79OelF3bAPX8ckcFZ/PHMA7dmpu+10lAg+8i8axbuIEZv0ZTK0pc5jWrgx6aEkIPsOmTZvRrz2MTuWVBG6fyTjf0nzd04c031uYeXlwc89adifWYVSvirxdwkb581YpAJ754/eCWV8jD7wI8ExRa9kSnMbIq0nczgQKTRVQylSPHo5GtHMzxsNS/5W+jO/EqVgfnMaqiHROJj6eG/Q0UvC/4qa0LWT81kY+pa/6tm3bdKlzLy+v594tUgM5YsQIXTQzq5C8gNIbN27oWOH79+/XAdP333//uWO+ygGrVq3SCcJLxFZad4p4vERcMzQ4BXCKduf48eOfOo2k66XFpzDas5KmXmVtr+u5d+LVDD6XwLaER/e7iQLKKPUY5GpMV3djLI1eJZz3+JVL1kKe5akBKZyPV5OUqVbGx1SPeV5mVLR79odj/gBPDbEX1vK/ben06t4abzfJJkkYPZ2Ia0f5Y+FqTkakYOzgTfcP65CwZBSzgpyw18Sg0prhYG9ERLQRtdr2oKXLBQbMP0RRrZp0q0JUadeHdzVn2SzA89sqBO/YyfFzJzkdWoGR3zfiysgviek7AYsj05m5J4lS5saY1+nAYB9jts2dwHr9ZnzSownmh37gp32JuNdpSZ+e7fEuYk7SyXnU31ya3WN9uLziS74868GgxpUpX6UKHunnWbB0L0lKN2o2aU6dUqYcXTmO73yL8UH10pSoUIUKZZzIECDQalI4u2YccxO6MGdA5UdgUBvBrv+NZl+Dr5nYxD3TO1hN3JUtfPPrNUo4BfFnkA+/TeuEq0FW4GlJ4s3dTPvlIHoOxfB5rxm1y5gTsHs7O/cY0GJCS9z/Q2TP3HpXFADP3PJswbhvjAeyCzwl0rk2MJVv/JK5kf7oV8pWX0ELGwN6FTKmpoNhjoFB+WE8FZnOTP9U9kSnE50pMFNGwKeHCT2Lmb4xfn6RhUrqS9LLEv2UHubZYaGLXubIkSPx9PR8bCqpGd23b59Ov1OISCKx9PHHH7/Icl74WAGUUlNapUoVHalIxN/nzJnzkJUu9Z1SA/osACy1qNJfXtL1b7tFJmsYfSWRJeHpqB48WgI661nq87mHCbUdjDDNhfISlQbORqcz/WYyW+6pSMwEPptb6jPXywwPy6dHWPMHeKYTvP8X5t92pW+rphS3fRAxT4/j9PZ1bPAtwsdDPLk0dzn+npWw2rOcK62nM7JCCCv+twCLoROpcHMrB4NMqVwsmm/OuzFvUFPsbi5i4Awr+nXV58Qua3pNroXa/za3/U6xduxVGq0biHrKGB3wtLm2lpP2XRld2o+v1t2lTYfGOOz5mln237DoPQV7Fs1kc7AdJav40LShNyWdTIjaM4Um5xtwfGhlTi79lA+3KGhVx5v6zVtRv5iSGP8L7N2ylYN++jT/ZACGe77hi116NCnjife7zXnXp5hOdk6HsTVx7F/wGXvLTGR8I5dHAFNzixUd56L4djzdy1g+emzUMZxbNZ8lgW70ec+CuUN203DFNLoXM80S8bRGm55I+K2z7Nq0heMhlrT9dBAeNw+wfWMs9Sb2oExG3/a3/aHMxesrAJ656NyCod8MD2QXeO4KSWXEtWQupmge1l9a60FPR0OGFDOluKVBturCXsQrwq26naBi4e1UfglNfQx8ljBUsMLLjHeccp+h/SJrzqljJVV98eJFWrRogYuLy3OHlaiisNUF8GU2qRmV/ubSMtPe3p65c+cye/bs5473KgdIi04BlxL1PHz4sE7DU+SVMqxr1666aGfp0qWfOo3cl3LtEvV9m00+6BbdTGasfyrRD1CnBJXqWegzuqQptewNH6uLzmlfCPg8H5PO1BvJbL6nehj5lNhqTydD5nqZP7WsRYCnlE+IokJumtxHjz5ANMT5/s30DWHUatmGxuWcMFCoiA8L5uKZvWy7UIjBQz258ONKgitUwnL3Kvw7T2eI513+mjAf5aAJlL+1iT13DPAqHMOkC67MFeB5YyH959gzqCMc3WVJ1y+LcGD3GdJJ4vLMa9RcMxi9qWN1wNPW7y/OOvdgXFl/Ri67zXvtG+C8fwzTbcazrI0dAedPcfLsaY5e1FC1VXvaNfJAIxHPrWXZO6YWvusmZEq1J3F7735uWpWiZllDto8YzMV2P1A3fNlTU+1abQoX/5rMEv+6fD6gHoUt9EmNSyDdKIHT02aw0aMLoztWxc4YUlMSSbp7ndXTJrPsdAIlSpnj989pzMZvZOtHFUh/LNVuwI1/dnOncFXqlVSx/rOhBPVYQKuE4+zarUfzCa0RGa4CezUPFADPV/NfwdlvgQeyAzyvx6h06fVtMaqHsi5mevCBvSGfl1JS1Fxf16YvN0yYuUFJaubdTPkX+Kyo1GNbNQuczfKWkJUb15l1TPlRX7Fiha42UqKVzzNpPykpbpFLymwi0SStJqXGU1prShTy2rVrzxvupf8u/dglxS51ncJqFzknqeN87733dGNGR0frSEXff//9U1PoEpmVYyRKKiSrt9mOh6fx6dVkTiSqyUiyuxvrsaSsKXWdjHIVdGb4VcDnpRgVg68kcizuUarf0VDBolJKWrk/uQ5X7lHRiH2eJNar7p+oH8j9m2GalAjO7dvJth17OO53Fw2u1GjXkw41YfeCpey9HY+ZRwMGfFyP2F+mc6XdtKcCz8+m/omxoRFWzuVp3PcjWlqcZ964P0kt74lJ8k3Oh8Whd8WBfhuGon0Q8fw38GxCpbvL6fu/bZh5t6amjS97DwSgcKxB72H9aentikHEbj7pcYG+6wai2pq5xjONiLPbWfrrOg7fTsK8sDcDRvUideMXDPwtkHJOSgzLNKZPQwfOqMsw7N2K2JrokxB6ns1rNrDv9CWC7unjXLYxfT5qQzn9G/z913YO7jtFKKbYV6xLk1JGXL3oh3nJd/B0VqK5e5CZC6yYsXskpePPZ6rxNCXs+N8s+nUDJ4PSsSvpw4DPOqI6uYFdsTX54oPKmOfSe/5V75E36fwC4Pkm7VbBWnPFA88DnonpWsZdT2J+UCrJD9LdAvMG2BswtpwZzspXq+fMzkVJ5DMkWc3sG8ksCk0jNlNK8EtnIyZUMMMoOzTc7Ez2mhwjaXZJNQt4E8khSU0/y6Qferly5XRR0qyEHemZ7urqSu3atXURRGlfmSHkntOXGxISogOM0qNdQOhvv/2mA7wZhCZJ9UuNp8gkPU0QXupbM1p95kWXpZz2QXbHi03V8MXVJJaGpj38oJM6vh+LmdKrmEme3tNSsr0rNJUPrybj/4BwJM95Q2sDfimvxN3i3yn3/Em1i3e1qFMTiLwbTlR8ClqMsHJ0wdHGgMSIMMLvpWJk44iLgxmqqAhSLJ2xM1YRFx6NwtYRk7R45L2WdvUP+uzQY2Sz6jjbO1OokANKbRLhIRGk6Jtiqp9ObFIqelolTh72EB6O2sYR/bQ4kg2scTROIywmHQtLc5TaeAJuBZNsYouVUTIxMWkYWdji7GyPubS11ISzc/RIdjWawrjq+kRjQyGr+9kabXoSkaGhRManY2TjTGEnC9LuBXMnLE73d4WBgugzuzluXYeBjSvqan21WhXJMZHcjbhHYhoYm9vi7GKHuREk3wsnNCyaZK0eRhY22JoZotGAmZUNZkb6aNNiCbyVhG1JZ5SaFF1HM5R2WJnoo01PIDw4lMhENUpbZ6y5zdYlf6LXagRdvKxfqXY/u8/F235cAfB823e44Pqe64HnAc9Dd9P49EoSpzJQJ1DTWMGGmlY4vkK7vecuLMsBgjVvxqr40DeJPTGqh391NlSwtpyS2i5PZ0e/6Fyvy/HSkWjPnj1I6jqrOPyT1iiRzS5duuh0WTObpLsliihyRpJ2HzBgAMWLF8+VyxR2vfz34Ycf6tjrktYfOHCgDviKLV++HBGXly5GT6tdHTZsmK7He8WKFbMlJ5UrF5IHg+4NTeOza0mcy/RsdbbUZ0VNqyfqcub2kgR8zvJNZFxQ6kOpJUd9BeOLGjO41L9lgvIPeOaEJzTcO/ELHxwvzII+jXE1z74Cx8vNriE17CrnYx2pWtr+BXU8tajT01ErDDA00MtD8KclNSGMwIAU7A1jLoUAACAASURBVEsVxToX6oxfzpdv9lkFwDNX909LSug5Zk/4nAkrLuDyTjemTBtFm4quZCVnajUq0lQqYk8soteZ0qwc2EiXTtB9DcbdZtX6nQRY12bweyVQGhhgkKcPX646CW1CEKf99alYzoXcfvU96UqeBTwlIjPhRjIzA0Xm/r6JnuB2LzPqueUP0NsSkMowv2RuPojKSMlRF1tDFlYxx+QtezFKtFNAotRnChHnedE/iRSKUHvWLj/SlvLo0aM6WSKJogoIlPrJ3DCRghJylKw5ODhYF9kUNr3uWdZqdb3ZBVjWqVPniaDyzp07uhIDAasZLPjcWGd+j5nwIJMgHb8yP1tXalriISK4+WQRyRqqHo0jMJPMUht7QxaWM8NR+Tir/s0Gnvnk4IJp//MeKACeuXoL3Aeei7cfRL9MA0of/I1DhdowtF01uBuCytEdK0Uy8bEJpEVdZNmBEIqZBrAw5h3WDGyEjWEakUGBhAbdZOuRi6hdS2F7MxyXxo3wcYeohDTS0rVYOBamkL0JKZJeuBtNsor7Gm5Olhgo1MSHB3M3UYuxmS0OVgpiwkKJjEvHxMmdYrYQcjuA6DQ9LBwKUcjeiITwUMKi0zF3csHV1pikMH/uRCRjaOaAm5slqVGh3I1OxsjeFTdlGnfuxqBITUNjYomFYTrxiRrMHV1wsTdHkRiJf0A4ySYOFHO3xzAlmuCACF0Bv5GlA26OZiSdWkLjn/RZMrUb5V2tyGuqzNOAp0QYj0em88mlxMeinWNcjJhQ6dlp39y8raRF55iLiSy4m0byg5R7KRM9fi2rpJZzXnsvN6/0/tiHDh3i+vXrOgKHhYXFMycMCgrSySpJraciU9GttM6cMWOGrk/7+fPnddqaIiafGyb1ftWrV9fpdAqjXYhFsiYxiboKw13mLlq06L+mF2C6adMm3b9LlDerJmlurDe/xrwQnc6nEr2Pf1RTOc7FiPH5+Gxl+GLNzWS6XE9+6JqyJnpMK2VKczfjx6JtBcAzv+6egnnfZA8UAM9c3b37wHPhqj+4pnGj0M3rmDbvy4CmDuzo/yGRI1bS3vgMW9YdwaGGJ3v8YqiuDGZxdHVWDWyAYcgOvpu6lkt3AvBXuNKiRzscjoZTtGt1FOu/ZsZtW6xUKThXbMmHvaoRuG0ZK3ec48b5aEp++j0/D26AlUE0h5Yu4M9r8RjZVaTFO0bsXLqC4yHGlOv1Bd9UucqAT34l0rIwtdt+TP96sPe3ZWw+FY/9O1346sMi7BoykkVhhpSr1ooeHT04t2I+W3zVlGg3kEEuh2k57yr1TJMJ1bPEwdmctKAYbOt3YmgvH5K3rmTB3wcJt/Sk0+dDqRXyF+NGrCexjC2mNrXoN7A2qgOLGfRXMgP6DqB/H59X67zxEvv5NOCZrNKy4E4Kn9949ANUyFDBjmoWlLXOv4iMXOKFqHSanEvg7oM+1BZ68ImbMeM9zTDMOanDl/Bmzp8iGp0iJC+pa2l9+TwTOSUBq5LOzjCJnAqT/JtvvtFJNEndpWh+5oYNHjxYB3BlHSIJJXNnsJ5FU1Sir82aNXtsfRnrkC5HM2fOfEiE0tN7yzbzwYVKSnttUCpDfBOJelA3ba8H+7wtdC0r89vCEtV4H4kjMEPbCfi8iAmTSpk+llUoAJ75vVMF87+JHigAnrm6a/eB57wFP7LpipaS9g44VG3JJ92KcnTwR88BnrUJ++NTpmmHMq+VEWv/3E6IqSvKh8BzFmdbzWJUpXtsnD2ToLJNMI28jYt3beJ+2o9J7860rlUEI2K5ceYK/jdPcdQ3CJdSZYi/dpVYq5J41ahPA+UehvzkR3lPL6rXqIjd3SNsPRSIa3l7jvweT8fpDbg5cQV3vEpRqUp1yjqmcmb7dm7pF8fLuxbVktbR7lx9jn5ZmeO/jWOZ6QBmVgvhp/3+VPAsxLG5+7F7vzpufr+zwPxT5lYO4K91JvSaVo3zU/4mrmo9WpS6QNN5Jvz9U0ecs+yH1PcJWzk37e+//9ZFoCQlmtmCE9WMvJjIqnuP6im/cjVibHkzTPKZyCMs3C6n4vkzKv3hkt+1ERKEGe5vYT936bcuZCBJX2eOZD7pvpg1a5Yu2iiEnsw2bdo0XdciiTR26tTpYfo7J++tDNF3WYN0HJKe80JmyiAWSSRWSFISzXwSsejy5cs6zVEpK3hSRDQn15qfY8WlaZjul8xE/0dp9t42Biz0tsD4NemHPf5sPN+EPXq+ejga8n0ZJa6ZFCQKgGd+3kUFc7+pHigAnrm6c5lS7Z4d6GV3lhHTQvlgQmOiJgzmQvdl9LE+z99rTuBWt9zDiOcvEVVZObgOd9d8yky94cxpIcBzWxbgOZcbnWcz1DOeHUum4OvWEqtLGzlwE8z1StJxZE/qlXVAL+ESq77dQWxRNSHBUZRp3JWSiZc5fPQUpyOrMWZ0RcJOneLw0UskmrhT0V2D7/kw3HyqYHwrCfdOdXEM8eXo4UOcj9KnbPNO1NLc4PDRk5wKKUo7bz9GR7fn9FAvTqz7lsVGffmhcjCzdvvh6WHLgcVHcWtcnXKWMZxPKEvzQkFs2WjOB7O8uf7tHwSXqUWzspdpPseYDT93xjWLVIXUywlLOTdN6gL79ev3GPCUDPaJ6HQ6nUkg4IFYvERk/qhkTj1HI16H38bdQak0vpj40DVeJnrMLG1KY9f8qT3NzT2S7j+ig7ls2bKnMsEz5pdop7DGhwwZ8tiSNm7cqNP5FFKPAMEjR448lyn/otckKfwFCxboBOqlg5LIKgmjXjoPpaam6oCoyDkJAM4azZRI7JIlS3TAWghSZmZvb3O+wEQ1oy4lsjL60UfdopIm9CmuzHEt3Bfdw4zjj4Sl4XM24eHpjS30meGppILto4hsAfB8snc16ckkJCSjb2aNWQ52m3rZvczWedp0EmIS0RgrMVcaPaFNZ7ZGKTgoGx4oAJ7ZcNLLH3IfeM6dM401p5IoZmmDdeUOjB5aF73DPzJ26UUSVAos7cvQvlNF9vjFUa+YAf+s2EyEQ0fG9dNjxZytBEfFEKbvQK3mDbF5GPHMDDy/46p7GwyOLWf9BQPqvt+OHp0bUMJOiTbuFLN6T2afWolraTeqVKlI7Kk9nPSNRs+zK+M7JbNwzhaCk7S4VGlL7/ddufj3n+y/FoNJ0dp88EF5Ls1fwo7gaNKtPWnaugaaY1vYey4cbdGmDKhxg5HhbTn1BOBZrmoNbE/+w5q954jVOuHduQeNLa6xMQvwbFE3kcnD5nLT2JtPvx9KHde8rVN8UqpdpdHyZ3AqXS4lPdz+Zhb6LKxsTuHXRDMzNk2D9e6Yh+uThhr/8zDly5KmrwUwfvnn5t9nilTS559/riMNVa1a9ZlDSz2ndDsS/UwDg0clEZLmPnnypK515dChQ5F9l6hkTppELEX4XlLrAixFu1NqPOV/S32ngF+RdMrKupc1xMTE6GpTS5UqpWvv+bam2eVar8Sq6H8mgSMpj9pxHahuQW17Q1Alc2n7QiavOA76dpT2aUG3jnUpYa9EkRrC8b9W8vvfZ0mw9MCnTQda1S+Pefhxll43ouU7FSlsaYQq6Qa7Zp3Btq0HwacuY1OzDXVK2qCvieHCuoX8atqBCZUi2LRWRaPhtXHSUxF1eQ/7ou2oW6UiDmYGxKRpsMn0fNnrK1hQ3owOmd5P+QM8Uwg6up1jKW7Uf6cS9kp9Uv13s2ijMR0/roPTEyV9ozn2y++kN/uQOm5Z368aUu+FE21gh4tFDpQ5SOvOqyfYvzeaMo3dOLx+FfvOBQEO1B3yJX2L+vPzD8s5m+hCw05daFI0ltXLV3H0cqjuUTRu8BlzBlYnczW3NjmUE1vX8ds/J4lOtKVq2z7071Aew8hr7Fz5O5uP+6NXuAptunemYXlXTPTC2DVtNv4NRtC3mjmBRzez/LeNXIp9UE9sXI+RP/bG6tRy5i8/hrpYfTp3b4DVjSP4GpaiUa2K2Ji8nWUuOfm+e9mxCoDny3oum+dp0hIJDbyN/9040DPDsagHRR0t0EuN5MaVW9xTGWFpY4+LoxlxKWqslAbEB/oTnO6AVzlrYm/dJCg6BT0zaxyd7TCMV2HsYAZRYaTYe+BiqiYm7AbXLl3l2DF/7Kt5YnrnOOedmjGiZVUsDNO4e9OPwGgVZvY22JobEhsWSnSiHrZFilHUIoGrVwJIViixK+xBEXtDYkMCCAyLRWvuQgkPS2L9/AhKVGNq44a7swlxwQGExWqxcnWnsEUyt1JtqOCiJCEqiLsKJzzMUgmJTUFpYYNZagR+fkHEpZvgXKI4zsYpREfr41jUnOSgSNJMLbCx0SPyxnVux5hQomIpHPJQoki28UnAU3qyz7uexIg7j1KBo9yM+LK0Emvj1+eF1P1IHCtjH0WNBrkZM7WMEou3sLuGpKAFTD6vhWQGSJX2mYULF374pEr/d6mflJS7RCWFAJTTXYH27t2L1KRKDaew0yVC+9133+nWIC0wL126ROPGjR9KK2V+jUjtp0RqJRqa04A4m6+rPDvsULSKpifiHraodNdXsKuWJSXN9dGkxXFw9XhmhtRkRE1rgs+f5o51Zbq0qkjEqqksTfKhg7czBqlRXDznBx4NaVHUlzHHTRnZsSnlHUxJiz3GT+03U2hMRfZ/P5+Id4YyYVgTrG/+ybC+oznRfR3HmgcwdWwaH67tTjH9dAL3/syvQe70bPEeHjZGpGug/ZFYNmUiPy0op2RgYZOHH3b5AzxVRJ5czf92aenXqw3ebgb4Lv2Eb+62Z0iVewQr69DOpzCP5z2CWDvoC1KG/ULPsllloVK4vmYCv9kP5RsfYy4e2splkzp0qO2eZYzs3R7atDhObl/KmpDqfFY3lhkbz+JevCrebvY4lvIgdetX/BjXnM6lTFAb2FHcNoBpW25QwbMKFZ2U6DuVoWpxWx5+Mqrvce7PNey4AyWreOKoF8Olo2nU/aQGget+Zl9ieRpVcEJ19w7xrjVoUr0kyqA1tK0xhLs9lrFhelOs74Vy59Y5ts7YTmLN2tT1rkalqmo2fjCXlG6tKWKgxdK1LCVVh5hw2JCBXZrh5ajMQ9mm7Pn2bTmqAHi+DTupTeXupZ0sXLAa33hIjjGh5oDhDG3uidLg9QFJr6urnwQ849O1jDqXwPzIRzVec0uZ0q+IyXMki6LY/+23XH1/HB9WskKbHMG+Xf9wXFWWdxW7mDDlV04HO9Ny3DSm938HM9KJvL6PRZNn8vvuW5hXa8Enoz6hXbUi2epNvdovma6ZyE89nAyZVkapE7V/20wApXRvETkkJyenp16edCrKOEYihxkm/y4pdolIbtmyBaVS+cxe6S/jvz/++EMngeTj44OUiQhLXcTvxVavXk1cXBw9evTQzZ3ZJM2+dOlSAgMDdR9C2elN/zLrex3OkWYIOyLTaXoq/uFy2ljos6CqBc6mejrgeeiv71lh3IcFbTxIDzzEtDnXqPaeBX9Pu0n730fS0N4YhSYRv/0b2HYmnvLljVl60/oJwLMGoX+t4XRqOWp6OxF06A4mjlf51X4ER5veeSbwFF7R4ONx/JKpxntycVOGFTNB+UC2LH+AJ2gTLvPLZ1uxllr+aoksaTMFk0ljsL+6hsN2Xfjc4xYLJn7H7ycVNBo5ie/7FOKfj7/UAc9urnfZvvY3fl93i+Ide9HLK5JZ30xmn/479O4/gPIJ/7DXog19TY7x3ZSfOKaqxGdTxtGvphGbhnVhyvEEYrRudB0xngFVYlg6YRLL90fj9dUCVg+qiSbBn13L5hJScxRdLE8ycW84DRu2okkJEV9P5+a6EfTf7MH4r3tSw92cFL9tjDmYRMdmLajtbpEF7GlJDznO1JWnKVSzOZ1qFsVUoSY5IY344P38+s0las36BB8nY1ClkqY1wMgwBd+fB/HxzZLU84/B+/vJtChqCppgtny2kthmrWjTuDRKPX9+HzSEwxWHM7JbLQqZGWGQ4suCL45R+pM21Pd0eEGt0dfh6Xoz1lAAPN+MfSpYZS564EnAMzZNy0en4h+LJkpf9C6uxug/E8tHsOOLL7nYYQafe9ugTQpj2+b1HEivQCu9E5zTq0DruqYsbLUFn+3f4KM6x6qpC4lvMoqBjQqRfHEjY+b603pkX5qUsntuynxHQArvXX5UDtDG1oAZZZUUs8xf1n1ubZfoW6alpenS5U8zAXsiYyS1npKez2xjxozR1U8KCJXopOhp5qSNHTtWB45Fo/Orr77Skdakm5KsWYCltbW1jtiU1QTASDRXRPIlFZ9XJoBX/JWbJjWrmcsG0jVaVgem0sv30X3b0dKAOVXMcXoMePblp7bF0dMEs/nTlUQXSeDHa55sWtgZF92C1URf2cXaw1dxsDXlp+++Y/eZgAfAxQC34iOY9XMt4k5cxtHLldWT/8C44zBGuO+ktV87Dje+QK/KA9meUbCttaXuiNksHtVBF/GUVrULriUx5HbKQ/dMKmbKpwI8De8Xo+cX8IRELi6fzDLte4wqd4WOE0xZtLwRVzYt4ZBZfXxu+hLhUpW2TfX4tfdflJjfm7Rvx+mAZ+dCacTEJ6GfeIGvN0TRtWNDLLd9wQ9Ok/mliRE7Ni5gU0IZSqqjsK3cipame+m30oRZ4705OfQTggcsprPxCTb+cxKtqSFhSfY069aGIiZmODtZkBJ9gfVTl2L54bc0UO1n6KdfsHSbL2btZnH61w8pbhzHwZ8nMnXNTWoMn0K/krf4bPgo1u67gULZg3VXFtLmoUayiohzG1lyMpY6TTpRq8gDGTutBv998xmzuzQzJr6LQ2ZuQPI5ptb/CmZMp9j+yewuMYYfOpfBKCvw1IfEkCMsGD2V7eGVGDF7OO8Wj2PjoN9J7dGVdrWL/ktvOzefk//S2AXA87+02wXX+kQPZBd4bqhiTmun59WfCvD8jP21PqdfBUu0yZEcOLCPq5Y+tNE7yqEYF+pUNufvry7SdP0oSlxexrdLzRkxrxMekh7XRnN45iR2l+jNly0qYPwc9vz1eypKH7vfVk7sScBT5Hwk0pbbJmSYrK0qc3rOsLAwnaySRDSFKPQ0EzLS8OHDdcdl1sJcvHixrmORm5sbwjyfP39+ji1RwKyIvgsolhS+pNtFtkkioOHh4boOTFK/KeSirCbaops3b9Z1K8rocJRjC3vCQAI2pR5Val2lO9TzlAJeZS1SWiAyVi4u9+HiCwHPNh6oYy+zYtw+bOtbsO2nQNr+NpLGTiYo1Anc2LeBbecSqeBlxK9+T4p4CvC8Rplu3bEKi8LC3RWDM9Oof6k1h997dsQzu8CzXr16D7VXX8VPzzpXGic83rlLS9qtzQycdYWqNhe4Un0KP9TXY9vfSzigqIr7vRBMPRvSo54pu0eM42b3IbgsmkKyRDwLxXLh4Hb+2bmbtVFefDeuB847RzHbcTKL3xPgOZc/wlypZqmhVP2eNLI8y5d9L9Hx9+YEjPyShOFLaGtylvW7DmNetjapuxYze0MApbqPZsHIhhjGXGLj9CWY9p1EY80BJmSJeMbeDiLNxZnUi1v4458rFKtWgj2BPCXiqSb64haWHYugSoP21ClujZ5CizotnaATS5m0w43xo5viaqyPQqNGpdUQd/RH6ne/xeiNgzHes5CfLlRh1txelFWGPR7x1MbgH5COk5OKY8vXcTy8BN1HluX4sDWoe3elTU33AuCZSzd0AfDMJccWDPvmeCDngWdPhu5NxMXcANRpRBk4UKffSHro7WDqz5u5dluPCsNnsnioD5EH5jN6T2lmjX8XB10kNYnLKyayzLg9E9pWfW4nouwAT+meIyng3DSJnFlaWurIP88ChDmxhgkTJlC/fn1dLeTTLDo6WkfUEQZ7yZIlHx524MABHdBq2bIl7du3Z8eOHTmW1paOSTKnSCFJKYC0u5S5xKR+U4hNIqOUFVhKCYGAzuPHj+v6uz+vO1NO+FCA8Ny5c3XR1YYNGz5GwsqJ8Z81hgDPdUFpdLv8SJEha8Tz4KpxTA+szqe1HIi5fYFz6hJ0aVOdpPWzWBpfnVaVHdBPu8fVy/7oF2/I++6X+fqJNZ4PgGePj6nhIh8qasK3j6NuNoCnaI1Ov5zIqExdy54U8RTZq2rVquWq20QhYd26dY/Pke7Pn58O5euTJZiz6Xvqm97ln7+XcMjiPZpHXebCPUOKl9HjxOowGk7vQPz0UZysNJBm7vGc3X2INDtbDgbaMGhgS9yOT+Lrm3UZ9m4Zwm+uZ6+qKtXU/kTqF8bT0I8/Aj2ZMtyTw5+MzAQ890PhhpQyTSTq5glW7HBm4u998UgJYveKefhVHE5v+3NMygw8tWFsH/0tFyo0w1MRxp2INEqXtWHdkVuUK1URL6nxdCmHl20sQRpXyjkp0cTeYP2anQRij2cJB4z1DNHDiqIlU9g3fzOJlWpSysEUY4UeShcr/Bd9y/hDobrOf5p0NQZ2leg5diw9K6eyLVOq3TRyJ+PGnKd8W09Sr/qTbOJFq/amrPz2PFU+ak2d0nYFqfZcuqsLgGcuObZg2DfHAzkPPJ+RatcWoVT6BVacKcZXk7pi67+FOXNv0uB/A6hd2AzVvSusmbGK5Hf70K9ucQyfo9uUHeApMj5CeMlNk1SySAhJlDG3GdkC0ATgTZ8+/amAKSkpiZ07d+oisNKfPcNu3bqlA3fSP116tksqPqfaUt68eVOnwSlMdknBCoNdUu8SXcyQBZPUflb9Tunn/tdff+mY7kJ4ym0TkXpZm+xZmzZtdFJPeWkSSdwekUbz04+kipqb6/NLNQtcTPXQqpLx3bWYqatOgr4VRSvXp02bBpR3s8EgPZSTG/9g9Zb7rPaaLdrSop4n5uEnWX7DkObeFShkYYQq2Y89P57DtnVJUm6F4lyrMSV0TR80xF1cz7dBlRnjFcmWv1Q0GFILRz1J2+/jQLQtPpW8dKz2J9V4fl/ClKEej+q88y/VLjuWTtix1Uy7UZrxPbwxS73H+TMHuG5Rg+Y2IWxZvZZ91xVUaN+Tvu8WJ+Lwcub9dZvSrVtS6M5+9l4KQ+XRgD6d6uORfIpZk5YS4tGBFnVVRCmrUBdf/vhjK1fVxWn7QVealDXgzK+rSHmvH9UM/Tl12ZcUtR6X9u7ifJAp1br2ZWDTMhimx3Nu1wrW3CjDkLZ2HL4Zh2fZKpR3ErKOhsQ7B1j84yp8tUVp0L4TjYrE8sfvazh+JUx3Gxr79KKj4Xa2On/MjGZF0ENDcvh19m3awJbj14lPtaVcsx4M6OiJ+tZx1v+xiWPXIzF1rkDz1pWJ23kb5z4dqe9uhioxjKMH9xNgLYQ0M66sOkpyhSpULeeMkSKJq9uWsXDNOQzK1KdjtyYUDtrKtHMW9O/0HmXtTQvIRbn0YigAnrnk2P/EsNpUYqOSMLSxQvnswsdnu0OTwr2IZEwcbMhjQrtuXdkFnqsqmNFRajyzaI0+fnHPr/FsVd+VA5Pmc7jmQCa0tObShlUc8Ad9jQo9QwUpyvJ07NqIstlgVR4OTaP2uUc/4PlZ4ymMbQGEUkPp5eWVa4+ARBalVlNqKD08PJ44T0YNp9R5CvjLqDEU0FWpUiVEWknqRSVyWrZs2RxZq0Q0hRwkwFvS6gL4u3XrhojKS7RKAKaA86wmgPXnn3/W3YdWVlY5spanDSJgU/rGX7hwQUd6krKD3EyzP20dR6JVvH8yjpgHakqFDRTsrGFJaYvXhxQnrPaaB2I4nfxI8mm+p5KB7iYP3wH5Czxz9VZ5+cG1Ku7dvsiJY9GUalkfjxfcU23aPa6dOEt6aR+8HPJQk1ibwM2D+/EzLkbNyqWxfFP0R19+p/LtzALgmW+uf8mJk/z5Z/ktPNq/Q2l7JZrUe/ge3kaER0saemTtH67R9W9PMLbHXpmVbKIh3ncz04O9GPeux0uI5WpJCz7M7C0pdG5tw/6FsTT+qhZcPcHxy8l4Nq5HKXuT7H0xaiI4/NMyQt8dTIeSeS+a/TRW+5fnEliQidU+r5QpfYuaPKdrUQpBJ05wz+Od+y9NVTKBAXcI09hSRBFOlMKOIu6OaAJPsSPUmaY1CqOIDeLSiTNcCYjFyKkYlapXooSTJdkRJFh1I4lufo/ID90c77PaM3dXeck77YVPk1pSiTJKvaKk3DNq+l54oOecIIBu69atCIjs2bPnU48WcCldqSTKKKSeDBPAJf3Uhd0uaW8hAuWEybULyJTUtaSxhWQkKVjRFZX1Sso/azclKVHYtWsXUpP60Ucf5cQynjqGRF7l4+DPP//USTpJd6fMOqe5OnmWwXU6nmcTOJIJ1O2takE9B0MUz/ywy7tV3k3W4LzvkU6uu4GCeeXNaKFL2d+3AuD55P3QqNNISUpFz9QMk+y8yPJuW58+k1ZFcmIKWkNjTI0Ns/fb9Tqs+w1cQwHwfNM2LeYU3w04jvf33WlQzBpVYhA7lnzHbe9vGPKOXZarSeby7+PYU+ILPnnHPsvf1ETsnECDC80591lV7l0/yp6TetTrWAtn4+y8+ZPx+2s2P8fV4atGUXzR4jZ913vju2wzKu9ONC+VzOFrqVT0rk5pR7PnANsUAtaNp09QRzYPr4ppHu/Jk4BnkkrLtCtJjA96pOM5trAxn5cyfa2+hL84Gce0yEc6nh/qdDzzb40S1RPtShFDFx3NzMSenNpWAVDSzUoAlJBjpP7tSRYSEqJjrguZJ3NUU9LsAgiltlJqHUVsPidM9EEFyMp4AmalftTCwkKn5ymp7Q4dOuhITZlNIpASvZXIqNSE5qZJ3auQnWQNUuP6pJaduTl/5rFDk9SM8U1icUQmubJiJnxYUpmtD668WOe+kFQanH9Uh9rQQp+ZnkoqFnQuygv3F8zxFnugAHi+aZv7NOBZbSTvqw8yY9oijqaUZdCYkbRVHmXkiIlcK9KJjz7sSx3FcWZ8/xt+zk0Z/UV3il//kcYXm3PuarCJTwAAIABJREFU08oEH/6LZcviKFU9mi3LN+GbZE61Pl8wqX8Nkg/8yNCvfuNasjVe9fvz9aTeVLAOYf3w1aR160K7oucZUGctDl2scazSmz7NK2B8awtfH0ihi48TB0bNZU/qHcLjvRgwfQI9Ssawcd40Fm44RZTKi4Gzv2WQ13U+7RTIZ/sHUSqPs21PAp5CgFgTkErPK48kX1pa6DO/ijmFXhONzFS1Fudd9x6mK+VWHuFhwvellc+VYcqt215AoQAtSbkLkJL6ytwgy0hrSiHkiFSRt7f3Ey9HIqIiUSSamcIwzzABrJKKF3F5ScULQH5Vk/HkPpI6TYkmSq2r+EDS2NKac9GiRQijPqsvAgICdPNL2j83tTslGr1hwwZkvv79++uIYPlpielaZt9K5utbj6L1Lc30+MPH6jkZhbxb9bATcfwY9eijrqejId8V9GrPuw0omOmt9UAB8HzTtlaAZ4sBzDhzjSRdTkoP6yL1+WzKMCzuXkFTogktLY8zYqMp33xen4iF/fjLay6TvFP4e9t2gu2qUeHWIe4UrUc97WbaXnv/PvA89CdLF9+jcCUFseoStO1owvJhh6j6fX1u956P1YJx2F9ew9+q5kzrXRmz+HPM+vgInl91pLHtMXoW7sKpjrNZ/3NfypkriL+8kVEHU+lR05J1A4/ReP0IKgZt4ofvIvDp7ULwqQQqvmvGov2p9O3VBh+328ys+CuV9s2ksUPeIs8nAU+RNtwblU6jk49ErmVVe6pbUMfu9UgHnolIo+qpR/WdpY31mF7SlBaF87Au6gnPj4BPqXfcvXs3bdu2pUyZMjn+lAmQErAmkc/vv//+qSlj0c6UGsrx48c/BH3Xr1/Xibm3aNFCRzQSIPqqJpHeTZs26SKrQmjatm2bjrgk65SaSom+iqZnVpNrENAqpQm5aVeuXNFFYqUc4Fni+7m5hqxjbwpJY9DFBEIelFDK83Xa24KKdjnQtvEVLyQmVYPD3hgdwSjDRhUzYWKWiGxBqv0VHV1w+n/SAwXA803b9idGPCdz1qY+zskhuNXrS1O7S4zpe5ZmP3fCcMUA1nnNY0wZf3754Tu2h9jjnBaOQf0PGeZ2jC63W3E+M/CsqkRtXI72/ezZ1nUpBl81JnLIAgyn/w8nv83sVjRnSs8KKOPOM3vIIcp+2YnGdscYUH8PpQYpCDNvz1c9vDG9uZmvMoDnkOt03TWMMlGH+HXQTux6lCX6XAxlG1qy8ri0fWtFDedbzKi0lCr7Z9DI/hHwlPq8lStX5uouJSYm6iJS3bt3f2yegAQ1w88nsj7uUdRjlocJH5Uyxeg5bPNcXTAgv4fjziUwMTTt4VQNrQ342VNJcav8F48XwCXgTuobxa8ODg457pJr167pIpZSU/k0ktHp06d1UkYS8bS3v19uImUAAhDl3OXLl+uik5lrQF9moUIqEqAtrHRpzSl1qMIYT05O1hGLPD09/yW5I/WdQsSSetCcYtY/ae2iaDBkyBDddeYFaz67/rseq2KkbxJ/x2QqFbE1YJ635XMIfNmd4eWOk4/OuVcTGZqpXW51pR6zyijxyaLjWwA8X8THWtQqDQoD/ZfgFLzIPDl5rBaNWgN6+vmWRcrJq3ldxioAnq/LTmR3HU9JtV/z6IRjxHnCjEtTXXmdpVfcGftJPeJWDGauug9Dallx5eJBbutXoEFpM9KNClEsYiVtt7kwr9+7WN3dz6ol9yicFXh+3QOndf1ovTiU8k36MW7sxzQuZoFCHcjGz1eS1KkLHTwu8FGzWwza1ohba/7gptO7tCwSzNzz0EsinpmB5+D9FBtZnl3TxrLqpgtdPhvN/zrXwi7uHwZ1CeWLPQMpmbcBzyey2mU74tM0zL6Zwtg7j9KBVY0UbKpliYtpHi8yy/0RlKjmnePxhKTeDxdJI5VeLkbMLW/22qQqJdX95Zdf6gCXAKycrvcUACmgTuoqJaWfuTtOhruCgoIQ7U5plZm5zlNAoUQ7BXxK5DNr7WV2H8eM4ySKKkxxIQ9JjausR2pLBXjLPKNHj34IfDOfM2PGDBYuXPii02X7eNkDmaNYsWLPJGJle8AcPFDS7VP9kpkWkEImjhFHqphT87mNGnJwIVmGuh2npvqJOKLS74c7pTtmF0dDZpU1wz6L7EZ+AU91cjSBCQqcrK0wNcyFtshaDekqNQo9fQxeRbEkk281CbfYezwBr5qFiL9yG6FtKUwscS7kiqUqhqCQCFL0rSnsUQhrYrnte4dYOV+hxN61EK5OFrr3XIZpNSoSokIICo0iSWuElYMLhRytMSaZ8IAAgu4lo29ojoNbIZztlOirkgi7EwW29jjamKJICeeKbyDJDwZUKG1wK+SEMiWawJBI0oxsKVzEjkS/C9y19qKqu8UbBJhz7/nIiZELgGdOeDEvx0i8yV/zr1OyV13KO5mhSYni3J6/uFu8NRWTTrL8t/VcSPWgw4APaFnRhdQbfzPp2w1o3/mAHj7JbFm+jhPRjrzfuw+dPRP4ffJsDpp3YWRnC67uTcS+uBEaQ3dqNrLg7Mw9aJs4c+qH+QR7NaOamy32TqWoVrMsNkap3NwwmwXRPvyvhRGrv4uk5bSmWIddZM/BS2gtLQjUs6NJGVOOLgql9jfvUyjuCrvnnURdWcPpfb5Yla2Es9KeCnUrYnpwFh9FdGHjJ5UxyUt/PkVOSZYgkY+t4WkMuJhI6IMfIfn3OR4mDC6tzLeoTIpKy6wbyUwOSCVBRBEBD2M95pY0pXk+p9mzbp2kmEVvs1WrVjrpopw26bku4FLaUD5Jj1L0PCXdLiLfEvXMkA6aOnWqrp+61DxKKYAA01cxqeMUjVABnJJSF7AnQFe6Awl5SHQ6s5qsQaSdROQ+N0yISyLTJPWwAnxzW9j/Za7hVGQ6w68kcThB/fD0Npb6/FzFAod80FaLT9cw9lISC+6mkfogze5upGBacVM6Ff33myl/gKeGuPN/MPyIIcPaNaOik/JlXP/Mc7TJEZy9Eoy+XVHKu2jxuxKNXemi2Ju87Ad3OqE7Z/Hx0Sos6BHFpzWn/p+984COqlqj8Dc1vUIKSUggQBJaaNKl994VBAQRKyBKR0F8IGJDQFQsKIgURZReRZAOoYfQISEkpPc+kylvnaEkIpre4J613nI95p62z7mZPX/ZP3GtvLDzaMCAZ7thfmEvm/afI9PGj34TJ9FHto1Xu31OQnNPrJTV6DxsNMP61MfhAfM0khp+ho0/beDAhevE661wbzWQic+2RH3lT9Zu/pPjtxIxV3vQvM9zjBreFKvQfcx+aTlZA8Yx78XW2EXu5K03vyEwJpTQDEcadOzJC0PbkH5wO1uPXyLbvj6D33yV2iGrWXG1ObPfaoNjYbdf7CdUsQeUiGfFPr8SXr2RrBu/M/7dI9Tr6Ic29DrJ5s0Y9cZAfGzkaCOO89WuTAYOa4unRf7cu4bMGI7v+JnNp9LwdIcrZ9Jp+dJA3M4fJrnLWPrVKB9ySveBFZIqs69m8F0ul3ZtlYz1ja2plyu7tYQP4m/DH43WMuZyBlfvmYkE8j0clCxvYIVzGVtiH4XDmTNnTJWTXnrpJZNuZHE2UZVJWD0Fqf23rHARRiFIl7C63i/pKfqI2EqR2S0SbYT2ZlHaxo0biYyMNBFskTU/bdo0k/tcZLbfT+jJPb5wf48ePdqUZV4S2p3CjS8y+sX4IgbW1dW1KNsrsb7C6rngWiZLwzWk3PsRZSaHqR5mzPCxxCq3iavEVnF3YJGstzlcw6QbmdzR3mWdoort4EoqFtezeiQRLnPi2aMeiftOckuWSpbejae6tsVHHU3AwWNcjrWkYaf21DcLZv3h66iSUlHVbEHHtv5U0kZw6uARLqY60KJDa+q6WZBy7Sg79gWhdahBHfcsfttwkCyvTozvY87qORfpuuRlmhLMvt1HCc12xL9la+pVTuVowFnuhMSQYVmDzv074m0IYd+OA9zQ2FGvRXta1XXBzBjJzmmLCB4yiZecjzDtlWTG7Rxj8m4Z48+yaOEezJp2ZEAjK2LNqlEtYTvvv6Ph1d9GUOMRZM9oSOPU6vn8HNuRN19pRxV5Ipdvp1NZdpOliw9S58VXeKaJG/rECEJDNVTxdyFiywoWrdrCRYdBLPtoFP5OFqBNJWDPj/wQ1oxPXmuGdcxx5r6/D/c+fejrIyPazBv31AB+/fI8jd8dR1PH/H3PlfBVrfDDS8Szwh9hyW7AkHGHk38cIkxhi7nRgHW1RjSr44alUFE3aklJyERlb4tFHjXFH6zSoCH+1iXOXrxFhhGyzdxo/JQv9gYwr2RfbgTk769XlM3beEfDjGuZ3Lzn1haf9XVQ8p2/Fc6lnOF+K1XP3GsZ/BKXTca9pAwHpYzvfSwY4FXatuL83T1B8ESyjajeI2p2/5v8Uf5G+/tTIpZUZIsLzVBRMehRteJFopMoXSliQe/HeR45csRUolLEXgry8HB8b0HWIvYn3OvCuioIbEBAgEk6SUgpifjN5s2b/yO2UpBCEQIwZ86cgkyV72eFpVVYWUX5TmFVfVQYQr4HK+EHLybqGBWUzulcVk9XlYyPvC0Y4mmGhfB1l3ATnPdgtJY51zM5lqbnvsiTWMfqOpZ0cnt0wl6ZE8+2Znw3aC2245tjI9zDZg1pVSeBXZvOofZrQNs+3akbuZynV2QztbkjSVoDdo2608Z4nX1/XSRVnYWmwUBmdDRn/YzVRNV0wdGxCt5uSvbtOmoinhP6qPlh3BX6/ToM1fpPWB/jQmW5BnmlajT3kfHDtlM42VTGJj2CK/4v867bDqZ+fxv/Jk/Rul0n2jXxxDL9LJ8M/ZMm377G05rtjO3wPcpBT9O8WS8G9vYi8s/tbDt2gViX1rwyuidu4esZ338Nqj6NqF2/DX37dcKnUo5+qiH7Gj+9/BnKaZ8wvLbNvduhI3r/EiacqsMXb3TF2SyHsRqSr7F2ye/EOFgSeTAUvymTeLG5+z+Ip402ltObNrHt9FUS3Tsy4YUuVMm6xq41a9B3m8mQB3OV8IV8zIeXiOdjfsDS9vJG4FFZ7bl7xWcZmHc1g+WRWtLvud/Ed+EMNzVT/aywFWaRUmiJGgNLgjP5PExLomDE99oLlVR83sgK65KI9SqmfQlh9R9++MFkFRSVhIpTOkgkEAmyN3DgwEdmbAt3v8g4F4LuNWvWNO1IuMUnTJjAK6+8YsrAnzdvXqF3KhKIhEC8IL0io19YGwUJFtZUUQtdzP1wGICwiA4ZMqREkn0EGRLZ8iLhSrjxy1KvMz+g6gywOjSLqTczibsX0iIoQ11zOVOrmzPIo2TJpyCdZxOymXctk93JOrLuvVrit/RsDzOm+Vn+K/kVWIs7JSS0SrKJ+yPCJu62XK52QTxHXuL5o5Pxvrmblf8LwmdsLQJ//o2LCi96jh5N2+RVdD/fnXPTGhPy51p+3KzHrVoYJy9pqOUUyRZtJ1aN0PHSBwpW/TwKTzRo4m+yYvNxlL6deKFBJHOHnqL3z+0IfHYZTt99RldFEKt3HUJnYc2FJBtG9u1Fo6iVNPyhOltez2DZoh3EKWvSZ+Rz9H66JjbJx3j3uZN0++klmqZuY3z/v6g/qxcNvevRyN8VRWYi4TeCOLB7J3sqD2dpyyvMGXOM+lM64eNRkwYNfHG2yrE2GjRnWTZgHbVXfEBHl/v/riF48wd8mtqdT59tjuWDv4c64oO2s2BNIHV79sTtry/41uZ5Vr/ZAYuHLJ42Bi0ZKQmEXT/Pvh07OOI1li/6qNj38w8kt5zBC40dS/KYn5ixJeL5xBy1tNF/QyAv4im+hwITsnn5UgYBqTmxaC5KGa+7qXmrliU2JUw+U7QGvr2VxYe3NQ+SHsR+6ihlbGxqg4+pDnX5bqmpqSxatMhkZRQWweJqQpVA1F0XRE7Eaj5cAlJYRd966y1TiUhBPsXnwtU9adIk0zpENR9BQoXeZ2GaiKEUMkUijECQWBHb2a5dO5OEkpBxEhbZ3GsS//7ZZ58xa9asImfTP7xeQfBFWIOQdxKhBSWhJlAYjPLqI1zuomDDBxEa7odTC/JZ21zO297mDPAwK5GkOaHXezw2mwU3MvkrVU9mLvmkQTYKvmtqg4Pw/f9LE8SzVatWJnWEkmwiVERYrh9JPEdd58XjE/EK+Yt175zEb/4QXFOjuHlsOxtpzniXowwL7Mrp2c24tuM7Vl1w4ymHaEIzPenZy4vocGjsfYPxI4OZuXsy9VTppEWGsHZHAHLfToxpHM08QTx/6cHtSf8j6c3PecYykF93B2BZxYkjsZaM6t2LpxLXUmdhJXbNr0tqbBI3RPlJTVX6vfgMfpZX+WrwFry/nEBH/e5crnYDaTcPsPZMFi2ebkWVS1/Qdm9z9o5IZPF/udr1Uex4/3+cqPsab/Wth4NSS3xiBvqQ7byzMpFhk543FVgxaDNIjYvg4t4feHfuKkItKmGWFsFt65fZe3wezVXpuVztT2G8sosfAtX07twcm4AFdD7Slb3jHTn80wbMBsykd43SLm9Skreq7MaWiGfZYS/NXE4QyIt4mmwMRvgtNIs3b2QSce+bUdg5nRQyJrirmehjiU0JxaOJKkrfh2QyI1hDxr04uPvQ7axnSTcP83JTZjCvIxWWRhFzKTQlc75I8+qV9+dCHF0QTFGR51Hu9jVr1uDo6Ghyt4vPBVkVsZgiLlQQR5Hl/qjkpLxnBhFnKtzmoj69SBgSAu1t27Y1WTpFVvmwYcP+NowQtRf/LtZanAk/wtIqyoAeOnTItB8fH58yqcOeH8we9YzQzpx8JpUfknJ+3AnKZ6WQMb2qmvE1LLArxvrZgnRuDdMw72YWQRoDOaJO0MFczs8tbHHOI8GpXLjacxPPGQew7GXOpsXfcSSrFi/MncvL1ltpNPIbrCwtqdFpHHPfe5F6KUdZ/N7HrD+WQaNXZ/P5lBaEr/6AKR9tIr36IGZ/Ph6nk9/z7qenaDKqK2nbFDy/9RW8L//E5ClfcDy9OkMnTWN0vSgWBuhzEU97VgwKYtr47wi3b8jwKf9j8tCmVFIlc/ST2fzRaCoza5z8W4ynISOc/T8t4p2lG4my78jMJR/yrHobo5u+yRF7cxSqujz36jM4Rahp+kpP2vm7oBJW3zun+HnRQr5df4BwCy+eHjmZ+S91RH11O4s+WsL601FYOjZl8NgB2OtCSavUlhd71sHaGMbm6fO4PPJrPmtvzclcMZ5W6SHs/OZj3v56B8lVevG/L+bR3XicNYsi6fbFGOpalYCCQGFfmArcTyKeFfjwpKUXDwL5IZ5iJq3eyMcX01kQqX0QXyn+vbIcXnZVM66mBVUsFcVGAoXxRZDO/11I55OoHL1OMadwA37macYbdUo/GasoqIt4SBHfKLLRZ8yYUWxi5sKFL2SLhOXzUZqcIsFJ6HkKsieSeUTGt6h8JMiqWFOTJk1MRK0wTYizHzt2zJQlL8Tiu3TpYnJzT5kyhTFjxpgsvPebmFdYZoW1VZDTh62zhZn/fh+hJSo0b4XVt6Qy5Yuyvvz0FYoNrwek8GOynnshzA+6DbVTMtPPgroOKpOmYmEDXESUSmymgfcupPFNQm66eXfM+ioZa5vYUNchby9C2RDP/CB5/xk9sXvm0v5CT85Pbk7eOyrI2AV51kj6ueX0Xe7A6qWDqVKgw8sm6fJ+fgzQ07lbW+q4WhX67AuyYvGsUZdGwIaPWKl7lkUj6pW64kpB11tRnpeIZxFPypidSXxcLAmpGpSWDri4OGClKozmgo6M+DR0ZhZYW5mVL7FaYxaJ4WmYu1XmkUnTBh0avQy1SvGIPwhGdFodMpWqzOSH8jri/BLPB+Qz6C4RTHnom7GrjYJJ3uY0q6QyWWYKqzEvjJpp2UZOJmSz9HoGm9P+PpGtQsYUNzWT/CyxKoXEi7zwK+jnwtr3yy+/kJKSYsp0t7a2LugQj3xeuLVFTOWj4u2EnqZw87/++usmzU5BOPft22eSOxL/X0gq+fv7F2odIklJjCUSi65cuWKK7xRJTOJ/ggzmLk8pRO+FdVYkM3l4eBRqvkd1ElgKq65IcBJFF5TKsqMYRd2UiGWecT6NtYn6B3Jhucec7aamg6ua+nZKrJUy1ArZf75r4n0S1s10nZHwLAM7wzW8fVvzD2JrLoNO1grm1rakoeNdcptXqwjEM+HIl4y42p6tY/wpzDdTXhjk+3N9CrevJ2Fbqyr2+U1GzffgJfOg0ZBFfHgEekdPXKwr7jtVMugUflSJeBYeO1P9mMzbR3n/40/YciqZqjWb8fzkiQxp6JY3ydLEceOmBldfN6zFS2iIYu9764nyb0Offg2xK7Lb1og24RZXUhyoU82+SL90jdpTLOn4O403z6NtpX/+6TLEnmV9oB39O3n/8xehMZELm4Iw79qKWlZl+mfvX0+6IMTzPvlceCmdxZHZxORK8hGfVVXIGOKsokMVNY2sFab4MMt8kENh3RTWnniNgcvpBv6M1PBZpPZBvNv9xbuoZLxe5a51tdJ/xJ4V6VqXQmdByIQEkbAyCvd3cbicRfnMr7/+mqVLlz4yi3vEiBGmWE8h7C6SgERm+6+//mqyPAoraWESRMQ4IltfWHGFEL0guGKc+/qlIr7zfhPPCoukqNcuLK9WVsVjrRYWW7EGsR9R912EFFT0FpVh4PMbmayK1T6QNsq9JwsZ9LNT0Lqymqo2Cqqay7GRyxDcQGEqJYyJaKbpjYRqDISn6TkRn83WJD3xD72z4tlKShn9HJRMqWmBn50y316L8k88K/pNkNb/OCIgEc8inepd4rnkjyC8mnam1tFlbHJ6jtn965J48Rino3RYOtSkYU011y8GEhwSi97KgyZPN8dX/wdTJkQx+rshmF87xZnLlzj1+228nhvJyEGCeGYSfGAnp6JlmDv40byxHXfOnuJKig0NWjyFr30qxzceI0KlQa+uSqOWjamqiOPqtevcTrHD/yk/LE59ysgL3VneR8eRczHY21elfsvGeNrJSLkVxJmQKOKz3GjbwZfs4OPsD4wEnRnu/k/xVG1XZLFXOXLoLOEpNzj8VTaj9wriaSQ14jonA85zO8WWhq39kB35goG/ufD13OdoWl1N5JULXE+0wNuvFk7ak3w+dDUW70xkeLuaGENuovRtiH3ybSIzlDja6Lh44jS3EmV4tOlOp5p2peZGuX/0BSWeol+mzsi3NzL5PkrLhdxlV3Ldp+crq/CzU+BjrcTPQo6tSmYiobl5aKLWQIYOQrIMXEzTcyFRx64kHXEPfTmK3KVa5nJecFMzytOcyuYVO9ZIxCOKbHRhKRQWQhEfKQhZUZrILheETpA9Ly+vfwwlSKawrgo3tJhLuN4/+eQTU2UlIX30qFrqea1HuM5Fqczo6Giys7NNBFYkMQkiKKyPueM7RXKVENMXySjCHV9cEkfCaiuSW4Rbv7DhAnntsyw+T9Ya+PWOljWRWs6l6Ul6BGG8v646ZnI8VTI8LOWYyWUYMRKRaSRca+DUv7yfoq+wcta3VDDARcVoDzOqFPDHsUQ8y+JmSHNWdAQk4lmkE7xLPD/8ZhVB8VZUM1Pi+8yrjGlpT+DmLQTEJBIdo6RVh5rs3bmDmDRbqtkYiK/enwU97zB9SATPfFWH8yv3EmuZyfW/0mjy+uu8NEQQzwh+GT2E3ysPpENdf/xc0zn1RwAxSgPqZgN5q1k8U1t8i8PEplgmy3DyakbHNraEBp3nzOlg7LsMp0/6SnrcGMDySquZuNeBFzu3pl2PTtRx0RN85AAnwsI490cQdd6YgefJ+bx90JruVSDaqSHD+zYgafNOApJTketDCdjixvSD82hrl8TJdWv4cddF1F7+dBn0NDZHlzFiuxOfvjOCljWNXDlyhNOXwlD4taaTZzw/vvILZm+8yrCOLlz6+kesX5mN39XN/BWpxFMVzoY/g7F196ZOz9G80LpKqZclKwzxFNdGCE7/Ga3l+3AtBxOziXs4KO3e3aqkkNHESk4ltdyU/X6/zruwcsZk6knNNnI500BorupIua+liGfvaa/keQ8z2jqpsC3GBIsiXf8idhb1zEWsp4iRFKRJaHEWtYmEHkHERPzow01kr4vEnjfeeMMk5ySSgn777TcTQRTucOH2L6jMk0hSEhntop8YX8RzCvIrYjhffvllkwv/fhP7PHv2rMnCWlxu9piYGJMUlEgmEhn7j1sTcdXXU/T8FqVlW7SWs1kGdLkyz4uyX38zGV2d1CbS2dBBhWUhvEwS8SzKCUh9n1QEJOJZpJO/Szw/XrWBG7fiiMiqzbT3XqVLDTNCAo4RcPo4p65EUbtjJ0Kj4mjYZgC9rY/y6hvRTP+qEksH36LtOzacvFSDaRN9OTP3V6IbtaO/ydUewYax44kf/yNjvRPYsnIVW85l4ecWw9bMViwb68iifpcYFziVqjf2s2ndOaoN7YN1+DmObN9IcOPXmGS/jb4hA/nBfTNL9aNYMcwPpVGOQqEl+loQ5wLPcnDdStJGLWdg2ip+Uj7P562T+HRDEN7VzTnwRyZjZg6jhf0FPum8lRZb59HWPp0rf2xl9S9/EOVQhz6jn6eb7leaf+vF3q97Y50cyeVTJzj6506uOnVkwvB6HHhmFZXWzKen1TU2Lvg+F/FU4+eazZ7thwnOdqfjiJd4vq0HqlxnIrQfRT3tkmzC8iZ0FQsjIi40CEPSdOyI0pq+HE9lGP4myVLUdTczlzPUQ01PZzU1bJQoK7ah8x9wCCugEF8XddxHjhxZZJe7kEkS5TNFZaKHKwIJkjhgwADTZ4JoCtIgiKjoI0Tthau8oPGmoq9IUhJxoqGhoaY4UWF1fPXVV1m+fPmD+vQiplSU7hT/HTVqVLHUrRcW3gULFpgI+4svvlhk7Ip6V0uyv7B+Xk7WczRJx9G4bH5L+ntSUEHm7majoLGDku5OKurZKXEsQsiKRDx0M/pBAAAgAElEQVQLgrz0rITAXQQk4lmkm3Df1X4BN596KP/6nUu+z/F2VyPfvrIbxxG1SDx3ArO6rQmPiMW/7QB6KPby/CIZS+aa8/HgUDq/W4mzhx14cXoDAudvILZJBwb2v0c8X3qT1Dd/ZHT1RHat/pUj0S706FWNmCglzWtHMqvzGV4+P4OqV/bw26oLWNetRnamEWvtMU64DGaCzT3i6bGFr2Qv8uMzPnetiVkh/P7+NpKa1sTi4GIOtl7EMM0a1liM4ctWKXyy7iweNW0I+i2CLrNH07HSOeZ33U277fNo65BNXFQ4YSHBBB3cwR6nQXzuf4Z233jyx7fdyTj6Jzv/iMDW7Q4XjbUZNbAOh55dgd2qD+lnd4vNiz8nq/9MmoRs50C0DU+1egpLbRQ3T+5h5f56LF43FK9c5EpYiUS8XEk24ZoVFV4KQzzFuoQBRugQhqTrTV+Kv0do2Jtu+EfyQkH20N1aQVdnFV1c1HhbKQpljSnIfGX5rMhIX7ZsmanspYj3LGoTZEzIJPXs2fMfQ4kYTyF3VLduXQRxCwwMNGleurm5mYTACyq2LsisuKOCOIvSmGJcMZ6o1CSy2u9nrQuCIqyrIttdxIAWRza7KIcp6tQLC25BCXNRMS6r/iLERZSxvZCuJyRFx7UUPYdS9QRm/Yu7QcRdK2W0s1Hga6ugtr2S+tZKnM1k2BeBcN7fv0Q8y+ImGNElRxCeaYunq00hPWTZJIeHkWFXlSo2uU0dZbGfJ29OiXgW6cxzx3j2o7d5AO+9c54O83oQ+f4MFgVo8WvTiJ592xP4y2LWH76NY412vPD2bCbVO8/EZ6IZvaYF5xd/yHeHLpOa4MvIeW/z2j1X+4Z7xPOFOgqizv/JVx8uYdOpDOqMeIuPRqr4X70x7HGvjGu19oyZ9BLN9cdY9NEGQjU6ar4yj7cdt961eD5MPHWR/PnZfN5eGYR9ZR21p35vsnjmJp5Vm7WgfuROPvh4JWfUNrjHtWfuoXm0tUng+Pqv+WDJz5zX+jBq/ge83TKO9555i/3GDox7oyFnvvqeYzHZ1Bo2jnfHdiD5x1k890UArd7/gYnqrcz5eDMh6Ta0Hv48fapE8vW3v3I53JZ2b3/O0tcaUzwpF/k/2MK62h+eQRBQ4X5PzjZyI03PwUgN+xJ07L1f2zKPJTUyl/Osk4rmzip8bZTYq2SlUi4w/0iVzJMi6eb69esmq/OSJUseGZ9ZkJmFVqjIcBcWx4eTloR1W+h1ent7mxKMRFymiDcVWeAi7rOghFCMIayYoon/Cpd7VFQUCQkJprjV++MJF7uw3AuXeNWqVQuynUc+Kyo1iZhVkcFeXG77Ii+qFAcQmerCDa8xiAQiSMg2kJBpRJtL51bkbFaykOOglmMtBzOFzCRCX5wJ1WVGPA0JnP3lK2Yt/pVw1968v3AmvWtal3p8fEkcuTEjiptx5lT3tP+XLPxkTnw2ib3+7/CsbgezJizhtKoKzYZO4N3Xe+PjkM7JFR8w/aNtRFu70274W0waVp/gzcv4dMVhFE+NYN6c5/A49TFTIp5h+csNkWThS+Ik/31MiXgWFW+jEb3RaPqCkWNErzciU8hBr0O4YeVyyAw9xCd/3qRBy7709quESqm4+6wO5EoZRoMevcGAUbjBlQoUJh0PIwadHhTKu7IeRoNJb1AvxlQoUMT/wYttzjHu3Fv4K+/2k5meMZgscDLxDEZ0RjlKmQE9cpQP9EGMGPV6dCJYXybGUyLn3jMy0BuMyOSye+MJPT0ZYndKk1ySEaPBgE6vx4hw24v1gj5bZ3pOoZCbxhb2B5lcYfr/GHRk6wzIlSoUYh7T5zLkcgVymcBMj9EoQ64UruR8aJgU9cwe6l9cxDP3sOIMjEZR3A5E1aHgZB1RmSKR6O8BasJ17m2joIqVEkdzuekPrUjKLX0UihnUAg4nCNzRo0dN5TTvl58s4BAPHhdkcvr06SbLZm4NTfGAmEe0ghLMgqzl4TnE/RZSR+fOnTMJzBdV6kh4AIRmqUhcEolKxZWkVJA9lsdnHxX6WdLvUVkRT0PEQaZ9cZ0uI3vQOOMshy3a0L+ObQH+bqRxefMvHNBUp0/PtriXI6kg3dkltPnRh62Le1D5URct7QhvN9tBryPTcTy6lY17bRg6sxr7P9iPVa8O+EWvYOrFFiyb1gcX3R2CTgWSLDNw8XYCjdr3xOX2TYwNnqKu6jhz+pyh/64pNJaE4Uv1lZaIZ4nDbSQz9AhfHA6jfrMedKtlX4A/Dv+xuLi/eKv/ZV468Bp1ipYMXOIIlPcJSoJ4lvc9l9f1iapGQmpJlJMsrMSSsGAKC6PoL6yO5aGJNYlWVJIoYmK/+uorU2iAKPcpXPxSKzsEyop4GlOv8NO733LeuSnDR3annps9xuTr/L7gHT7YHsvTr7/DzH62/Dz2fTZGXuaWYzUaZbVh1s7JuAbuYvfB29jY60mt7E9n3yy+n/shP57IpOM737Cwv4pN899l6VEDvSbPYvLg5rhYQNSWydSeeYgGlr4M+2QaXue+4/1vz+Mx+E3mTuyBa9QOZk6cx+bLCqr712DAS2Mg6RaOjQbSJ+t3RpysyU9jGxP8/Tu8uvAAzoNnsmBCS8I2LGbesq3E1HiRn5Z05tKCWcwJrMxLz4+ktXsgn/3vey7bd2Xep7MY1qIqnFpM4/X1Of5hS+7s2sSmfQ48v8Cf83M2kFjPgUvfX+Op5TMZ4H1fH9hIZthxvly+hXjn1owa2IYaLrao5LFsn/02Cc99zsjahSuXW3Y3r2LPLBHPin1+0uqLAQGJeBYDiMU0hJAnElbBWrVqmRKBCks+i2k55WoYgY3QCxWhBMJlXxwqAOVqgxVwMfdrtYt425Js4j0QFakeNKOezOgLbF75DcvO2jF65iS6ZO9l8aIo2o9y4djFeBo38+X64kDqzHmeTtW0HF76LicbTKRl2jFOZdahtfosF2RO2J46QViPN5neyZnI4Hjib/7Fz5syad1Dxq7rSgb2H0w7b2uit0ymS+AQjs70J+7kfnbuPI1jywZc3RiK/wtPI1v7DUFDP2JK3Xi2LltImE+/fxDPVX2zmDHkGL2Xdifu2E5CHJvhnHSFeLPadG7gi1+DWlS68gWtVviw9YOGnNq0km13PBnwdANq1/amiqMF8Ttn0u7KUC5O9OXazl9YuS6Jls+7c+lgMg0a6fl6jyUfL36O2pa5YjcNWuJvHOPX5as4nFWblyaPpZ2XkgOLX+NQo4XMaudckscnjf0QAhLxlK7EE4+ARDzLzxUQbur79dxFcpAoQ1lUfc/ys7vCr0S46+/LQYkkLKE9WlTraeFXI/W8j4CwQAtFgZJuIi75m2++uTeNKA4SzPloOTW8KpO8/V16nu3N+vZnmfrpTdp08yQuy4F2rT0I+jqUFvOG0bGWA7EBXzPl+3ga1TbDs9swfM9v4LDBBsOWy5i9NZmxzV3ISo4ncM9y5q+JpMXTzoRnuTNoaF/a1rQnbstkeoSO5tR4P8IPb+C7xdvRNW2E2S0jdYc3J+2z3zAs+JDn3WLY8f2nhFTvA3HB2NTvQ5/sjYw67cuPbUPp/8IBuj7fBHmWBkufdnR2vs2mn/dwMdGN52dPpHvWalp/X4vtSzqhu3SAX9Zs4ViIGd1efpln2vmgOzSPVse6cW6GP8Fbv+Hd6VtQdGpL536D6FczhnmfXqTvtOdpX90RpdFAtjaD5Kho4jNlOHuoCVg8j0MN3uL9Pq7s/ehNgtp/xpvNK37RhZK+g8U5vkQ8ixNNaawKiYBEPMvXsYkkHVGF59ChQyZppMdJFL2wSIu4TmFVq1GjBn379sXMzKywQ0n9KjwCBjJuH2Hl5uPEZYBZRgw3fF9g3lORrP7yIJoqjti7+tC2iZpt86/Q1EQ8HclOOMtXb8zjjO8I5k7uTNqWHziMF36aG+y9bcTRSo19nU60dQ5j0+oAsl0q4eBWh87dmlHD2ZKY+8RzQn1SQ06x69dtXNPb4+jgQaNuLbA9/hMrrpnjoown+FIY9V94k6pRh/nrSgZOmYFsdnyObS+6svZ/m0nyrISDvQd+tT1QJF3l/KUbXLusoe2bk3jG8TDDpx6lScdW+FTO5FZwCLeCU/HpPZxh3RtiG/4r/SdnsGTtEDT7NrNpnyOjPumBm1BD0cVxas069iUYkRt0KJWWVKnpR3VbDRePniASC3RxiVR9dhwv+CezfOwKPD6cT3c3dYW/FRVpAxLxrEinJa21RBCQiGeJwFqkQUU9dyEuL6SJBg4caKp7/qQ2IbS/bt06hHVNaIDmrv3+pGLyxO9bn07YheP8efIamda+dOnRhuoW6dw8eZCDZ6KwqN6Ap5tWIfZcEi4tfPCwN8eoS+fm+WPcUPvTub4DKdcuEoEjnpUMBB06xJmwdNxa9aWHn4obxw9x4mICtr5NaNuqLq42KjJDDrE5pTZDGzhhzE4lLCiAIyevk+ngS5v2TammjuXo7v2cDb1D6LVgfMZ+wFDnSA4eCSReo0dZux3PNPMg7fJhtu+/ht6xBo2b1cQYfp7Tl6JQVG1M146N8TBP5MTmnQSlOOLlISPs+m10lX1p3bY5Pq42KHU3WTXqA7Kmf8Rgu3iCw82o3boaVvcyyYyZ0QQdP8LhC3cwqG3wqtuM5v7OJFw8wfHACBRVG9GpfX0sL33FhBWefLBkIB6FKB7wxN/BIgAgEc8igCd1fTwQkIhn+TxHIUskSkEK6SOhs1pQjc3yuauCr+qvv/7iwIEDpix9IVQvNQmB8oyANvU2e378lNvN5vB6s0olsFQt0QHbOWPRhm71KxdSx1NLzKldHFG2pG9Dp3+RbSqBpUtDmhCQiKd0EYoNAX16FAcPbOdypV682twVOcmc+WE5V/yH0CVlDd2nbkBuUZkm/V5n8su9qGUHsQGrGbdRzeyZg6lvWzbuDol4FtsVKNaBRLynEGcXlY0GDRr0RMY1Che7KL8pZKZq165dojJQxXp40mBPLAJGg5aU+Bi0lq44WSlLBAejTkOWQYm5Wkj8FaYZ0Wmy0CvNTfquUitdBCTiWbp4P9az6VLC2LplFaddRjK3iydyEji4YB5nWrzOM4mL6B8ylN/7mbPzj30k+AxjcnsVe98bzytfpjF+8yqmtnEtE3wk4lkmsOdrUiFDdPz4cVNJS1FZqCQTjRIzM0jKzOBqQiw6g960vrRsLVeS4rFRqalqbYul8m6mrKetPdZqc9xt7TC792/52lABHxJ15EWyldAjlZKJCgie9LiEgIRAuURAIp7l8lgq5qLyIp6DY17lwIhK7Ny6mZPyNkxqEc38j45T2eEyu21eZOuMjtxXXitNBCTiWZpol+1cBlPBBwNavYGbiXGci7nD8egI9iTFcVOrKfDiLGQynra0oYOzG42cquBbyRlXaxvUojiCKMJQSHtMgRcidZAQkBCQEKggCEjEs4IcVEVYZl7Es9f5znzbScmxM1ewbT2E5nd+4ZPLLrzWWs/sqaFM2zmHjo5/d80IV2NSUlKJbn/x4sW0a9eu0LXaS3Rx0uBFRkCQzfRsLUlaDYFxUZyIDGPDnVtcztYWeexHDdDTvhI93bxo7OpBTRs7bNTmmCtLxuVYIhuQBpUQkBCQEChBBCTiWYLgPmlD50U8686+SIcGzek24jkGNLVgz4cfsiOtGr3a27J75hoslvzGV/28/hbovWjRIvbs2VPiUIo64R06dCjxeaQJSg8B4S6PTk/jcnIiR6LC2HUnlDOZaWjvlc0sjZU851SF9u5etHB2w8takFAzKU6zNICX5pAQkBAotwhIxLPcHk3FW5ggnhtXfcLKm270re2Oh39NDDvXcbP9BFOMp3C1H3rVHwU6Ei5s5+MvfuFGqhmONiqMKTc5ZxzF+h9HUt1MCvaueKdfflYsanaHJSdyNDaC3XdC2RcXxe1CuNGLa0dmMhmNrGzp7O5Fexd3mlZ2xcbMXHLCFxfA0jgSAhICFQoBiXhWqOMq34s1aFK4dHwnmw/fACyp1rwVdWWJaGs2o3ZWAL+nN2ZkY2fk6EgMCeR8pIGadf3xsFNjSLzIxrVRPDWmA14WQglYahICBUcgISOd/XdCWH8nlKNxUYSXkDu94Cu726OetS39XavSy70aTV09UMilu15YLKV+EgISAhUTAYl4Vsxzk1YtISAhkAsB4VY/FRnGkuArnIyN5KYmq9ziYyOTU9vGnkFVPBjlUx8Xa9tyu9byvjCDUSgPGEjIMpCkNaIT/3CvyWVgr5bjYCbH1kyOpJpT3k9TWt+TgoBEPJ+Uk5b2KSHwmCIQm57GyquBrLtzi8D0FPSlGMNZFEgdFUr87Bz5sHZDWrhXQ6VQFGW4J6rvlcRsLiTq+CNRR5DGiMZgRKs3kkM778JhJpehVsioqZbRzlbBU44q6joqUQlWKjUJAQmBMkFAIp5lArs0qYSAhEBRERCySEExkbx/8Qy746JI0+v+QTyKOkdJ9xf0x8vcglc8avBa/aewM7co6Skr7Php2UYORGj4NkzDSY0BjQHS9Ea0D7PNR+xQVES0lMuwUEADMzlDnVUMrGaOrVoKdaiwF0JaeIVFQCKeFfbopIVLCDy5COgMBo6E32LGuaMcT0+t8EAIAtrbxYMvmzxNVTuHCr+f4txAtsHI3jtaJlzPJFhjKJYfFwJvO4WMZTXM6e1pjrVUq7s4j0waS0LgPxGQiKd0QSQEJAQqFAJCk3N76A2mnz3KLV12hVp7Xovt6FCZBQ1a0MTF/YlPPBKE81KSjq9uZrE+IZskwz/RE/ZKIYIhXOoihlMp555ovxGdEfRGTG54YR29W4vq781SBt1tFEyoYUFzJxXmCknyP687Kn0uIVBUBCTiWVQEpf4SAhICpYZAqiaLLy+fZeblc6U2Z2lP1NXRiZl1m9CySlXMFE+m8Hyy1siuSA2fhmRxKvOfjNNODm5mcjzM5DSzlNPETomjWoaHlQK1XIbIMYrK0BOnNXA6WU9Aup5bGgNxWiOxOiMPj+itkjGhqhlDPc1xMZcjk0JAS/vaS/M9QQhIxPMJOmxpqxICFRmBhMx0vrx8jnevBlbkbeRr7Q0trHivflN6VvN54pKOkrUGfgjJ4uNbWUQ9xBBdFTLq2SpMiUI9nNT42ivz5SbP1Bm5nqzjRIKObYnZnEnWEy5MorlaJTmMdDPjNS8zatookfKP8nVVpYckBAqMgEQ8CwyZ1EFCQEKgtBGIzUhj0aWzfHT9IsUT5VfaOyj4fP4Wlnz5VFue9qhe8M4VtIdIIFp2M5OFoVlEP0Q629oqeMZJRa8qaqrZFN4SfCdNz77YbH6J1nI8WUf8Q/MMrqxivo8FPnaFn6OCwi8tW0KgVBCQiGepwCxNIiEgIVBYBDK0Wr67dIY51y+QrNMVdpgK2a+1nSMf+zej1RNAPlO0RpZcz+DzcA1xuchgFYWMvs4qxlQ1o4G9ErNiEuS8kqRjY6SWHyM0XH0oNf5lJxUf1bfC3kzKeq+QL4606HKNgEQ8y/XxSIuTEHiyEdDodPx07QKfXA3kRlbGP2LzngR0Wtk78kPT9vhWdnlstysSiVbdyGTmLQ2xIiPoXquqlDHBw4zhXua4WsiL1f0tZknUGNgTqTVZWE9l5LBdWxmMclaxsKG1pPn52N46aWNlhYBEPMsKeWnexx6BjGwRV5bNpSQ919L1nMw0EPZQXJmVXEZfaznVrBT42CpN7j1rtZTZcP9y7A29wczAE5xJS3kiSafAQSGT0cXJjVUtOuBkZfNYvjf7IzSMv5rJ5aycQIoqShmTPdSM8bYwWR5L6q3I0hv5K1rLuzcyOZmeQz5t5LC4ugVjfCRt1cfy0kmbKjMEJOJZZtBLEz+uCJyL07I/Mpv3orSm7FpRSUcYcQTnfDibVnyZCglB4T2Uy2RUV8oYXElJf3cz6ldSFauFp6LhfSMxjhlnj7Ix+s4TSzrvn5mNXM54Lx/+17TtY5dsFJNh4LnANPYl5hQAcFTImOGuZpyvJZbKkqKcOW+EeD83hmYx42YmN3O53WuYy9na0IraDqqK9vpI65UQKLcISMSz3B6NtLCKgoAglxk6IyfjtCy5mcWuND2afFRTyWt/3SzkTPOxoJWL2iQR8yRl2SZmZfDhhVN8fONiXjA9MZ/7WVjxaf1m9PD2Nf1IeRyaeHeWXstgfmiOi13wzJGOKr5uYm0qd1laTbj7l1zJYEG4loR77n6hETqysoqlDa0xLwUCXFp7leaREChLBCTiWZboS3NXaAQEt8zSGQlM1PFNSCYbE3WPFLm+v0lhM7FWyMj9/SU0Bf+rCWvoKAclo70taOigNFl/Su+ruGyOR1Ql2hF6nddOHiRC/2QlE+WFeE8nNz5r3AofR6fH4h5cTdIx4XIGfyTlnHMtczl7mlhTzbb0s8qTNAaePZfGn4k6k5dCND8LOV/5WtC+itljgXled0z6XEKgpBGQiGdJIyyN/1giIL6TYjL1bI3QsixMw5lHiFwrRB1utQxnMzk2ajnuKhkNzOXY3WOewtqzMUVHtgFStELc2sAdrZHMR3BRbzM5U6ua0cdNTRVLxWNr/RRbv5WcyORTB9kYE/FY3p2ibMpeLmeGjz+v122MjdqsKEOVeV+N3sj3IVn8LziLmFwJRet9LRnibV5m6zsRreXZC+mEZt99EUV1oxdd1bxfx1Kq7V5mpyJN/DghIBHPx+k0pb2UGgJhaXo+upnJhijtP/QGhRB1E1sl3tYKutgqqGOrxN1Kgc0jkobEV5tIQrqTrudKio6DyXoCU/UcSdWRK8nWtC9XpYxhTipeqm5uSkQqRS9kqeEqrJ3LLpzkjUtnSm3OijZRA2tbFjd+mjZuVVHIKq7cz61UPTOuZPBLXE7Z01bWCv5oaVsqcZ3/du46A8w8n8qnUTnrammtYImfBU2d1BXtukjrlRAodwhIxLPcHYm0oPKOgCCd065k8HPsP+uEd7ZT0s9ZRefKKqrZKEy1nwvS0rON3E7TsyMhmx0RWval/b3CtI0MBlZWMaOWhYl8Pm5xnzcT4xlwcAcXMtIKAtsT9+yb1XyY1bAllSwsK+TejUbYEa1l/MV0buVK5tnjb0UX97K35IoQAL9jKQ+wFclO73qbM87bwlQPXmoSAhIChUdAIp6Fx07q+QQiEJqqY+KVTDbnstIIGKqrZAx2UTPMw4w6tooii1yLRIfLSXo2RmtYHqYlPJcr0loG/RxVzKttSXUb4dB/fNq0w3v4JOzm47OhEtqJu9qMVc070s7ds0JaPUUJyy9Dsph6I/MBQs3N5exubYddOZATE6/b0OMpbMgVezq2ipoFvpZUtshhnmlpacyfP58FCxaU0ElLw0oIPH4ISMTz8TtTaUclhEBcpoGXgtLZGp/9IPFATFXPQs50L3O6V1HjaFa8Itci9nNvdDYf3cgkICtHjMlCBiMclSxtYlNkkltCcBV42DspidTf9SuJ+r9beQs80BPSYYaXD7ObtsFSVfHcv7GZBuZeyeCLKO2D0/rYy4y3/KzKjUVxS2gW/S5lPFhfN1sFC+tYUdchJ+kpPj6eLl26cOaMFBryhLx20jaLAQGJeBYDiNIQjz8CwgI571IGS+5oSMklxlnTTM4nNc3p6W5WYtIvWr2RQzHZpni4U7nIp7kM3nFVM6uh9WNxAB8d38+MkCuPxV5KYxNWCgWnuwzC16FSaUxXrHMEp+p5MzCNrSk5PzK2+FvRy82s3ISPiJAaz0PJD/ZdRy1jaV0rOrrmEH2JeBbrtZAGe0IQkIjnE3LQ0jaLhsDucA1vXb9bWeV+c1XJ+KaWBX29Sj4DV7j+/ozUMP1KBuceEgn9y9+KduUgLq4oCCdnZeK1bS3J2TkWsKKM96T0Xezjz8QmrSvcdvfHZ9MxIPXBukUkdFAbO+pY5x06Yki9wPLpU5n3zQGyqrfhxVmzmDCkDre/fZvP07qycEp/3CzkpIQd5otF35PWdgyNDnzB20t+J9ijJ/NXLGFqR+88k/O0Bmj6ZyKBuSTPvqtnxdiqOTGoZUY89bEc+24+r8xZQajHs3y18m1s1o9mwAeHMIoAWpkT7d+YwnOqUNK7jmNQ6le0WFOX3Stfoq41pN74iw8/OIjbgEF0sfqTN16Yw96Uxkz/4Wtm9fdDeFSkJiFQUghIxLOkkJXGfWwQEJaPiZcz2JgrrtNOLuPLGuYMr1l65fQE+dwQmsXbNzMJzpWQ0dlKwa/NbUxlBStqW3/5HKMDA8g0SG72gpxhHZWaswNGoVaUvuZlQdaZ+1mh5LAvLpvOJ3OIZ08rOcub2lIlV/zkI8fXhbDu5fGc7f4xswb5oow5z+of9pBVqyk1bq1mxso4ev3vY2b3sGP/4mnM2hxFz3fepVHgdbR1m9DYYiujTzRk17t9cMgj8U/wzXEBKXybkKMx+nEtCyZUN3+QNFhWxNMQeZiZiy7w9Ig+tFbe4KS6CV1rWpEaeoLNu/Zj3XYcA2rrOfzxB5xu/KKJePqOO8mo2QK3KpxZ9QnvrUhj6IIXcN68m/RR43jBP52j5yxp1c4b4U2RmoRASSEgEc+SQlYa97FAQLjYV4dqeOd6JpG5EnymuaiY16B0K6sIQEXW+9tXM1h+R0uGEAIFbBQy5nqZMcHHMk8rTnk8FI1ex0sHdrIu5g46Ya2RWoEQONCqC229ahaoj3hYr9eTnZ1910JWgk0mk2FmZob4r2hCrui3CA1DL6Q/mHWIrZKlja1xyYN4GkJ+odtzUSz+6w3qirJCZHB91xq2hWqwDbtJnIcXMQfiqfq0NSEBepybZpHu0YlGZwK4pnSgqtl5NlgM4ufx7bDMQxJCvO7vnkvjg1xxqO97W/CWtzmWorIDUFbEk/RgNi1axXGDM827daVDI2/s1ZDyH8Sz17kGvKU5x3UrN+yNqUSHONNkYGuqJ+/gh/OWtG3fmfZt6uFuq5aE8tbcCMwAACAASURBVEvwfZCGBol4SrdAQuA/ELiZqmP65Qx+i8+xejSylLOzqS0ulmVjYbyRrOP1oHT2pei5bx9saK1gc0NrPCtglvvl2Cj6HNvLzfQcC5h0KfOPwGT3anzatke+OmRkZBAREUFUVBSxsbEolUoUirzd2/ka/F8esrOzo2HDhlhZWZmeED/mfg7T8HyuxJ38Ek/91R9pPsXIhk2jqWZatobbB9ax4UYq1jeCyWo/igFWR5j4vzuMXjgKQ+CvBFi3odGx31l3PAS1qyvudbrw2qQB1LT5byux+F237GoG40OyHuzsUcSzSZMmzJs3rygQ5dnX0tKSQYMG5Txn1JEZd4MDW39l9bEU6o14kyntqpDxH8RzwJ1R/NY8hB9WnMJ3WF90uy+hat6G7h3tCN67iVVrArFvO5Lxr7akslQeNM8zkR4oPAIS8Sw8dlLPxxwBYZnZGKFh/KWMv1VW2VTXkn6eJR/X+W/wCkvM2uBM3riZRdI9K2wVlYwF1c0ZVaP0XP/FdfyrLp1h6qWzxEjxnYWC1Eup5lyfYdib563peefOHQ4ePEhiYiI6nQ5PT0/MzUv2Ltvb2+Pv748gT0UlniSd4L3nvsdz3lyea+SMPC2Uves2cd3cHfewU0Q0HcXLHaoQdi2TKp5G9m5ZeZd4mlztLendXcb6sV+heu8jRvveJcL/1gTx/PxyOm+Fav6TeNatW5exY8cW6uzy28nGxobp06ffe9xIVmQgB0IVNKjrRfbeuXQ73YuA99ti+A/iOTByLIfG1CAlNhGVjYZdn+7H6F8NC7UNjTo0wCV+CzNG3eb5XZNpbFU2P6rzi4f0XMVGQCKeFfv8pNWXIAIJGgMfXM1g4Z2chJdudgrWNLGhUhnHUyZkGeh5IoUT98obiTrwzzqr+KKeFXZlvLaCHIlWp+PlY3+y7k4I2hJ2+RZkXRXpWYVMxuGnu9PCo1qey05PTycuLg5bW1sEmREWz9JugtAJ8fg+Z3OKBOTX4ilc66F/rmbtwTCiI2LRWzrgVKMRnbo2QrfjB87XHcHLneuYYjB1qeFs23yPeB7fxIbTd7Cs5oBS4ceL74+jReX/lqESv+mmn0llYUxOoYjy4Wo3ook6w8/rt3H0cgRGmSWOvSYyr5cnmXkQz2OvN8BkKE6/yc8L9kGD6qhiznLw7A0yFeY4efbhjemdcJEsnqX9WjxR80nE84k6bmmzj0JgxYoVVKtWjQ4dOvzt4xupel4+k8r+XLUrv61lwWhvc1TloGTQ55fSmZjLGtPSRsGXfpY0qixoaMVo4SmJDD++n4Px0RVjweVwlXJkLPX15/XGrcrh6h69pIez2kU52EOtbKlplQ+3vz6NsKtXuHk7AYOlAx41auLlakVm2C2Srd2oWsnaJMlk1GURG3OHJKUDtgm3uXYrigzU2HvVoZGfK6YQ0f9owuMx6lgya3NJPn1Zx5JXPM0fxFKXWYynQUP87esEBUeiNXejfkM/XC3l6DKTiYlLQOHgiYu1kcSQYFJs3XHRhXFW40ELT5u78Zv6DCKDE8DOFmtiuXghmGSjHd7+9ajhbIlk76wwr1KFXKhEPCvksUmLLk4E3n77bYS7bPjw4Q+GFdaOPdFaBp5LI+te7oWXQsbmZjb42yvLRfB9cIqOGkdyyvp5qWR8WNOCodVK1nVanNifirzNy2eOcDYlqTiHfeLGamznyOmez1aYfQcl6xhzJo2TueTJTjS3palj+Xi3BJAaAzj/kfBAt9dZDsvqWTEwl3RZmRHPCnPS0kIlBP6JgEQ8pVtRLAgYtHGEBmdQqVZVbAtYnxx9MiGX47Hzq45jGbh4HkU8hWj7yltZvHItp6Tfi5VVLKhvhZN5+bAHCD7cdG8ip7PvMmNhyZhczdxU1q+i1JPedP0iU4JOcjMrB+diuZBP2CCeltac7jyAylYVo5hAaJqeyYHp/Jack7S3prYFz3pZlBtlhlMxWpqezgkHaGEpZ3EdK5o75XgUJOL5hL1o0naLBQGJeBYLjGU3SFZSEBsXLMfqlQ/p620ORj1ZWdnIVWrUpcY+9ITvnsebAa2Z1zeFL9+YxOpAc54a/CYfzhlBYw+b/3bdGGPYPW0Sh3p9xrz2zqVuTXwU8RS1pBdeyWB2WE5iwVxPM96sZYlNPmtJZ8WeYPH4SXx5MpPWo6fxVpts5s/9mIPn4/DoOoWfvp5IQ6sMgnZ8wbR3fyLUvg1vvjeF59rWwjqf5P2j82nMiMiJQR3rpuZjX0scygk5zuvNeP3UQZZdv5jXY9LneSDgbm7Jvjbd8ansUiGwStQY+OhaJh+F57xfU11VvC8kyspBGIsA8etL6byWK5Tl2coqPvKzxCuXcoREPCvEdZMWWc4QkIhnOTuQgi7nH8QzJYhvPjqMx+C+dKltSdStMBK0Khzdq+KkziTyTgxZKgc8PJyw0MRyOTwRuUYLNq54VXVElhpLeGQsWUpHvKpVwU6eTtiNUJKww6O6OzakERUeQXyGAqeqVaniaIWCSDZNmEr0S0voRwC7/riKT/fmHP/sIC4jn2FQWzcywkMITTJSyd0TVxsDiUnpKMzMyE7WYFbJAbMry+j8oy/bP++BYymLFz+KeCZrjbx+KpW1uSwy3/pZMsoz/6Ux4058zYQfbZg9qy3K1BS0MedYHGTG633qcHXWTC6P+YFZDVPZtXopF7zGMLKmEo3aBnfPKljmk3huuZVJv8s51sIhlVV86mdZIWSVNDod404f4vtgqUxmQd/7h593Vpvxc5M2dKhWq6hDlUp/ET+5KjyLcZcyHoSy1FTI2N/aFo/8xHmW8CrTdUZ6Hkrm4L1QAJGC9aanGXN8LLG+p+EplpCcnMxrr73G2rVrS3hF0vASAo8PAhLxrOBn+U/iGcjSN49Q842e1Infxqc/HSUy25EWA4bS3PI8P607Soq5D0Nfe54mMSto8cklutjoSHFqQN9RfXAI+pXvNp5HXqMHU6Y9i/et3/lg2V5iqEabZ4bT0fESyz9by2VqMGD8OEZ09MVGc4TZbfbT5/A0PG/8wbofd6CtVp3Qc0a6jRtOF7cbfDJ/BacjoU7r/ozsV5WAnX8QmQVJdyzpOGYonb2uMafNAQYef5smpVyvLb/Ec0Mjawa6qLmng53nzcm4fYCv528ivcnTdGjfilrpB5ny6xUa1XDkzuZT+H34JS/WyObUrlWsPpJFsw7tadfCH3cHi3wH95+K1tL0TI47sL+jkoW1LfG2Lf1s5TwBeeiBhMx0Jpw+zNqw4IJ2lZ5/CAFHpYov6zZhaJ1GFQabgLhs3riY/kCZwWRl9DbnFd+8ZaFKepPbQrPok0tn1BQ/XcuCoaVQHrek9yaNLyFQ1ghIxLOsT6CI8/8r8ZzwFEmffkPstM94va6C2Ktn2bxrI5fwo2bkOeIbDGSo3X4GnOvC6RmNubBlCV+G+NHD5SZHLhqoU+8pOnfzJGjGdHY1fp4uivP8ecCZPiMqc27baWR16tG8Yyda+7lhEb+Nl7qF8Nbp13AM2sHXn3zDZbNqVLavTIM+g2kbt4JndldnTndzzu88T/3J79IobCP/+3gbtkMm8+7Itriog1jYYDn1/1pMV6eczNa9e/dy6dKlIqL03923bdvGqFGj/pZc9CiL56bG1vRz+W8JltwzGXVpRFwJYNv2PwmS+dDVT8uPmw6hkltgo66ER8eRTB7kizwxnPOHdrH7SAjObQYwuHMTnCzykd0LXEvU4Xs8J8HoUcTz888/L1H8Hh7c29ub3r175znnnZQk3jhzhN8jb+f5bL4eUFdmuKcLleRyjBjRaFIIio3iTIaWHAnwuyMpZEp8LK1Q6TK4rsnm7xGmcuo41aCzgzlGDKSnJ3A0Nporonj3vaZS2tHb3Yms+DD2pmnIRoaTVSXaOzlgSLzDjpQMMku2INDfILFXKFngU59XG7bIF1Tl4aG4LAOzrmbwTa5QkboqGbta2OKRj5rtJbWHuEwDL59LY2NSTvxpVwclX9WxpEYF+EFXUrhI40oIFBcCEvEsLiTLaJx/J56NiVvwLUmzFjGurhnx10/w66ZfuapuTns3DUmOjXg683cG3OjDuYn+XN77HZ8G+jGtpzkXjgQQEBCL/8jOGJYuJaDjKHq7GUmNVFGjay3Szh3j+ImzhPv05e1n2+PBMWa0PcKQo1Nwv/6nydXuN/wFnM9+x6d3avKcbDsTT/kzu48X2uREHP074nJ9B1+s2Ie8xxhmjuiIp/wUc1ruoeex2TTPJV68e/dugoKCShTdHTt2MGbMmGImnnoiT//OX7rW9HIPZ/mmQ2hkRq7IqzGxf1d8on+m/7tmfLWqA4n7A7Fq0xL50XXsiHamz8D++FbKH8HND/FcuHBhieL38OA1atSgf//+ec55LT6GiWeOsCsuKs9n8/WArT8XujSjemY0Z9NkuFqpuHUniLlXr3NIpCjnapZKJz5q5I9t4hU+uHGHq3/7VMkLDQfxrY8l0YmpGOVprAw8zseRSdyvraRSebC6VV1iLh1iUmwG2chpXKU+Sxv5ob9ygMG3ooj5+5T52kJhH7KSy5nk5cPcFn+XBCvseKXRTyhHrA/X8Pb1TG7lOp+3q6j5n791mSTI6Q2w8mYGbwZrSLtXklbUdJ/qacZUn4qTtFca5yfNISFQWAQk4llY5MpJv6ykQL577WV+SXbHza4GnXo0JHpvEk0n9aDmnc18/vtZYnXWNOz9LM3V5/h500niZS60HTySXoYN9Lva+wHx/PCEM/3dr7B91xliqcXwqWNpHPMHX/5ylFijLfXa9aZ19RT+WLeNczHgPfBVZj37NK4WEfwy9j2ypi6km/YAn8/7jBPaytjZuNBk2Mu86BPJsi9/JzAqE+c67RnQoRqRZ86hr+RE/IV4ag0ZQmfVDgYsdWXd8v44l9MYz4JZPA3Enl/Pp9/s5mainsoNOtGnbjY/rN1GSpocO4UD7t3HMWe4M4FrvmbtwWDS1VVoPXgYz3RuTOV8JgddiMvG/2ROqcmK5GovGeLZFIdb++l7I4M2no2Y4gErz5/nopkrXatUxtqYytGLZ7jh3JbvG1VDlRXLzmvXuZCtwtvFCXvSCbgSSLxXL76srufo1SiqVq/MHxdPsl9fic5VKmOrkpOamElTb3duBu1jZrIdr9WsTn1bBxo7qLl85i8+zarEoOquiDpSRl0GF2PCua1woaOzLSptPLuvXmJtahY5aWFF+4MidBZ6uXqwpUOfog1Uyr2jMwy8fimd32NzRNo9lDK+8rWkj6dZKa8GTsdlM+FSBifS9dz/3SDK0f5U14p6juU/fKXUAZMmlBAoBAIS8SwEaOWpi0GfQdSNq4QlaUFmhXOVyii1MmyqOGAjS+P2zVvEahQ4VvXGzSyD8LAIErVmuHpWxUWZzLVMe+q7WpKZEkNEqgJrQwIRUSlg40z1am7YylIJvRpMXLYSexcPnC00RIZFkmK0pIqnF26VrFDKtARvnMOc4D4setWP1Fu3iEnLRm7hiGd1T5wsDcSH3iQ4LhMzO1equliRnanBzNYGfWwSBnu4tORdNj01l4W9PO5W1ijFlt8Yz+W1LRlZNf/JRYbsVCJCQohINZqwc7czEn47nKQ0DShs8fCtiZu1nIyESEJDo9Go7XH3/D975x1fRdGF4ef29B5CQnpC6B3pvUgHBQSUJh0EqfaCiogKIoJIFxQU6UiXKr33lgRIIAkhvefm9nu/34aWIH5SEpLAzl9wszNz5j2zu++eOaUMbg5Wj+zjuSVKS8c8vmgi8XwJ+6tb8D+fTM1SVVhSJ5jw6xEkm0ykmOzoUiEIx5i9dLtuz7ymdbBLucikywn4uTvjhC3NgwLwSDzOZGNN5pWzJ1OjRadL5IfTZ1GXrsGHQfYcDY8kFme6V/XnZug+VisqM6aUhDgN+LjaEH7uPEl+lWllvsav+rIMdNVzOiYBq1IuxCVn4eHiijL+OC0uR98reVoQ271ZKS/+btmlIIZ6ZmMIRsW/4nSMC9dw5U4gj0Ci69jJWFDRhiquz64Ywi21iQmhOaxLNqC/4yYhWDu/CrBicFDxKBrxzBQjTiQiUIgIiMSzEMF9kYY2Zkdx8YqJgGoBOD5iRPY9fExphJ+IwqZaFXwe0bexILF9GPEUolq/uqjm67j7Nqkfgq0YGmCNdRHkGv239c65rGZknpQvgzyVTC1vg8sjWkwLEsfHHauwLJ65xPNCKi951WJFTU/2h57nksWVLoFB1HSxRxF3gFpH1cx8uSmO8ccZcTqGMr4VGB0cTC0XR6wSjzM6PYSZwTLOR91CWao0GTHhXJWWor23hLkHDvGjrCKXW1cm7epxLrhUpULWJVbektKpaln0VyKQlK9EtYxzzNeVY2ApPZfi9FQN9kZpMiGTyjAnnKDuoXOcN5geF7Z/vb4kEk9hMTlGC19cVDMnXk/2HcInPEIEv8q5FYX0RYVvaYzPMfHxFQ2/xevvkU7h4KW9vYzldRxweMQUagWmTHEgEYHnGAGReD7HyhWX9mgIPIx4ak0W5l/VMPb6/bCU0R4KPqtoW6xIXed96WzKU9JzjK8qN9eg6nHJ/6NBVaBXFRbx9Ey6yMpkJQ0Dg/DIuc7S6AxqBJbFOT4RmX8glTKOUftIJlNbt8Q/8wobb1loFeKHLCERY2kfKmkuMD4thB+CJJyMjEZW2h/rpEhCzU409bIwe98BpsmqENWmMnFhB9huW4PBDjlcyjQT6OHI9XNHuehZhxE+TggnEsevnmRTZimGVnLi7wunOWZwoIlVCiNuxJMpODoWUCupxFNYvhBo1OR4FqHq/ET8FTc5P+SmByu8ikaJGhNfXNEwJ0+QkyCTjVTCqZfsKO/y7KyuBbQVxGFEBIo1AiLxLNbqEYV7Fgg8jHgKeQY33dLR84Kau95nDa2lLK1tT2ARRtzmxSMxx4THvox7P5WSSfgyyIqhQYJnYfFvBU487cqzpWE1QhSCs4aZrMxYVoSeZbXaniGVatKllA0msxRZ0gnan4nl5XJNGRPojDoznUyLHE8HWyxmCdKUc0zODmRSoKPgoYlGHcfKy+GkOwXTxwuWHT/JQlkI+xuFEBG+n2+z3PmmakUCBH4i0XD6cjReFatSU6rmekYWN1Ki2JqgoVxgNdp5OKC06Ai/coTXI+LIuhPA8rTaEuq1t/f0ZlOz/84m8LRzFVb/y6kG2p7JJubuOfedido7yZkYbE01FzlWBfhBJdzjkdlGpl3TsCjhvo+pMK2rXMIfFaxp7V1yys8Wll7EcUUEChoBkXgWNKLieCUOgZ9//hl/f39atmyZT/bQTCO9T2ZzJk/E7Z9VbenopSoWZf1WRWroGX4/EVBtWxk/lremXqlHi4gvakVFpiXnplPaknirqEUp0PkdHCqyrUlV3NLTUFs54anS8eeFfbwbncb9jKsFOiUlMZ3SwxDYHK1l3DUt1x7IQlBdJWGgrxWveCopYyPjaYobCVw/RWvmWKqBmZFadmXnt7L6KSVM9reiTwn5gCvYnSSOJiJQ+AiIxLPwMRZnKKEIJGrMfHZZzbzE+9aQAa5yZtawxz5P9ZKiWJ7aYKHbsUy2Z91/aXZwVbCkis0j5wAtCrnzzpmkzspNIL8y9kZRi1Kw88ucGFi2PA0drZFgJi3jFpuuR7JXV3D+nA8K7CSX8125agyqWqdg11IEo22O0fFZpIbTeVxI7orR311B59JKajjI8bSVPpYFVLBwCr6cZzON7Eg0sCHRQPQDrg4hVlI+9lPRy9+q2JTuLAIViFOKCBQqAiLxLFR4xcFLMgI6k4XlMTrGhuWQeccVr5QU1lW3o+FjJJIvDAx2x+rpdVlNsvG2YEL07Xt+Kt4LsXkqa1BhyPpvY2bptIw6dYClUdee5bTP5VxuCiWLq9WjU9lKJX59Ahf8O17PzCgtB9KNZDzgBltGBg2c5FR0kFPXXkZZOxkuKikOSmm+3J8WC2QbzLn+ozE5Zk5mmzidbuRIupHrBqHEQP5W207GeF8VncuosC1GAYQlXqHiAkQEHkBAJJ7ilhAR+D8IXEo3Mu6Smp2Z961VfZzlzKtlj20RWT0Fq82YizmsTzVguPP2rGwrY2VlWyqWoFyDJrOZkScPMD+icCtTvQgb3FNlzaZ6Lajl5ftcLNdothCaYeL3GC3LEwzE3PnAyrs4lQQClVJ8rAXSKcFGISUvXxSO1DVGCxl6M4lac+7xfeZDkvo7SaGdi4IhfirquSiKVdaK50KZ4iJEBETiKe4BEYFHR0BI9TIvUsPk61rS7ry07CXwXYAVQ4ugprRwXDj3Wg5fRulIuvMytpHCOE8Vn1YqGdHsedGfc/EkX4SeJdGYP7jj0TUkXikg4G1tw/6mHQhwdntuABGIY7LOzIEkPT9H6dibbSrQMqRCkqY61lLe9FHRtrQSLxtZsfDdfm4UKC5EROBfEBAtnuLWEBH4DwTOpxoYF5rDnjxWz9IKCZur2lLrGQfy7IvX8254DqdyzPcqq3goJeytaU9558LPd1jQm2X3jSuMPneMyzmFFXZT0BIXz/ECbO250vF15NJnXX6h8PHQmy25Fsu98XrmROk4cifR/NPMXFkuYbS/itaeKkpbP56v6NPMK/YVERARAJF4irtAROA/EBBOsxdc1fD5dS3xeYIRgqylbKwqHG8/mzx/F9OMvBuqZnuGKZ9/2ooQa3oECYEsJa9dTopn4Mn9HEtPKXnCFxOJhUo/73gH8G3jtsVEosIRQ7CACrffmWQ962N0rE81Ev6QI/j/N/sAFzmveSlpUUaFQiIpMf7QhYOoOKqIQNEgIBLPosFdnLWEISD4iQ28oGZDkiH35Xe31bCT8XNFG6q6KArtmE544YZmGPkoNIeN6cZ8yPVxlLGorkOJSBj/MJVnaDX0PLyTHQmx/wj2KGFbpMjElUkkrKvZkM4hVYpMhqKYWGu0cDXdSESWkUi1mUSdmQ1ZplyXGOFTsJeDDHfBB9RGSpC9jArOCuzFCkRFoSpxThGBfAiIxFPcECICj4jAlXQjQy+rOZBhunfMLXRt5Cjjm7LW1HRWYCWXFKjlUThmPJ9mZMpVDevT8pPOYGsph+o6UMpasHmV3Pb58X18fz2cLHPhpRsquej8t+QC8Qx/uRtBLu7/fbF4hYiAiICIQBEjIBLPIlaAOH3JQuBQgp73rmg4/EDS6bp2MkaUUdG6tILS1k+X4PouIkIpv71JBr6P0HLsAb82wdL6Uzlr6j9jH9PC0Nb+6Gv0PXWIaG1OYQz/3I9ZzdaBEx16opCVPB/f51454gJFBEQE/oGASDzFTSEi8JgIHEvU8/4VDfvyJG8Xhigjk9DOXUE3DyV1XORPXNNdqKpyKs3IhgR9bpLr2AeSXNd3kDEl2JpG7sp8eQsfcxnF5vKUHDWv7NvCofQU8bj9CbSyrPJL9KlS+wl6il1EBEQERASePQIi8Xz2mIszPgcInEo28MVVDZse8LkUllZJJaWms5xWjjIauioobSP7z5yfQtqmyEwjZzJMHMgwcjjVQKjOku9IX0jj1MhRzoRAKxq7KVAWYN3qolbJlOP7mBQZhs7ykESLRS1cMZ8/ql1PfJ1cirmUongiAiICIgK3ERCJp7gTRASeAAEhvuhyupGfo7X8Hqcn8SF8yVsuIcBWiqdARK1lBNtIcVdJ7pXiE8aIUZu5qjVxJMecWz86Vmsm3mDhwayW7jIJvd0V9PNTUdFRXmKDif4N6jNxMTQ5+BfZxvx+rE+gmheqyxseZVjarCMyacn2832hlCYuVkTgBUdAJJ4v+AYQl//kCOQmuNaa2Rmv54doLScfUltaGF3IrGgvlWArI5d0SvLkPdKaLKhNFjL+j6HPUylhWqA1bTyVOKukhRY9/+RIPH1PvclI1+1r2ZKR+vSDvUAjbK3XknYBIS/QisWligiICJR0BETiWdI1KMpf5AgYzHBTbWJDjI7pt3TcvFvHsgAkm+6ropu/FWWshTrUJTFT56ODsPfGVZof2fXoHV7wK9s6OPNbi864Wtu84Ei8aMs3k3XpT4aM/4rdp5Pwe/Uzls/oh+PFXxnV8UP2AopqXZn8wSukr7xF7Q+70SjQCdEm/qLtk+K7XpF4Fl/diJKVQARis03svqVj1A0dBoslN+dnbuLr/1iL8FIQ6kwL3LKelZRepRR09bfGvYSnSnpcFb6yZQUbMtMet9sLd72wXxZUq0ffclVRyp6/akUvnEIfa8FmMs+tYuxhBWO6VODS++8QOugX3rL+m59mSxny62v4CRsk4xRThx2l5pev06Ksi0g8Hwtj8eLCREAknoWJrjj2C4uAzmRByPt5PNnAoUwThzRmTGbLQ6O25RIJIVYSXnNRUM1ZToiTHGuBhb6A7eDN67Q5tIMcsxhk9P/U39LRhYWNXibAwfkF3CUv+pJvE89R29Lo2sCXaz8ux+bTObyas5npXyfR/psulHdzx10ezowRIvF80XdLcVy/SDyLo1ZEmZ47BDRGCxk6c76qR8IiBX9PJ5UUmxeUaD6oaJ3JyLB9W/k1Ifa52wMFtSAXuYKZ1evTI7AcSjF3Z0HB+kTjGAwG9uzZ80R9H6eTSqWiWbNmd7rcJp79vviFpDQDKqeadB87ivby7bzbYw6J1erQrudgBrWXseRtkXg+Ds7itc8GAZF4PhucxVlEBEQEHgEBi8XC4bgY+h7dzXWd9hF6vHiX9Pb0ZUrNBviK1s4iV35KSgrlypWja9euhSqLo6Mj06ZNy0c8c4/au7YmIGYZ3b5x4Kt3lGz8STxqL1RFiIMXCAIi8SwQGMVBRAREBAoKgSy9jp8unOTbaxdJF4/c88EaYmvPt1Xr0sk3SEyhVFAb7inGEYhn69atOX369FOM8rhdb1s8B/20Bxc7F9zMelLcOzO6ZQLLReL5uGCK1xcBAiLxLALQxSlFBEQE/h0Bwep5JS2Fj84cYl3ib51c+QAAIABJREFULRGqOwi4yRWMC6rAqEq1cFBZibgUAwSKhnhaMKRFsf/IaWKTs0HuSY1WDQmWJhIeJiG4oR92gou4PoVLR5Nxqe5PaQcVL6bXeDHYJKII/0BAJJ7iphAREBEodggYTCa2RV3jw/PHuKxRFzv5ikKgJq4eLKnTlEAn16KYXpzzIQgUDfEUVSEiULIREIlnydafKL2IwHOLQI5Bz8wLJ5l29SJp5v9KSPXcwpC7sCAbO359qQn1PX2R5q1A8Hwvu9ivTiSexV5FooDFEAGReBZDpYgiiQiICNxGIF2rYfDxvayNvfHCQmInk7Owcm16VazxwmJQXBcuEs/iqhlRruKMgEg8i7N2RNlEBEQEuJ6WzMAT+9mfmojZIlS4f3GajVTKez5BfNag1Yuz6BK0UpF4liBliaIWGwRE4llsVCEKIiIgIvBvCJyNj2XY6YOcyEh9aBL+5xE5V7mcMT5BvF+7CUq5/HlcYolfk0g8S7wKxQUUAQIi8SwC0MUpRQREBB4fgQPREUw4f5wTWemP37mE9fBUKBnlV5Zx1ethrVCWMOlfHHFF4vkYurboyc7Qo3C0QyWG2D8GcAV5qQWTQYdWZ0Fla51bprkomkg8iwJ1cU4RARGBJ0LgyM0bvH/+GAcyUp+of0no5KNQ8VZACMMq1cTZyqYkiFxkMgqeF0JVsCyDmWyjBVOeSqtSCdjJJdgpb1cGE/5f0K1oiKcFXWIYe2Jl1AoJoJStoqCXBWYDORo9yFVYq+QFkIrJgiH+GPO3m+jWyYWjizZxVWqFa0ANmjUIJPvkQQ6FRpGtKE31dh1o7JbMsQN6guspiAqLw7lCHcqXtkVqySZy/1b+tm1K/2o2RJ3cw+5jN7EKqEnTJjXwcbbKV5PerM8i6vwh9h69TJLFibK1G1LfLZXdGd68Xtsnf/16QyqXDsUg9/cjyN+Ju2cMRk0qkWHn0XnVo4pHIaQxM2dz7dAOdh6JRGvrRoWX6lLWKpFjR85wM8OO8s1fpm1tX0xJYZw4aiSgpoXzu/dyKUGD3D2Exs2bUtPPGZmwv01a4i6d42KUimqtq1LKykJ2zDm2bztAZI47ddq1oqpjChdOROHRqCXlnAth7zzCbhSJ5yOAVDSXmEk+s5aVukaMqOeZ/wZ5FIHM8RyYfgjHYa9S1UH6KD0euMaM+upu5t4MYHzz4P87v0WXTnymAg9324dcZyAjIROZmwt2uXeG2EQEng6BY3ExzLp6keXPYcCRj1LFqIDyDChfFTcbuwJ44T8d1sW1d1SWkRvZJs5kmzifY0FtMKMWiGceF2CBaAqE004hwV8lpaatjPIOMgLs5cif5JH4EDCKhnjeTiB/u3JRO6p5FPzHiSUrhu2Hw5F5VaFZkIY9m24Q1LYhwY5PSlQ0XFv9NVOSOzK9zQ3e6bAR72E1kcZb8CvvQ+r+E8Q4OeBb2kToxbKMGKdg+RfZdP7ImjXfrEDaZjzv9qmLTfQ2Ph3yDju7ruJ4bxl/fvUr130CcHbxp0HTRtQIdkF2V09mA7HntvHbmovIPeyRCxZX5yq0tTvC29HN2D+26W1yacoh+vIlbsQmcn77TTzataJD6yBscl9XFrQp4WxdsZiM+h8woKZLAd8SOm7tW8T0PWp8na2RYsKqtDeuaWEcDEvFxVFJeFggH/w6BI+w1Uz/RkO7t5Xs+2MnOb5V8bAxkZnswstDe1CvjC2GrGj+nPYRM4558eGPH9OxrIHD0+fxl8YKD0clSr9WdKtrZsf6rWRU68PgBl73CHYBL+z/DicSz2eJ9mPNZSRizTjeyhrO1gGV7t9MjzqGKZQ5DRbgtWEar5R+Ev8wEyn7ptPxTD0OjG3yfzen6eoaBv1ZmpnvNsLxQfnM0WwcuwmHicNo5vYkcjzqgsXrXhQEhACja+mpzA49wx8xkSQ/J6mWytvY8U7ZyrwSUA4XaxuRdD6woXOMFk4nGVifoOdEjok0vYU4vYWUvGzzX24COyl4KqS4qyTUsJHRxlVOC08Vtoqn+xgucuLZqgxHvvmNUySRZazIa+MG08jmKisXLuPvSCc6jRpOO7vjvLPkAFZxyVjXf4O3BrfHL+cya37+hZ1JPrwxoh+tKziScGApU3/agdq7Pq3r2LJz/V4yvVoxoZ8nG76IoOPPQ6mWcZA53y/jjMaHdn360dY/maUrN3DpZARpTvUZ/flb1DUdY863CzmsLk2b3sPp27ostuYoVg1ZiH78OHrY7uW9YRmM3PwqmSs3cSo8idgEG2r0a0/bmolMe2k5FefW4egMDZ0/cuLQwhVclNWjS8dg4nef4mbmETZU+ppjbxhZ/vkicjqMoHvdAFzt7LC1Udy7b0y6eHbN+4YTXoN5u0sF7MkhIV2H8dxC2v10nrpmNdry3Zgw9mUM+3dx/IoWXboFv7Yt6dA6EEX8UeZNnctfofEYVd70+uy728TTmMr5zb/z44p9ZHh15eMxFbj461quWrlT4+UuVMw4wKpN+zgdW5G3p/YnMPwPvpx3BOfWg3i7T1N8bO9RY9BeZm63WRgnTmRI7dIoDGoyspMJ37aBc/KKdKiu4fOhYQzd8S5BYWvuEE87rp1JpWav/lS2SeLgou9Z5jmIhT3Kkxmxn8UTf+SAKoTGbV9ncNfSnJoyiZXWzRk/oCmOJitcnbQc37iVk4kh9H2rHs5Pdws80WtHJJ5PBNuz6PQg8dSTeGY7v234i8NxIYz8oC+Vr8/jle8OYp2sxaPtMD4e1wnPhIPMnfojm85cJeZKA2aFT8QyawzzzqjJUbhSvZw78aGhZAV04+vP+lI+bQsffXcA5D50nNAL+8NrWLB0C5FVuzCudhJTkpuxvv4Nvv/TjkEfvEYFRyM3j21gxvRF7I3yYehnr2G17SfePeLA6OEjeKONHcdX/sqGCFfa9ehEFfUuvh67DkuH7gwe3gbz9q3YdB9GwI09nEi2plwZDb9N/ZGd12Q0nrSA7zv5P75191moQ5yjWCEgkM+kHDVrIy7z/bVLRJTguu4qiYRWTq6Mr1SLeqW9sRF9OvPtNaMZjibq+SpKS6jaTJLeTM5TJDewkoCrXIKPtYzPfFU08VTmWkafpAnE08fHh5CQkHzdf/31V6pVq3bvN6Gk5sCBA/Nds3r1asqWLXvvt4MHDzJq1Kh/iCH0lUrzmmjzWDybqFjYcxd1F/fHJ/Iwu/dIqVzXwvnTWmp3bUj58sE4XJhJ402BrBhYnqizezmrqE9rZSyXb0rw9ohmu6U+k1rDzDd3UGXiqwRamZGZ1WzbdRxLUEuGNspmev9zdF7dDfUPEzlWZQBNraM5F5mGf5AD644n0rhOHXxjN/FJSmdmV/iLj/eUZmT3RpTz9cbXxw1V5gm+fP0QTX8ZRj31Vt4bls7QVS25/vsWIjUq1JFGyr/emgZuJ3lnaAyDZviwebKazh+5cXVfKLbezvy1dC9WLfsw1HsHr9/qx4W3g7l++E8WL95Htm9rhr/dhUqlrO8RT13GaX4d8Qc+335JO5+7R+SCQeV7Xv7TiXn9axJ98A+22Xamr/wG567oMWjM+L4sEE9nznzzIVv8+9LZ4xYHtu/DreeXDKjphDpsE5/8mUyLRpUppTPjGOxAVrKOjAunuZLgRECpcI6muNGoTiMqlE3jl0G7KPtOQ9ThJ9DUGMRb9TzuyWiOXEW7sWnMWjuUcvc+grK5uPI7Ppy5lohUI8o677Lx5wHYXLxr8bxLPN+kursczen5NPnVi20z2pKybQ7frjHTtA7cTC5Ft5Hd8ck5x7pflvLrJgt9531Bn+rWXN28jQMnZLT68FUCrJ9s7z/J/XK3j0g8nwa9Qu37IPHUkngrBSNGojbN5i+vvgw1zKPDuVfY8GYpdm/fRmypOoSEhZMTXItW9dTM77iBmltGofnmE1J7fUG9xF1sP6en0estSfp5OemdB9PFVUu2hwdxe5ewNLkaHXSRXNX607bvS9hfWkDb2Ufxpx7vzBpNU197ZPpb7Jy9giPZZejyRh3c3NxxDF9A/UW+bJ3dEUddBqkpGrJDt7EjzYtOLX3Y2XMpzosn0dE5is1TF2M37FPKh29gb5wZx5TLHDbXYmDvxtjjhL+3vWjpKdR99XwNbjCbOBx7g7HnjnE2K6PELU4ukTDK05fx1etTxsFJTA7/gAZjs03MjdCwNNFArNFCHhfOp9a18Lp1k0l41UnG6GBrKrk8/jGyQDxbtGjBvn378sljZ2eHPE8mAqPRSHZ2dr5r7O3tkcnuW78MBgNq9T+rdDk5OT2w1geIZ/8rDDwyFv/re/j90zOUH1+N4zMnsyzMhX5ffE4v6Vo6hnbk/PjqRO9bw68/J6Isd4O9RxLwcUxnn7Iza4YY6bPAi92/dscDM+aUUOauOYK8XEsGVItjUq+TdPyjPsfa/E7FLdNoYr7Ikr/2ko2KCK0L/Tt1oHbqcirOcGf7544smfA5qyJKM2DipwzvXBWnzCNMfOMEbZYN4aXMDfQqN5hDZcrT/PWRjO9TkXOTP+ObzWeweqkLwyd+TG/343z9cRadP3Ln2qFoKnfvjOFyLO5VQ7A78w3Nw3pxYWwldNl6LNmR/DlnJznlmtHj9Vo43/mI0KUf5+eBW6iy4FMa3zttu008O59+ib3jmhH39/eM2RvAsOAsruQlni0M/NJwDp7rp9NWFcG2FT+TUf9DBtS0I2r7LOYlVmPMq83wsJGiV9/g7z9+Z82GMKyDWtK8SjrxDtXp2rEZbpGLqNp9LbWblCEjQ41L2w/4cWBN7O5o1BT+G00my1m1tBdl7vE/gXguYk+OH61bVubmyqmsCPqEbwOOPWDxvE081Sdm02h9CHs+r8yOKeNY7zWeSZWvMG/Lder3HEqbQAdUMhOp55Yz8X01b20dhs3f29h/1ELzD7sTbFtAfiePcUeKxPMxwHq2lz5IPI2kR57hr00b+WvbXkw9pvK10zJeSxjOgX7ubN/8JwfjrZGYLFRt/DJda2SysOECPNe8heG7b5GM/I66CTvYdV5NnZ4dyFgyjVM1BjMoOJEVy9az43wEhtr96WObSaqiEt2G1sSyfzrVXv+Nuh/9zC8jamMv+Gha9CRf3sWszybxe4QXQ6d+y9uu26g/359d8ztil3KDQ5vX8OeWv0mr0otPh9bgQM9luPz2FR3srrD+m0XYDplI+St/sveWHfVecmf7d18wbZeFHtPmMq13RazzAK3RaBAeyHmb8LC2tbXN95vwwDaZ8le3USgUWFvnHQ2ysrIQaoHfbUqlEolEkmtREK4XW8lEIC4rg+lnj/JzfAxZRgPFvc6RQiJBJZOzonp9OpSt9ESgC/tY2LvPYzOYLZxINvJxWA571f/UpuC0o5RKcJdBYxsZTV3klLKSEGgvx0omQbjFo7KNxGvN7Esxsk9tItYIBosFo0Xw3MvfKiolfBZkTUdv1WNZP4v8qF2wePa/yqCjY/C7vpc/PjpGyJQ3CFFZSDn2O9/FlmeM1wneOF6ffR+8xLVdS1mfXJlm1gnEmoLo1K0COTFZlHa/woevHKXHujFUtdKiT09iw46j6Hwa8WadVKb2PUun1V1Imfwh4Z2+opvdZbYfCsM9wJ2dsSr6d+xA7bTlVJzuyrZJlbDIbEk5uJF916xpN7wfVRyus6TnClynjaGtdOfto/ZtAykr8O6syyz6+ABur7WjXSPf3Ij3zEur+TIP8azyxlBqewjPZxMJWz+kaVgP9jSPYPYyE29MqMX13/aS6lmdNq/WwM1WgVwqwaRLYM+Cr9hp+xojO1fBWaEjOd2ELPQX3ghryL6xTYnf9wNv7/ZlWNlsrlwxYNJqcW3QmE7tPTj1+Xj2NZvMW0FxbFuxAkn7z3MtnhlnljN2Gwx/ozVlzemcP/EL30XUYJSPhojLRjwD00lwqMGrHZvhkbGVwf1DGbR0EEEWNdlqGZ6+7iikMuQKKRJtGIv6Tyap74cMbOyDlVGDWpfBtR2bOUcQL7epQ862SbxneZvfa15kRq6Ppx1hx25R6dXXCbGE8sc3K7EM/IihPid4q+7rrMlWIMWCSVWHUR90xRJpptnQztR3Ose3fcN5beNA2LmT45GedHunCe7PnnciEs9i+9Q2ErF6DP3CX2buK2WxVmq5sHY/4bjgJznIIb8hfKhako94Hs7xo3p6DKkOPtSopmFl/700/Gv0/yGe3ai8/3v+dO1DY4ezbEmqQmebjHzEs/1uOQNjL5HRYTSD2lfGVaEhNiqahJQ0og+tY7mqE/PrX6XzND3ffNIa1bXjbNuSgHc1NZHy8vTpUoWTQ+aSMGoQHcurCFs5hyuBXQi5dZRwiy/161TFzspI9qUtfLPcj1kb+xOY50aYOHEi69evz6elihUrsnLlyny/9e7dm/Pnz+f7rVOnTkyZMiXfb/Xq1ctnVejRowcCua1UqRLCGGIr2Qjsj7rGj+Hn2ZeZRpJBX+wWYyuV4a6y4vVSXoypWhcPO/snkjEnJ4eIiAiCgoKwsSn44JInEqqAOmlMFjbG6ng/TEPUA/6bgq9mKaWUZrYy+pRRUtNdgaPyv9+c2QYL51MMbE/Qsy7dSLTWTOYD5lNPKbwbaE1vHxXuVtJHOnkpKuKZHb6db8/K6VNLyZqPo+i6vA9eN0+w9YcTKOvB5gXLOGmqyMAPJ/CKaSXVh6/E18WBoFYjmfheD4KyTrFo2kxWHcqm6sAJTB5Wl8xdP/HBl2vJ9O3EhK8H43VpFVNnnySkW3M4akWXn3oSELuVSR/O4rA6kB6jx9CjbAI/nzPSuWkTKmdupfMv9kxqfpFJHywl3q0Wr7/9LoPaVsBels35RZ/xi+NgJje4yY9fZNNr3qv4CapTR7J21imc2zSiUU1PhORh2RE7mD9TTfMhzkSfjads++5UchU+N0ykHJjJm9fbsrqrA3sXfM03Sy/i0bovY98I4MDcSOq8150mwc5IMaNJCWPT3JksWn+YOGs/GvceyYiQaKbeqsUvfWuTdGIZXx/35DXfHKISHAgsdZ6Zs89RZ8IHDCkXxXfvT2HTVTll69ai1+gPeLWCIxZ9PEeWz2HS/K3EuvRm5kRfNk2fz/Fsfzq060C9Mukk2ZSnZdOXcLPSELbmW8ZM2ozWvyWDx3ZBdeYqxqB6dH6lAnYSC6bkM/wydRrztl1G4hTEy/0G0MIlgl8W/sGZ2Bysqw9g7qzRBCXs5pdFWhq/YWHNN9+xOTQDlV8D+gwdwYD2lcje9wPvH6vB9Pdb4iHJ4vLmFexOd6WmcyILpv3KaV0IA7+ezNDqerZu3Mh1766Ma+VPUZhbROJZQA/Lgh/GxK29sxn63U7ACp/qTWhdw4mzO46RhIKQniPpZ7WTKentmNrCkdPHjxJqCaGNdxxrFyxld7wex5waDJ7bA9PaNdBxIOXSz3D2upaQJi+Rs3Md14KaUztnL1N/2IY6oCKV67ejjjyLDJkfjdoGYb64jkmR5ZjSSMOyaUcIGDaQZj4mQnesZuHvf3FNVpl+44bRtZyatV98zeaUKvQeVIPrG9Zz8paZ4A7d6d++BvrDS3hv9kFC3vqKIS6nmTd3A5EGN+p26kgDh5ss/+MvItNK0ebdDxje1OeZ3wgfffSRSDwLfgMX2Ygag4E11y6x+OZ1YrIzidVp0BZxxSM7qYxgW3tau5fmdb+yVHb3RJHnmPVxwUpMTGTmzJlUrVqVLl26YGVVCGleHleoArhea7Kw/qaOD8I1RD9AOstZS3nFSU4/XxUVn+BY/K541zKMrIzRsTrFQITGTPYD5s/RZZS8H2yNl02eIJB/WVvREM/HAdpE0o5JNLvQnnMT6hZJBPNtaS1or23i3TUqPnmvDR7//a3wOIsEjGTdOM1fV2Q0rF8FT3vlI304POYkT3m5GW1yBEcuxOEUWI2qfo6PHzT8lBIIxD0j5ix7d5zHs8Pr1CldNM8NkXg+tSLFAUo6AoVJPHUmC2k6c24EbpYhf7oXATch5Yu9XIKjUoKrSorVEwY5lHQdFLT8ucFH6mwOx8ewIyGW02nJXFJnoX7GEfBecgUVHZ2p7VKKV738qOxeusCCh2JjY5k7dy6BgYH06tWrxFs+haj11dE6Pr2mISYP6XSWQl0nOaO8VTT3ePJAoAf32NEEPcti9WxMMXBTOH/P0z71VvJ+edv/jHov/sTTTFboVmbEVuaTVkUcuGnOISlOjY2nG7aFkVS1oB8iz+V4FgzaLDKzLdi5OhZZIn+ReD6Xm0tc1OMgUNDEU2u0cDPbxKkMI8fUZpK1JpJ1FjL1gn9Z/hec8Px1UkhxUkooZS2jtp2U2g5y/OxlWIsk9HHU+NBrBQKaps0hPDWZA6mJnE9J5FxqEpd0mqce+98GcJfKqOnogr+DE43dSlPd2Y1AJ1esC8GHOC4ujoULF+Lm5kb//v3/4ftcaIss4IGFxO+bYrSMvaIhKg8JLCWT0MdDwVB/K4Id5LeTZBdQE27FWzkmVt3UMT9WT7ju/tm7YJGb4GfFuBCb/5vzs/gTzwICSxxGRKAAERCJZwGCKQ5VMhEoKOKZoTNzOMnAymQDMTlmInNM3DA8Xt4Xb4WEIBspNWxlvOyioElp5X9aXUom6s9eap3RSII6iyh1JpeyMriSmsSV9FTOqzOJeUp/UD+VFc2c3QlycqWSkyvl7R1xt7bF3fZu/GrhrVc4dv/9999zI6SFlD1CRHVJayeSDIwLy+FItule5LoQcT6otIK3gqzxsZFRGHFUwt2ZoTezIVbP1BtaLmvzkE+ZhPnlrOni9+/HkSLxLGk7TZS3OCAgEs/ioAVRhiJF4GmJp2DhPJpkYP5NHcezTETrzbmRs0/ThKoZHkopfjZSvvSzoq6HAsVzfjyl1+tZu3YtnTt3LnTLncFkIlOvJVOvJ0WvIzYnm1tZGaTrNKRocojLyZ/65kFdlnd2Qy6V5hJNJ2sb3K2sKa20wk4pJCVXPvO0SPHx8axatSpXzEGDBhU6fk+ztx/sm6o1M/KSmnVJBvR37huh2NpwDyVjQqzxFEhnQU74kLHUBgvLbmiZEqUl5s7HojDnS3YyVlSzJcDh4cUvROJZyIoRh38uERCJ53OpVnFRj4PA0xDPZK2Z769pWBCvJ9No4TENnP8ppvDyE6ygPd0UjC9rjWfeqhf/2btkXbBgwQIuX77M999//0DC7MJfh8ksfCyYMZsFP9zb//5/TSkVyJAkN0BIJpEUeVojIbVSQkJCruVTCDQaMGBAifH5XBKh4ZNILbfufK0JIT0dHWXMq26HxzMgnXf1nGmw8M1lNT8J9/Id9QsfgG95KplSxfahH34i8XzYXWLBqM0iJTkDhYsXLo8QpFX4d/iLOYNZncSNFPD0csW6oOrEFgCUIvEsABDFIUo2Ak9CPAXDTHi6kXHns/lL/XCSIpDGMgoJ73kqqeosz/VRc7eWorzjqCaMEZ1lIk5t5GSKkV8TDZzSmv+RY/Auuo3tZMyoYEMtt6JIgFG4Ov7jjz9yk3DPmDHjH7lXC3fm52t04dhdCDhydnbmzTffxMHBoVgvMCbbxMjLajalGO/J6SiXcKy2HeWcn/0+T9GaaXkii3PZ93OHVrGRsqSiDbXchUQ/+VvREM9sLq2azZrMCrz5Wnv8HOVkn13AsG9smbSsN0EPLQN6k9XD30M7ZhF9KzyYfsuM+lYEsUpfQtxUT79fzDqij25hzcpUGvT1YuFn77Nk2yVsKvbmp98noJzajd5/xODg3ZjhX02kk/UlLmq8qeN6hb5LzCyYN5YGrgr0aRGsnvUzxyWteX+EK5smfcRnv5zFs+un/P7TECra5c06YMGUEcaqbz9h3E9bSMzyp/tn3/Nu80y2LFMxcP6r+N6LpBeevCbi1o3itaSR7BtW5V50uTl6F8OXxNNnQCca+ToWeBU9c84tDi7/ngmTf+ZUtANNhnzBog8d+CSgO6usXKnW7WPmTOuN3f4/OGQOoYHDGdq9OYW4FDX2fj34YtEUhrcIRKi+hSWenRPHsdC5H4tGvYyDUkJm9AGmvzWSGSekdBo/mUk93Vkz8RBVPhpAu/KuhX5y8KibRySej4pUib5O+ALNJi0tgxy9BaW1PU7ODlgJCWyfZl1mHelJeqzd7VA9xjGw5Y5lSSKV5UZ1F3V7XOIpBNyeTDbQ/2w24Q+cqdtIwVEu5S03OR3LKKnorLhHNP9rnUIqmcupRtbH6liRZiRGZ0b3wJF9NZWEySE2tPZUoirISIv/Eq4Q/37x4kWmT5/Od999h6urayHO9GIMLQQcCXtaiHYfMWJEbuBRcWzCffT7DS0fXdUQmyeKfX6AFUPLF11u0t03dbwemkPSnXvbTgIjy6j4vILNP7JOFA3xNKMO38z43xLp+WY3mgVKOfLtEOaXGklv62Occ3iVUa290aWnka0Da0cXXBySWXuXeJZTkqPOIjvbgNzOHnulmmOzRzLH/WN+7ODGhZ3LOGLzCqNaeaJJz0SHCkcXZ+ytJOQkJ5CuM2NCjr2jM/YqM1lpaWRrzCid3SjlYIVFm8qBjfP5U/IKn1aP4tu/E2nRoh01ohbRdp8Tb8XuQjpuMR0sh/lz62GMSkfkbiG5xLPnuJUEv/Yp899vTMau2bzz+W5Kd/uIcc2j+eOiLb06NUMZdhVFg4aUzWNJtWhj2PrjYs441qX/Gy3xlt5k57ILqMplsX2hli5T2uBr64CLo46Ts2ZypHpfemfMuEM8K2PR5ZCRlk7W9X18tFHL8BHdbhNPixltViqpGRokVg44O6jQ56jRaEyonJxxUhlIvpWGTi5FaeeMo1xPelo2RoUtrs72qPJaGY3pnNuyik1nLbQe9Aa13LI5suY8ro3UzOx+i+FbW3Fu5a+E+vWgp+YAx+8Qz+FXG7J/bGNyIvexdNEGJK3HM7S5N+YbO/lw+Cf8kdSU37Z+QUt3Bdf+Xsg3e3z4aGRlsjN0uJQpTdrab1jq549oAAAgAElEQVTu3IfJXSoXaHDe0zxTROL5NOiVkL5GdRynNi9nybq/uXTLROmQ1gx/vy9NQtyfLmdm6mE+7nWSDiuG0cAl75eyiZyUJNJNKlxdnR4gSBZ0abFE3ErF3rsCPo7P3qrxoNoeh3gKFVUOJhoYcUGdj3QK1Ta8lFLecFPQx0dFOWf5U5H6q+lGZkRo2Jlp4lqegAdB9hoqCZOeI/IpVKbS6XS5fonPayWeZ/2oEFItCftaqCE+fPjwYknob6pNfBiWw2+J9yuTBaqknG3kiL2y6L5IhXt82IkslqTet8I2cZDxY3kbqrrmf14VDfEE9FGs++A3Utp2p0/tZL7psYo6c8dhPr6Mg87dGGp/maWLlnP4ppSAxn349P0aHB33Ya7F83XPRPZuWcfmbeGYa3dgcEMLK7/7ir+ULRnevwdeiRvZpXqZrpajLP59J9EWLxr1fZv3uriwcWBnZiV4YyW1od4r/elROZsVsxdxMEpO1eFf8mPfWpiyrvHX/Lmo20+ki/IIk3KJZ3vqp66mzR859Mo8jP24JXRRnOTPnX+TnmOLnWfFXOI57pw9w5KOc86nGi4x18hxCMJBWplX+8hZ/ssejKUq0bZNM2oEl+L+FjGjvrqDLzfcpEmHV2hTwe22BdNsIHr/z7w35DdSghyxK92MEeM7IN04n4uNRtMzdVou8dw7wIewA2uZs2ADlyIjCS/Tg99njaG5ryMW9XU2TJ3G0kM3cHrpVQZ1q8iNw3s5ceAadBnF1BbRDKnxLUltK1Cr3Zu0sjrD4l/2kuVal5HvDaJ5SCluJyexoE8OZ+X6TcR7v8rb7YK5F7IWv5FBzfbQYGpdEs6cx6rFm7S8tZ0j+YhnE+TGbC7tXMOag+4M/qwpWZvnMue6Be9TZ0np/SVft/cn9eI25s38G+tW7WnTuBYhng4Yzv5M553+bHi3FXbFwdIDYuWiZ/1CeObzWUzcOr2Smb/F0X7MYBp6S7l57gZGby/cjHEcP3yeFGlpqtSvTYBVGmFnzhKRokfm4IanlY6YuEysA+rSopYH6ddOcORSAhKJLb5ValDFKYLJfU7lEs96NhlcPHqeZJk1HkGBWI5v5kCON63qlCHsajSmlHT0bhVpWD8IzZk1/PzXBcq0GEL3igqunbtAdLoEr/qtaBro8FSE7UnwfVTiaTRb2BGn5/2wHC7ejYIAhECIJvZyBnorae2pwu6hR12PL5nwAtwXp+eraF1uaqasPNZPgXx+Xc6GNmUK4Gjs8UUTe5QABATy+fHHH+cmme/Xr1+xsnwKW3lvooHRl9RczPNhtbqCDd39iyapdV6VnkrSU/vk/QCz0nIJXwZZMSDAOp/VSCCetWrVYvLkyfl2RJs2bXB3d7/3m+ACsWPHjnzXdOzYkbx12AV9/f333//YWUJFtX9+kGmJ2voT314ty/Cy5/ho+0ss/LIKJzct5oCqIdVuXkPrX5/XWilYPXwhVhOHoPx+0m3i6asjLvoGMVcPMv2IipFDO+Ky/X1mekxh0ctKdmyYw59pgVSUZ+NVtzvtbA8zaloW73/fhIvjxpI04mdeszrJ+r+OoXAvTeK1GKRlKlOpZgNeru2DIfU866f+gsOwr2hu3MfHy/aicggg0BjNlXJNqLXhG/6u0JvatmqMCmfKKNNJkPvfJp5Xa7Kxh5yfRv8E/d+nifoSx8O9ef3D+sgij7N55ToOp5Wh97tv08zr7j4xknBiJYsuQPu2r1LD6461XCCeB1ezcLGE/rMaEPbDJpKCQ3C+uoUbTe8Sz7fY3lXBpg1/kly2DwPKnGfU0iQGDH411+KpDfudMVOMvDevF56mHDQZ2WRkJBJ3fiNjj1Vi8ztyvnjlOsP2vU1g3FF+2bCDFIfylA49TGqjQYzrVANbhXDGbyb75inWbdmBsv4IelV1ua/n+I30rTSZjDYVcLcJoGnXtgSmHuWirHzuUftti2cT5BYdMUe2s/H3NJp9WodT05cRX7UVLaSbGLK/Lptn98TTksmNM3tYufEgcR6NGNijDZUzN9F6Niyb0QPvYnJKJlo8S8AL5GlEtJhzOPH7RBZb3mRGv8r366Bro9j43W8cyRYernJsnV+iTRM92xevJMrBH2liPCovX2yl2dyMcGHId4PJ3DyZbw9b09xHidqzDr2b27F6QhidVgzjJfMl/lx9lJiUZCRudanpdJVQkz/1nS/Rf9lNuvnbkqg24tG2P+3Nu1i4+QKeLfrR0niYJduuYF06gEqdhzC0sVeB+9X8F36PSjwPJ+oZH5rDiRzzvZQv9lLo6qJgdKAVlZ3lufWjC7KZLRCWbmTWdQ0rEg1k5CGfdaylLKpiS5UHrDAFOb84VslG4NatWwj+s0LGACHVkoeHR7FYkFBYYe4NLeOu3M+nWl4p4WAjx9xCCkXdjGZoeSiD/Xl8PYeXUTKlnA3OeeQTiKdQblfIJJC3DRs2DF9f33s/3bhxIzffat42evTofPoIDw9n6dKl/1j6l19++dBgO2PCfj79eA0ZmjS8Rs7ggyo6tm1czAFFPSrE38Ac2IieLZVsGDUL/YRh2M2ahPrthbzmfIODew5wPfEW6yJLMWFcNzx2vs/37lNY3FbFzg0/sS7FnyoqDb4NetLG7hhjP01g1JzmhE94n+yxi3nV6gzrdx3EukIbPBNOsvvgWa6aWzB1Rjfcsq6wZfZ8zN2/oL3sEO/PWUuK1pvGzZrRrq0vJ0a/wVKbljR5qS6tmldHdmYTR9W3fTwF4rl1VEM0kVEYPd2I2bKFA+HutOjohFZRigqBcv7+dDzHOs1jSvO7LiRmMsO3M29rFBWbdeLlql4oZWZyklOJDd3N70tVDJzbiBvT13DD0xe7iO1ENx+Ta/HsHj+cv7rL2bJhI5mV3qRv6XOM/CWRNwe/kks8NRcWMXimHV//1B0viYbky8c4cCaS7OQLTL/yEn99ZsfX3RMYc2gYZaIOsGDZam7aVKemfQaZfm0Y0LIiNrklXS1ok0LZvGET8aU70vfl8rlFQ7TpWVg0exnb6SZjDr+JYv9Gth9Ows3DQLpDpXzE05IVzYE/13IyuRqdm6Yx45Ml3HILpoptBAs3OvD9ntk01x7nkqwGda0u8v2mUMo37UpnxXY6r3FnzWftcSng99OT3qci8XxS5EpIP4spnb3z3mV/hUlMbOF5z5pojtlG/89u8s4Pb1JOf5ZfP16BdccG6MNiqPRGD0yrZnPE9xWGdXBnU79xaN77gTJhS9hm14epjbJZOOsk3nUcODQrga4rhlFXcYtjh05yfPcpEjRB1K2jJV4WkEs837pQkx3vtiBhx9eMO9+EWV307Nh/Ef8WfakUv4W5Kw4RY/Ghaa836dvI+5mXdXsU4ikkhP8gNIe1KQa0d8iftQR6uMh5N8SGCo7yQvNXFchnRJYp9+h9eYI+H/ls7iBjVU173KyL/mX9KLeEEH2dnJxMdHQ0VapUQan8Z8DGo4wjXvPoCKjVapYvX46Qcmnw4MF4eno+eudCulII4vkqPIcZt/T3ZphYRsknlR8ePV5IYvzfYf+I0PBGHmLc0UnOdxVsKOd0P7VSkR21C5Kbktg/bTyDj1ZnzW/jqGiJyyWeB5260Fd6mQ3bDnJTL0VhX5eRE9uQMGcCP0X60VooY3xwI6cStVyzrs9n7/Wi3LW5DJ11lQpNulHZ6xxnFM1pZznL1v3h6CUq7Ov24uPXvdg1ckIe4vk3evuyZF86ysXwRLK9X2Pm9FcppU1k75q5HCzVnzFB4Xyde9TemZeDnZAQy9pBo8kYv4yBlQTLpJrL637lQD7i2RwbwTJnSOPkus25xLNlOyP7NuwmNNkAcjfavTOBqsk72EUjBtT2AE0CJ/bs4eCJc1xPysBocia4fltaBNxioxBc9A/iOY4h9hvpOeUCtV9+jfreN9i29TIWXRz7jfX4ftIgmvo6Yko7x9Ivf+W02ohr+Xo0DNBxcNs+Ui0aDtKJrRNtmJxLPIcTrI5m77a1rN9/Db2VJ/U7daDqzVNkNOlHS18VFkMWEWcOsH3nUSISU1DrbPGq1IIBXTR8Uns6ulcq4ySxp3yDplTmGhHK2xbPHjNP0yTQFbmyFP6VylG3aX0URzaw+mgcHpUDcVYaSTq2i4NV3mN6nTCWrDqTm5vWqlxT+nRrjuvxuXyn78jsXjWQF0Yy3Ce4OUXi+QSglaQuFrOOS5unMf9CNcaNakOgoxxNWgb6rBN8+u5lev40ghr6o8x7fxfefWqRc+kmlXr3xLL2J477dqb/yx7sHDqchBGz8A9fwmab1/m2QQazl1ykYh0nDn4bTacVwyl3bQmfHLCnhXUaN66oCKlpIFFxm3iOulKXXWOaknLgB0bsrcqMnmZ27ruIX/P+1LVKI+ZWFOEndvHH4Wr88FvPPNGH5EY579wp1Ku/34KDg5k1a1a+38aPH09YWFi+31q0aME777yT77fu3buTk5Nz77f27dsjWIUEq4VwpPWwpjFamBqhYUaUjow7QRCCD9HrznI+rWhDsH3hkc678twln9OvaVieqM937D7FR8WHlW1LxLYUXtSCVadcuXIIx5FC0vPCbElJSWRmZuLj41MkJNdkMpGamprv2LUw1/tvY2dnZ7N+/XquX7/OkCFDipx83sg2Mf68mvUZ9/0o11W2pYu3qtA+4B4Xd6Gme9nDmfe6VVVJmVXJhqYe9z+WipR4YkYdF8bJNBfqVyyNwqglKfEmaUovAlTZRIaHE5Mmwb1sRSr7OaG5dZmzVzNwDgrCPjOGmGQ1ZkdfKpfzwcEYz+mjl8h2DCGwjBmtwoMyJHMl/DqpFieCK5XH30VKwqUwTP5V8JBmkpCSgmAZTo6JJilLjkeFylT1d0FmyuHK/nWs+tuanm83xqw14OpaCjcbwT9WS/yFUIwBVfHOjUo3kZ0QS5rJCkeFmlC1A7X9XG+7M1gMZMQnkqa2orSPnPjwMCLi1ViVLkvVADi0bDHX64xkeG03JFgwqlOIirjG9fh0DCZrSgVVINjNRNItKd6VnMm5Ho9GZY08JwmNawB+1hmcOxGK2imEij4QExZBco4Rs5MvNSr642ItB7OelBuhXL6WhMzVlyBfe9KjIknSmLE4BVK3rJxrZ3T41/PFVqgXnxRDWHgkyQZbvD11HJx7mLIfvUOr0sLaLZh02SRER3AtOhG1XoGTd1mqBiu4uvc0cUhR2roTUCEYV2MaGdjgLM/k5PlItHojcit3/MuXxc9dRWb0LTKxx8vPDSuZhZxblzmR4cFLvhB1+TLRmTI8A0MIdk7mj8/WY9N/IL1q3jc8Pe69UNDXi8SzoBEtduNZ0KRcY/eKJfy6fjeh8TL86nTnnQ86Y3d8JV//uJJIWRW6jx7Ha8HxHNl/41+Jp+feDxg4+xTevhVo8sZIxvcoy4VvJ/Lhdive/qAqexYtJ9zgS4v6bWhWRXPP4pmfeFZnwQh3/vrhK+YcltGorj0XD58k+qYN9cZP58dRtclbd0UghWlpaflQtba2zo3YzduEF2peQin8TfCfKlOmTL7rQkNDMZvvpz9ycXHhxx9//L/E81iSIfeI/bD6foqVmkoJy2raU8FJXigVVR62jQTyeTHNwMjQHA5m3pclQCVhZWVbXipV/K2Hs2fPxmg05lreCrvCjqDnFStWEBMTw4QJE5DLH54EvDBvWWHucePG5R53KwqhZObjyC4Q8A0bNiAc+w4dOrRIj90PphppdyKLbGFT32lnGzpQ7V8StUM6J+ZPZNyifaRrTDj7vMmEYbas/+QnTmGLX51XeHvCAFpUcCdr/3ReXePD4qk9CbaxkHZlH9suxmCtTuGYviJv9WiBj/YAXw4/SfM5Y2ns8XA/aY3JQvU96Vy5E90uBBAuqGxLP+/71xct8Xwc7T/La81o0uK4EZmGU/nyeNoWwn1n1pOVloHF3hWH3KPs4tfMxhzSknXYlnLCqoiOuM1ZMZy+rMavchDutkUfyHtXSyLxLH77tRAksmAy6NEbjAg1kaUyBSqVAolZiCbWY0KG0kqFQmLGaLIgFV7QRgNmiRy5XIJJq8NozODvP39ii3VPprQNQKVUoZRLMRt0aPUWFFZyzHphLGnuC14mFb7vJMgQUgLJsFbIsJgM6ExSVAoJJr0ewc9LJpNgNpowWyQorKzyp58oBCQeNuT/O2rP1luYck3Dt1Hae36dwhhbK9rQ1s/qmQdCCfWl10ZpmRChIfpOgJPwQuzvpuDHGnaPnLrpGUGbb5qNGzdy6NAhJk6c+Ewq62RkZORay4UUTc2bN88ni3DkLxw9X7hwgaZNm+Z+tAhR9Y979K/VanNdBzQaDY6Ojrl+fMJ4DRo0yPXLE8je4sWL6dChA2XLli0K2PPNKVg+hWN3gTAJls+iSrX0d4qBFsez7snW2kbKLy854CXkI3toS2Hf5M85Vvst3mrkg8RiJObQZlZtsqLXV02wnNzADzvNvDGiO0EXvsKv5zpem7qKeSNrob+wmRUn4qlauxLnftiN++jelDvwCTNtP2LuwKoILjMPawLfHHY0k8Xp962y08pa83aA1b1MHSLx/LctbcEifFRIpM/sw7zIb67iKIDFgqAGaRER33+DRCSexXGzFEOZTDlJ7N26mD0Ovfjyf+ydB1RUZxOGH3oHBRXFAjbE3nvv2HuNMcaSaCyxxkQTjSV2Y48mtmgssffeS+y9Ihg7KCoC0svu/mduRBd+UECaeuccT06We78y393dd2fmfaeBc5oTgFLTJW8Dnuf9ovj2Wij/hL6JMA7JasK0cjapuaS3ji3t/YZcDubP51GvdT4LWxjyV9H4Ra7TbaFxJhaQJuxcM7O0YeL/+++/7N+/XwF9uXLlirUaSYGfPHlSST3nzZtXiYo2atQoFsv4XX6TiOr58+dZs2YNVatWVYBrQECAAkAF6AqIFZmonTt3KuSeDh06/N+QEv1dv349zs7OVK5c+V1TpsjfpeZTukTJWXTp0kURm09Nk3kEhMeYpGc3+kTQ4WrI69fa2Rozp4w1jgnWKv8HPE+U6snXVVywsDTm4ZEtrN9lxxe/NiGn7gl7x83Bq0onmoYuptF5V/oHXkDX7kda2lxi4wVfStfrgOv95fRbexntraL8uHEAJWOJkMf2glTVfH8hiGl6ck/j81kwKJ85lq+UK1TgmZpPjjr2x+oBFXh+rCer7ivRHkgIeEpEduH9CPrfelMTam9kwKFyNpSwT4X0UaJXDOeeRtLkSghPX/XotDOEwbnMGFnEKsOIBCdhOyl+qQDL3bt3s2fPHqUFZ9w0uwBC6QsvkjcCCqUWtF27dkmOxEqLzx9++IEaNWogwFpA7uXLl2ndujU2NjZKWcfRo0dZtmyZAvbiptsl8nru3DklBf7TTz+lGSiXyKd0OJLORlLfnJq1tgLIJdorJTJiIhP298MIut54875KHPDsQ9+1HpgY5af7b3No+PLoG+BpGI7n+gks0jSkt8k6Wj34jO3V7rNk5T0KVsvCU/9Iyjf4jKo5fFnVaxBn28/j18a53pqxkEjR/Fuh9Lsb/vr5VIFnir9V1QE/QQ+owPMTPHR1y7E9kBDw9AnV8MO1EJbrtfMb7GjKLyWtME9nPTT58m5yOoh9emlAd3tjFhezwukj7uee2GdXgNWuXbsUYFmrVq3/u01S64sWLaJu3bpKq04Bqv3790/s8K+vk0jp0qVLlXS+jNm5c2dmzpzJsGHDyJYtm3KdMPg3b96MENmEGBfXBPQKCHR3d6dChQpJXkNybxAfiW6kkJ9S0ySdX7169dftO5MPPMdysfpgBtZ0BiGw7N/8Cng2ImvwffYtXs6dYq1pHrKE5g+6crZXLs7uWsHizZcwci1Ht67dqZonhD3DhnOt/UyGlLd767YFeM71COHbexEq8EzNB0Qd+5PzgAo8P7kjVzcc1wPxAU+hPFzwj6bzhSA89cTit5W0olEOswwRVdz1IJzG199EjUpaGDKzkAW1cqRNKvttT5J0IxJQJgQvIXCltQnYmzVrFt999128JBqp/+zXr5/SpvPAgQNYWlrSsmXLJC9TQKOASgGesmep7/z2228ZPXo0RYoUUcYLCgpi+/btSsQvvjnkvlOnTuHr66tESvXT0kle0Adwg6Swtz6OpPXlNwLtiYt4xgGee5YzfeolcrcqTmbCeR6eh2ad6pLj0njc73blwoAShD+5wqppU9gWXJLhI/olCXjKOkddCmbCkzeST2rEU/gCYYSE6LCwsyKFemXEfmq14QS8iMTCwRapX1ft4/OACjw/vjNVd5RED8QHPKUObbNPBO306tDKWBiytrwN+TNIRFG0ELMcCni920yGMLqABQPz/5fSTC+T9LKkoE+cOKHUOqY1qUbS11K/uW3bNqWjTHxp5Nu3byspckl/C/CUGtBKlSol2WUCYCWyKnNIvaZELKVDjchFyd6lvlGiqUJy8vLyUtjk8dW4CjiVekERHf/Ygac4OS65qJCZIbsq2ZBXr/927MMI4+HJkzzNVY6yuW1BF43/v+fYvekYjzDFzsmVclXKUyxPZqLuHWVdYFG6lsmGoTaCZ7evcN0XCpYsRU7bKO4dPsIztzqUz/72H2jyGfDlqUBWBL6p757lZkkfZzNMXpE10qfGU0f448usXL+LWw/9MXWqRKeuzShq//6s5ejwQALDzbDPlABxUhvJwyv72PsgJ3ULh3B0216uPdGRtWgdOrQuxsudi1l+/gWm1nmoULcGuaLD0VhlxjbsMucjCtKkZjHsTAyICLzPiaOnCCtUn1p2vhzavotTdw0o3KAZrapYc3rJZmjcjVq50vezLMkfCOoNifKACjwT5Sb1oo/ZA/EBz3CNjgW3wxh0501911AnU0a4xe5ckt5+aXE8kK1Bb74Y++Y2Y3IhS6xSJRTx7t0K6BNSj4A+AV8SAZQav7Q0AXpSUynzC+knPhN2/ZkzZ+jUqZPCtJfoZOHChZO8TEmvC4FJAKiAz2LFiinyX/fv3+fzzz9/3epQZLwEiNerV08hEn3qdikgms/OB3FDL5twtrItZUWeLIM4J1ILBQ748/CVnFJmQ1hQzIr2em1q0wd4anl5eS29V92gdIG8ZH52mf25vmJ51yIkS1BNF8jVNRv4t0xbKofu4/cbBRnSuQTxvWs1Eb4c+mMKl9x608zoH9buuoq1W1E0Nz2wa9sahwXfs7tYd6pav+CZ73NCgnKQu1hhnPxX8NNmE76ZMZYvSllzbeMkhs09RekffuWzl+fZf8MPu7wORJoWo1NbN24vH80fFr2Y08kteXvKIM+Quoz4PaACT/XJSNgDgReY+dkI1vgFYpmjBj1+GkqH0ll5P8lvHZrwEAJCwjG1tscmA7THiw94BkfpGHklmNl6jNZZBS3o5WKOhXFivhqfcnDKPCLbj8DdRSIrodzeu4zJ89dx7YkpBRv3Y9IPTXDUBHB5xyJmLdqOZ3R2Krftybfta+CcKXHp8uWeoXzx7xtw/LmjCVPdLHFMMHKUug+8gK61a9cqYLNVq1ZpDjpldyJhJCQfSW8Lwzw+Eya6EGtED1aioyJmn5yOPkJSkginlBVI2l26MUnUc8qUKUqtZ0z0UiSXhL0uNZ4CPj91uxukYdCVYLbo6dGuK2pJ69zmGUZA/vqLKIqdfiP5VNbckFlFraia7U1kMT2B58ATJnzbuiGu9/+g3DJXdv2Une2TZrDzRX66DehFLasrjPtjA/fOhVBp3HBKHZzMgsuhBOlsKFYkF4FeN/DL3pARwxviP+MXbjTqhumaqfzhXYjBA7pQ2eEuy+f+ybEHuekxaSRdK+ZCE3CGxb33UuK3b3G6spWDXlC1bVOit49lqXVdqm6bz/PBq+ic+SZbVvzGIY8iVK1dDif/Hez2jub548L0HZadLT/v4YWbMfa1v6ZL8H7+OhdFzU7tKZczCw72lry8vpZJvxrRb1FbcmdMmc5P/S38XvtXged7ue8jv9nvCIMaHcN9Q3ecbu7i79UWfPl7JwqYJgZ4xfVNNLd3zWBlkDu9Sr/gwCkPclf7jFp59eXi08ef8QHPwEgd/c4HsUKPvLO8mBWdcpphnKgPwkes6zOciAEL6VJYWsMFcXX1H+wLcaZujXxcmzcT784z6BCxjsmro2jbvyn5DR9z4raGcmVLUzBH4vyy50E47np1nq0cjJnuZkneBIW4U9fHUq8oIEvE4YXVnR4mQFKii9LNSlLd8dmYMWOUiKSs9dixY3z55ZfJqkWVCK+k2uWfq6sr2bNnp0WLFgoAvXDhwmvgLeUHK1asQK4XAlJ6i8mnx7nozxlfy8zROU0ZmYFaZsb9Udfa3piphS3Jp/feSnfg2aISuh3jGRTclemuR/j9QWk6Oz7htp8lJQu8ZMIRHf3bVCd/dgNOjhjMnbYTqBN+gr3Hn1Kqgzthm7cTWKMWmbcs4n632TR6spAfzpbmt0GFubZkAycDs+Herjw5cuYhd2YLwu9sZHT/AHpt7YTx0Y0K8KzUqCweCxbwoF5bXJZP5unA5TSNOsSGNQd5HOWGa+kiOPnv51aBxlT2XcvnPz+k5/zvyeu/l3OOnzO2CpzcuIyZCzwpOfR7fmhVjGjfYyzqdZLKK4ZRQWqIVPuoPKACz4/qOFN4MwI8m16ky7FvKfDoMMuHnqHIiAqcmjyS365mY8C0CfQt7c2wcgM5YOuPdbMpfJV5C6NnH0ejy0q56gUIPHuCy8b1WbhrDiUujeUnv8b0jt7AL39fwqHOVwwoH8rCURPZcsMY90V7Wfe563tGVJPug4SA5zfnglil19JvcxlrWui1y3v7TPEBz0UcNyxBy6YVeLqsD7McB9Di0mw8G/7K0GrZkpVi9PSPptCpN239WtobMz3Ol6OsU79bk4Cx+ACZgCL5F2OJvS6j1ST+8ssvCoO8dOnSCR6RMK3v3LnDwYMHFWa3EJGSawJypYazRIY4hYsAACAASURBVIkSil8loikdmho0aECZMmVeD3vx4kU8PT2V2s8Yxnt8c0rE1tzcPMli9sldf3rcJ1JlC+6HM+hWGDFPXFFjA47UsMMhA2RBZE3NjgSwI/RNl7N+ucwY72qBnd76BHiKckJcuS5RStDXZZUfN6KgoG/yw0RKM2JM5L+aN2/+f8chzQli1yn/l2rv2OdH9p3TUbXnEKaPbsPjBZ8z5ow9rmYhaPJWpUtVW1Y8zsW4Tg0oaP+cdb2/I/zb+dQNPcqeI/cpJq2R18/ltEtlsu9YzoMev9Pm5WKGnizDohGViLq6h19HjOKvey4MnDmNb2vnI+rfDfz0bTB9tnXA8MgSvhs8mi3PnWnT8wd+GVKOy/0b0H7NY3JW7sKoIR2w87jDSwcXnPwP4Fm4E71qWXF02wvKN8zO8W1LOZGlMz9Vz46RkTG6x/v5/rPTNN0ykqrRZ1jc8xgV/vqOipnfL8eWHs+3OufbPaACT/UJSdgDAjzdD1JrRScyXdzJrnPZqFgqktt3rKlYxpfld5wY2sCMWW3O0fnkSEoF32HXnr85a9+OgU7n+WlfKF06tSTP6fF88eJL5mVdwbjInvxezodNR6/hUqc9jv8sYLm3C82bVSGbdQ5cXexiidM/ffpUYQXrm5Az4gqCe3t7KzqK+iYRt7hf8CIYrg/CJN0q/eDj9mqXiGfKA8/f2eWfg6pls3J20VZs+7YndMQWCi2ZRH2ll2/SLTHAU1LA8sUXY46OjkpETvYeY0KMuX79ulKfGWPik/z588f6UpVaxrNnzyrp7BirX79+ukU343pM1uXm5qYIwyckVC/+6NGjh5L63rFjh5ImHzBgQNKd/+qOW7duKRFWIQbJ2AIwhKUuz61EN2NMOiVJ7akAz4Rkk0TiaOrUqYoElGiDpqa+ZrI3nEI3HnsaSf9rIVyOePNjZ31hC9q4pD+h5LBPBLUvvxG4z2FkwISCFnTLax5r9+ke8WzdiJKOlug0oVzcNImlfrXoXceRyGhTLH0OM9rDMUnAs13IcoZuz8qo/lWwjAwhLDSYB0dXs8igCX/2qonpy9P80fMw5Zb0x/Hilv9S7e06UFjRNX7Mpm5f8XTI33xd3ArCHrFz/l6e2OsBz3pFlVKl6CBvdm5dygnLmlR57sUTszxUKhHBxh9vUu+vbyn2ZBvTfomi1/IOOKsBzxR6x2WcYVTgmXHOIuOtRIBn+SH845KdMjXa0bVjJV4cWsHig/6UKGLGjagSfN/ZjoVd7tD73GCKhT5k29blnHf8jGFOFxlxLIIuTdzJf2Mq1a42Za3zulfA05uNR6/jUrsbVc28WLdoESuOPMWl+XCmD6qEnV52VL6EJRKgb8KSXrBgQazXRBpHCBz6JpEnYS7rW7NmzWL1dJf/F3CbNsBzGqMX7eNp5jK06tidHs0t2Nx9EZYjRtLSLTOmBloio7TKr39pJZoYSwzwlG460hoyxqRTjdQ2ioRQjAkhR3p4+/j4vH7NxcUFJyenWOBHut4I0JL/xljZsmVjjZWYdafWNRJ5FNAp7PGE7PTp0wqhqHfv3kq0U6KUEiFNrglwFWCfM2dOPDw8lHpR8afUef7++++xfDx27FgF9IusUkK946VmVCKj0lVI5Kg+VnsSqmGERxhLfd/IFVUyM2BnVTsyp2PUMzRax8CLwSx8HvXa9bXsjJlb2JKimWM3jkgf4Kkj5N9DzLtuTJvqFcifWcCwjmCf86yYNYt1N6BSq250KRnO+keZ6V6nHDltAjky4w8i2wykTPgVzl7xJW/dWuiObuamYxHsT+/jaaPBNLa+xKIxv3PLtjzVC0dxZMdevIxK0mN4P9qXdsIg6gn7f5vCzdLf0sbuNle9oWjN2jjbSFTSj+OTf8W/3U80y2cOkc84veU8L2wdcQi6gLdzHZqUcVHa+mpCn3P6xG6u29WmTSYvls1dyj5PE6r2GsDglgXwWvUzM7RfsKBrURJX7f6xvks+zn2pwPPjPNeU2dXrVPtAysrnbVQg1w/vZcehB9jmc8QmSwFql/BjbOtbSQKeS6oFsG7dZu5blKdSHmP8A/0JuHWRQ961mb2oNTnT+BduYlPta0pa0zaHaSLJD49Y1f1LjhRsR+WcDuQpVAhzz31cNpVUey1yWBmh04VwffvvrLtliYu9GQbm5ljlKEKNMm442iXu4/a0bySVLrzRQ0wo1Z4yD0TGHkXAngBO0e4URntCtnjxYoVZLoBZajMFhCdHSilmfKkTldSqpFwFNEoHJPlxVKdOHQXYxnTskeslMiqM97e155So8sSJE/nss8+UVGxCdaoZ+zTevTqRK1p8P5xRt8N4+oo5LnfNdDGjn1v6dOAS0fgdD8Pp4hHGSxHyBKwMoX8uM8a4WSqgSd/SB3i+27epdYVOG8G989vZfr8gX7QpgW3ifh8nbTlaH/bPWYWmxTc0dHnz4zhpg6hXZ2QPqMAzI59Oeq8t9B67Vj6mZI/KOClgUEv4i/uc2rePE9eDyF6xDs0rWnJyrR/le1chW1Qgtzwu42Ndgqo2j9l/P5qSrgWxf3acRb6FaJ/pOkc05WhXEK4d28v+6+E457XA2+sOL4IyUbZte5qUeF/WfNKdFh/wDIrSMfRiMH/4vYl6/OFmyRd5zP7vyyf+GV9yYe1iNl/zByN73MrXpEz2MIJMs+PmmhebVwSt6DBfrhzex9GznrwwsSd/+do0rlyErFaJS73/fTuUTl5vSgw6Sh95N0tyvqUHddI99GHcIeUWffv2VVLoCUUTZSd9+vRRRN4l8iuyTyL59D5aozFdkoRBH9MbXjr1CGFJni19EPz48WMlEvrNN9+8dU5poSnR5nLlyn20wFPO4n6Qhr43Q9ih1x3M1dSAJcWsqJroeuqUez5vBUQz8HoI+19qiH41bFFLQxYXtqKiHps9ZsZPDXhKZFUTGcLLIB1W9jYki2f6ruPShvLiWQSWWTNjnsZBiHctTf17ynhABZ4p40d1lA/YA/EBT0m3Tb4RwljvN2nAcc7mDCxogXU6aWTG5+KfzgcxXk/y6aucpkxxs8TO9NP7xN66dSsibyQRx4RMWPcxjHMpsRCmec+ePRU2enJN6mP/+usvpee7sNWl1lPA7MqVK5VUuX63IrlWerJLxLNatWoJisXHlDKktQZqcn2Q3Ps0Wlj1MJyR/4bzMOI/Io8EFd3tjJlVxJL8drFT28mdJzH3PQ/TMtYzlKVPogiW0CdgY2TA0FymDHO1jFdG7dMDnonxpHqN6oG3e0AFnuoT8sl7ID7gKf2kV96P4EuPNy0p29gZMbuUNU7ppJEZ96AiNTryHQzAWy9NOcTFnMlulhmipWdaPlgCKAVwTp48+a1pdqlhlVS8AM4rV64o0cclS5a8N4Ncao6FPCSRTomACqNd6j0FDEv7TH2TdLxc26FDhwQJUGnpu/Seyz9Cy4hrISx7FkXYK56RhSF0zGbKL64WSllKapvIO/16J4z53pH4v3o/SRa5lrURK8pY45TAGlTgmdono47/MXpABZ4f46mqe0qSB+Lt1a6DA8+jqH/uDaNear0OV8w43VWu+kVR4syb9eUzNWBKQUva5ElcfWiSnJTBLxY2/urVq5UU+tv0Qw8fPszly5fp37+/Um8paXkRen9fkxpP6Q8vjPrjx48raXYhb5UqVUppH6pvkm4fOXKkoqaQkMD9+67nQ7pfsObtl9G4XwjmTtgb+SIBn12zmzKmoEWqNkQIiNAy804Yvz6MJOhVXaf4TxIbB0pZUS27WYJSZyrw/JCeNHWtGcUDKvDMKCehriPdPBAf8JTF3AvW0O9SMDv0WlLOz29OjwIWr3s1p9uigUlXQvjBO+L1EmrZGbGgiBWFMqVdejI9968/98aNGxUSjygZvE2cXdLf9vb2SkRS2O3CHu/Wrdt7b0M0GUU5QNL4Ek39/vvvFSkvAcJDhw4ld+7cr+cQrdQhQ4bw9ddfvzU6+96L+oAGEPB55mkktS8Go4c9lch9RwcTxrtZ4qIwp1PWJNo65VYoU30i0cOcyiRrC1nQNq8FCfQgUK5RgWfKnoc62qfhARV4fhrnrO7yLR5ICHgGRmr51SuMsQ/egLsqZgZsq2qHfTrKvchWnodrKXXiJd6v6uKkorNDdlMWF7dKZEvPj+eREP1WYYALwBN2+ttY4MOGDVM0PPPmzaukwYWJLpqZ72si4STgU8hAUjMqMkrClv/jjz+UNpnCcNc3kQgTMpSs5V0mEVMBsSJ6/7Hbcq9Q+t6JeF1jGbPfahaG/OxmSaUsJlgaGySr2ULMWAJypUzF86WGsTdCWf8yhkb03xWWhvBLbjMGFomvW3nsE0hX4KmLJjw4mKDwSHQ6Y8ytbbC2NImlgxz3eVGaRGh1GBgZJsKHOjQRYQQFh6E1syazlZkCwrXR4QS/DEVjZI6NjeV/ndx0WqRe18jo06st/9jfk6mxPxV4poZXM9iY2qhQAp6+wCirUyqRToTpGIHGKLGM74zloISAp/ALtjyJpPvVEAL0wiFLC5rTNb9lImWVUn6vUn/6x+0wRtyLeC354mxqwMwCFrR0ji1wnfKzZ7wRRb9V+rJ36tTp/xoL6K9WyD9VqlRRNDcFnEpqvmTJkrG6CyV3d0JUktpNGe/AgQMKAK5YsaIyl0RChW2vbyKpNH78eObPn/9WBr7cE9NqU3Q9P1ZpJX3f/OkVxo8PwvGOfCMsH/P3EblMaZfLnDyWhtiaGCayfe1/d8v7OSRKx/1QDbsfR7DwUSSeevXRck0WYwN+yGXGN64WmCdCSzfdgKcuEv9b//D30j9ZfsQDjSYH1T/7lmEDapM9QeynJeyFD3c9gnAs74bDu0iSGn8urlnCxCW70bUcyZ9f18DKKJr7J5cxctw2zEq3p2+veuTOZIktTznsYUiNyvmwSA2JpeS+MdX7MqQHVOCZIY8lJRelI9j3AlvmrMOh5xjcXVKj/i+SR6e24+XYgNrOJjz38SVIa4VTLgfSOTCYKEcmBDzlZu8QDT96hPKnHnO8tKkB68rZpCnjVn8jF59H0eV6CDdetfOTBGQdO2P+LGmVIAkiUY74AC+SCM7y5csVcpC0G3wbC1yiktLKUjQyBYROmzZNEZF/H0Z7jMuEUCTrkEYEousp6xAheS8vLyZNmqREPuNKPHXv3p0ff/xRiYy+zSQyKiBV+su/rdXmB3h88S5Z9D3XPwhnyoMIboVqCI2DPwsYGdA8mwllHUwoaW2Eg5kB1iaGSqRfHyvKbeHROkQazS9Ci1eYlov+UWx6EsmVCN3rVp0xi8hnbkh/J1O+zGue6B/o6QU8NQHXWPzrBsLLNqVr49LYRPpw8fgTnKoXIMzjCh5PDXAuWgzXrBo8j1/FO+ol0dndcHx4gPWLvKk8vg913HK+lnUTH2iCHnLh9BUeR1rjUsQNJ60HS0btQlu5Cu6talEihy2aFx6sXDCJDYatmNyxOOEX9nM6xJ7iFv8ycL2Wcd93oZKLBo/jN3hhoMMsswvFSxQki3Egt85fwvOFBW6Vy5LfNpw7F89z83E0jgWK4uYEd69e48ELLVlKV6NqXrtERGQ/lif+09uHCjw/+jOPAZ5rsevwNfbPLnHt5mMiTHNS2b02Zez9Obx5L1cCjchbpjYVcrzk2pkLeD7VYJOnFPXrliKH6Usu7NnFqScWlKpRk3L5rPD3vMjhE5d5bupKnfJm7P11BKfdhjK8RVH8//kHz8j8uDfMxM1jJ7jlb0XRuu5Uy6vh+t4dnHscicYiBxWqV8HVwpdj+47j9dyAvA3a0qxI5jT/wHkb8JT00epHEfzgFcojvQhMt6wmTC9mhX0aC809DdMy4VYoS3wjCXrFw7AzMmBuAXO65Ev/VoNp/XaSFpnCZK9atSru7u4JyhPJus6cOaMw2aWmU4CipLkFLKaEZJG0YZXnqEiRIso/Sbv36tULf39/BTRKBy1J6+vb5s2bka5S76oxlVICiXqKNFPbtm3T2sXpMp+kwk8/j2LRgwh2+UfzLG4BpkgdGUJFSyPyWRuRxdyQTGaxI6A6HQRFavEN03I3RMO5EC3P4xnHygDK2xjRK7cZzXKYYfOuSKCeR9IHeGoIuLiGnw7CF52aU9bJ+r/PTF0kvtf/Ye3CrdzUQOaKTelR1YDfO/xBYL1cOBRvSNXQo6z/y5dKI/vSslpxskldgWIh3Fo9hflnwzDQGZK1YBHKu5pzcPZewoqXon6ntjQs4ki09z/MmDKVPcbujOxQCcu7x7kaZkuOsBuM3BpGn6++pEHea0zouhnLRs7ogrJRs21zypldYNWOizwP1GGctxV9W4Xz13cL8chSkJru7pQxvczydacIt85JkdZ9GVgvz1tLBtLloVQnTTEPqMAzxVyZUQd6Azwt6tfnyuEdPArNQj6jF3jmbckvJc7TffINylQsRenyVXGNPs2G7RfQOBXCKuAZDi2+5nObQwxZ9pBcdkZY27vRoKELp/cf4b5fNDbWeahcOwdn5/z4CngWwW/fcTxD7chq4YvX0wBMLLV4e2any89lOPfzSM7nqk3OCH+si1aglPYqa476kr2AK6612tGpYvY0/8B5G/CUU30SquXnW6Es9418Lfci300TnM3oU8ASqyR8Ub3PU/IyUqt0epl6P4LHUW/CQG0zG7OwtLXyxfupmdQ/CotcSEXvihyuWbNGqZOUXunS5lLqPdeuXZtiLpOOSMJSL1OmDLNnz+bXX38lLCyMv//+W3mtdOnSseaSNUh5gDDt3yZ4L1FdYczL9aL9+amYRD7vBUez7Ukkax5HcilMi15b9/d2g2QKCpsZ0iKbCW2cTCmWyTjJpEEBnvJDQ2qM9W3AgAFIy9kYE9WFefPmxbpGnr8cOXK8fk1KRhYuXPh/+5LIvKGh/ns7Cu8ji5h/14kvm7uT3/5VFisykPNbFzNr3VNKldFwxC83fdu6sG/YLZpv+ZZKFtE89zjG5ll3qDLza0ra6o2pvc2SBmMw/W0+ray9WLdtL9FuVTHaegPbJvVoXPu/FLo2KoiTGyayxLQ7C1tn5+a6pRyLKkijQn50/dOEVbPbYXFlLZPGhNHzr0Y8WbIVT0M7LB8e4pihCxVy+rH2NysGr6nDzTmr8LBypFyDRpQx8WTbztN4k4uKLTrzeY08fHoUyfd+pD+YAVTg+cEcVXIXGht4etzywrlCa1oZ76X5MjMWfGXO75PXcickG3U6daCiqQfn7hlRo11LrE9M5xuf6kw0mEf3o660zBuBzwtjKtQqjE+AMbXdW1LOwZBIMx2XZ3Vje4m5/FIdDi3dzU2fIDwMLKjfqgnuRUL4q+NPaL4fhOX6FVj2Gkv5p9tZ6xFB0axGnNh5gIuB2Wn4VX++qp2HxPXsSa4//v++dwFPiZwcfxpJv1uhXAn5L8woEYY8JgYMym1Gj3ypLyofHKVjxcNwJtyLeC20LeuQtOOaMtaUyZLWXks5/yd3JIkyLl26lKCgICW6+K7IpUgcSdei8uXLc/36daVrkUQiU8qktlMiqQIORSBeJJaMjIyUmk8BoK1bt441lbT4FOA5YcIEhYD0NhPwKde/DaCm1D4y2jjy7N94Gc3+p5H87RPJ1XhqP5O65vxGBnRyMqVBNlOK2hklmywowFOeJwGH+iYNBBwcHF6/JOUXR48ejXWN/FiytbV9/Zpou4rEV1xr1apVnNpeLcGeO5my+h7lm7fCvaQTxgbRBD16wJWzu1i9H5p1LspLf2NK5A9icT8v2m7tS0Vr8L28nw0zb1N5Rh9KZ9JTCdDeZ3X77wgc9TudM3myYet+TMvUJmrDVWwSCzwXGbJiXkesrq1jyrhovl7tzvPFW7geaYaxzxmu56hE04q5eHnpGVmalsH4nhdel05yIjQLtapUxhlfbp49yrrTxZi5shPOn97v6KQ+xh/s9Srw/GCPLrELjw08b92+Q94KrWlrfpjG86KZPagkUSFRPLl0hFOXgshfMgt+/qbUbN8Mgx2TmGvejqHR8/j2QXumtXMhLCiIaP/7bL8RTI1GraiVVUOAhRm3533JpqJzmFzLkMNLd+PxQoNfQBhuzZvStMRzpjVeitvCHkT9+RfWX4+jgt92Vl4LpkSRqjjbhPHw/DZmbcjPzI1dyKv3gTNu3DiFfaxvopUonWL0TUDFtWvXYr3WuHFjpS5O34TBHNMVRl5v06YNkq6V2ry4UQv9+yI0OlbcDWfEvXCevoo2yjIV8JnHjB55LVIt8hkWrWP1w3BG3AnHN86X7upCFrTLa/HJCcbL2UiaetWqVQqhqFmzZm8l3gjwkzaVop8pIG/Hjh1IClvOP6VM9EElsiWgQ37MDB8+XIl6CQCVqKcw3ePaunXrlHV8/vnnKbWMj3Ic+fEnAPRxhJZzflEc8I3kYKCGe/Gkzt/mgBZ2xjTIakzlLKbks/qPoPQ2uaR3OTN9Uu2giwrg1om9rFu9ll2XHhCNM3W+7MeXtQ3Z+etcNp31J1f9Lgz/PCsr+3vSRgGehgQ9OseSH8ey2cCZWlmdyFuuDo2bVSSLRTS+R//gx2mbuRmchZodu9OrRU4OT/knUcCzSU17Vn43htWe+Rn0fRk8/jZ9AzyjclCufBjr5y5i960gctfqzZCOVmwaM4M9j40p2vwz2ucLYPOqLVy+Y4DbF+OZ/11V7FSS0rsevw/27yrw/GCPLrELfxvwjGRSK28Gd52Kp5EzDfuOoofbXWaNnsqBe6YUrNuDKdP7UdXiBlP6D2LG8UBKt/yW8YPqE35kKWNmrOaaQVOWbh9H6VszadfzbzK3HEbHghCkcaZi8XvMGz2dXfey0nzUdMa2MmH/5CV6wNMPx6AHLPpjLde8s9Ji2iJm9yiBpd7WJJolX8z6JlEf6bOtbwJCpHuNvpmbi9yHTazXJPIg0aMYE+1HiTi9C3jK9fLF98u1YGb4Rr1O+clnYy5jA75xMlUin1lF9ToFLVKrY65HKKMeRRIS50t2bC5Tvi9qleT0YAouL12HunXrlpJmF6kikUd6mz169EhhsX/xxRcKQUdqJiXNWbdu3RTbgxCJDh06pEQ79+3bp7TOlKiWpFBFP3TQoEGxomAysaTPBaAKgFYtcR6I1uoQFbHAKB3XXkTh9TKah6FafCO0bAnW4K/5T/y9k60RWU0NyW1pSAEbYwpnNiaruaFCeDQxfD9JppiVphfwlPl1mkhCQ0IIi4hGhzFmVlZYmRsSGRJMaLgGQ3NLbCyMiAjWYGpnofhEp40mXP6uMcDU0BAjEzPMzU0VhQ6dJoKgl8FEao0wt7LC0kzGisLAzARTE6NXtfc6oiJCCcccGzNDoiPCicIIMxNDIoODCIowxNrGDG2kAea2pujCI4jWGWJiiiL9FBapxcjcGmtzCA8KIVxrgJmlJeaGGkJDw4jSGGFuY4O1uXGa1/on7ulTr0oJD6jAMyW8+NGMEca/+9Zz6J4x1dq0w83+06iyeVeqXf94JfL548UgZjyLRhPn3FvaGTO2sCVudkbvDQYFY970j2bijRBW6QnYy5TC3B3saMqoYlYZqm98Wr4NJM0uQFJE4KXtpfzIeJudO3dOqZMU4Xhra2ulX7qk5wUcppTJjxrphCRz3L59G+lQJEBXUqh79uxRJJYKFSoUazph18taRPuzYMGCiVqK7F1klT4FaaVEOSQdL0pP4JmO21anVj3wXh5Qged7ue9juzmcByf2cPqRMWUbNiSfnQo84zthAZ+jLgUz/3nUa2Z5zHV5jQzo4WSqtK3Mbm6IpZEBponQA5QYrERyQqN1PAzTsvNRBD89jCBuOZu1oQFfOZrwfSHLFI+ufkhPc2BgoFKCIWQekVF6l0mqW1pYCigUkCp1c4sWLfq/COS7xnnb3yUyL0BTNDudnZ2ZPn26QjKSUo79+/crHZPiitVL3aYQnKQWtH379u+cXspERBtUiFQCVFXw+U6XpeoFKvBMVfeqg3+kHlCB50d6sOq2Eu+BpEQ8Y0YNidYx9UYIy55Hc+9V9yD9GQsaG9DYwZjS9iYUtzNWxJqtjQ0wMzJ4zdoXsCn1m2EanVK7eSM4misvovn7eRTeeqx1GVd+AuQ0NaBjNlP65TMnl1XKtw9MvMfS/0qJKAqYlNpIAXlvMymtEO3OChUqKIz26OhopYe6pMBT2oTNLHWjwmIXAXmpOxZwKQL3oscpoFQfLMrahOgkjPtRo0a9td2nrFUipBLhFe1RqUmWUhHV0s8DKvBMP9+rM3+4HlCB54d7durKU8gDyQGeMrWAxi3eEfzuHcnFoGgCX+lq6i/LzABcTQwobGVETktDRZja+DWbQcezMC3PI7UKW/5qeDwDAOYGUMPGiK45zWicw5TMn6Bskr5PBcgdPHiQLVu2KJJFIh7/NgsNDWXs2LG0bNlSSXdL1yABb3HlbVLicVq2bBk5c+ZUCEYCdIXRLpFOSbWLjqj0aJfIq775+voqMjoCJN9Vqyr3eXh4sGnTJjp06PBOCamU2JM6RsIeUIGn+nSoHki6B1TgmXSfqXd8ZB5ILvAUN0j7yhsBGjY8jmDHsyiuh6es1mAxUwPcs5kq0i/FMyddZ/AjOyplO8JQl/S0aHI2adLknVuU2k4h+8SQkESy5uLFi//XxvKdAyXiAmmbKVFJIRXNmDFDEbUX/U4hQgnwlIirsPD1TSSYpGxAiHDCzn+XCYnut99+U4Ct/JM0vWrp4wEVeKaP39VZP2wPqMDzwz4/dfUp4IH3AZ4yvZDkAyK1XA2M5sCzKPY/i+JkmPb/WvIlZanlzQ2pm9WERtlMKGZrnOYdkpKy1rS+1sfHR2GIz5w5M5YAd0LrEJApaXVhsDs6OiqgVaKkEgFNabt06ZLSm11qSCUia2ZmpnQbkl7uEv0UcpGk4fVNIrjCzhei1MCBA98ZwZV7BUzLHoShH1tcPKV3pI73Ng+owDMpz4cObfAzHoVYksvRgIy0vAAAIABJREFUOs0bhSRlpR/ztaKGEBL0kkgjGzLbmKWLeoAKPD/mJ0zdW6I88L7AM2YSAaCBkVoeh2s5H6Dh8osoTgZG809Y/Cn0uIsrYmZIU3tjSjmYUNTGiDwW/7UBVC22BwSkbdiwQRHtTky0T9LcIssl0UdhtIt8lkQWixcvnuKuFUAorTC7du2K9IYXUpF0qJEorUgmiah4fIDX09NTSccLYI0bEU3xRaoDppgH0hN4aoPusPvPBczdfoFIrTMNv/qWXm1LkOl99C+14Tw49w/Hz1nToHdFsiT640dLuN8TnhtnJZddQs0sgrm+bAIbcvSkRchKBs05hJFdXup07En7Qv7MnvsnV+88x9y1NT+O7Iil11YOGZSn6uPLXAp2olGnGuS2MULz/Axzhq6n4OifqWp4hVWz57PjgRV1u/Sia4OSZLHQywDoogl8dJGNCxay6eQ9TApUp+s3rXE4tgXvhoPo4KpfI60j5PZB5lw3pUPNCuTN9KojlC6SJ5fPcvafEEp2r08eaeGUoqYj1Pski6bNZfPlQBxda/P5F1UI3vE3f5+4RkD2ugybMJAGOaK4cHwLZ0xKU9prO7+v3M9D7ChU7zMG9W2Oq52UHEXxzOMIW3ffwKVZN+rkt8VA85wzy2YzbuVxLMp8xpD+TbC8eYpLT7LTqHNFsqRR5z19l6nAM0UfoA9kMN1LLi2fyW6HVgxuVAxTIrnzzwZWncxBr6G1cIyHha0J8+OffSs5atOaEbVzxfm1qiX48X0CrXKR0/bD66CTUsBT//QlBR8WDcEanQJEHwZpeBauIQ5nSJFGymZuSA4rI3JbGmFrbIB8bhqLsJ5q8XpAmOIlSpT4P4Z4Qu6aNGmSEumUnuhC7OnSpYvS311qMVPaBOB+9913jB49WumkJAQjaespJKKNGze+Fq2PK//04sULdu3apawpLvM9pdeojpdyHkg34Bn1mEOzf+eoeXEa1y2BXfgjLpwIo1LvxrgkGizG4wdNCB57t7BpXya6TmtMTv2xdE/YP2Eefq2H0b6wbZxIWTgeK0fwe+YhzGicwPsq9BJTG63FbfV3ZD08jikv3Pm5ZCDrLj4nr10Q23wcGOBeFtNzCxkT1IpBOQ6z1bABzT1XMH5DEJ1/HUu3qpacnNSP9pODmHz8L8o+3sqKy1npWN+BQJ09xYq4kcM6Ro1FR8QLL7av/pPLlrVoWzkXEXcu89DeBd3KedzttoChZa0lZ0W473V2HrtKZLgvW1/m4Ye27hTP9qoWWxfOvSN72LMlkJrjuuBm/T4Ojsfn4TdZ0mcKz5t9RdOiNvh5PCDCNJSz6+/i2LQ8uR+vYfCLLvwzuCAnN//GbtM61P73Kv8aOVO7eR78T2xkvkcpfh3fgpyaAE6vGEvvCZepP/ZXfuxUCpuHO+g6/j49h9XF7v4NXuSriVvACXad8qZ4qy+o6PR2KbqUe7e8GUkFnqnh1Qw/pgb/U7/TcmMW/hrXhpy6Z+xeOIYj2bvirvmX+7jSvHV5HEzfgB9NqC/7Ni9gj11XpjfJGwd4hnBqxpdsLzGb8dUMOb51H7ci8tOifUWy6I2RUd2SGsAz7l4Vyfo3uvWx/2zwXwtO1d7tAYkcSuchAXMipfQuEykj6XLl6upK/fr1lcsl6il1lallQiwSkpF0LRIxeWGsS2vEU6dOKSlyqf8UwpG+SbpdCEZSRiCgNTGR3NRavzpu4j2QPsBTR7jXdvqteErnbq2plTczhujQabWEPbvO6gnfMXa5FwW7jmTGiLo8nvU1gzd5cvthKKWaNCLbvWOcDCvJ8Mnj6Wh/nC4/LuTBsSsElu3H8mXDye+17z/gOaEUNxctYOX2A/iUG8TSH8tzYsB3BHQfg/Wh0QyafZQoXV46jp/IoOLeTBo1kcPRRenQZwi1H8/jmxGb0Nb8iulTR9CscCairi6l+vJs7JxUh9vrx/KbUQ8W1wpj9prTaKN8OG5ShumdG+B89zcq/p6F4bU8OSTA88kVTly8wm3XMrTJdod5Xllo5nMc2yGLqP54A3P/vE+t4X1pXConFvo/2HXRPD6/jWWzfGg452tKZzJW6qJ0PGX3kPZ8u+MBD30NaPTdAqZ3tGXj4fOYGkZxNjQPwxTgqePq8u/p2n8BV0NyUrfjWGYtEOBpQOSjw/zSbzCTdvpRZ8wiRhY+zeRpZ8la1p3e35Tj7E8TWXLmOPfqzeLGzGKs7N6NiRcd6T9lGoNaFMHm9Tq1BB0dR411ZdgzqxnZDGWJOgi6xvxh/5CnZwMK3plBh4dfcPKbPByNAZ73buPnWIbWXUphG+3Jkg7jMJj4O52z3GP9kins+DcbpZ2L0fTrThTWnWVU+1mEdhvKiE5lsTcyIMr3EosOnMeqcHO6lsmW5t8/KvBM/GfMx3Vl2FVmt15F9rkjaWZ1gflD9lNmQk+ith3knnFeyhbwYt642ez3dqTZD5MZ3yEnp7YK8PyciWX9+WvJavbveUCer4cxON8lBn83lbsubejTowO5bl7CK8qZCkXvsmDcbPY+zELj7ybxc1tj/v76c+bdAF2mYnz9w3e0yHyen4dO4/B9C+rOWMfSDgXSvPYnLYDnx/XwpN9uDh8+rKSvx48fn6hFiHi7MOCLFSumRElF1H3w4MGK+HxqmZQACPiUHt6yzhi2urTTlPaZ8rf8+fP/3/Tnz59H2m4KWJWuSok16dolxCQVrCbWYyl3nQBPiVBLmYS+CfFNX21BCGfSYEDfsmbNGks+S3RgJfId15ycnOK8FIX3kUXM/TcHPVo2ooD9q5RwdDDX929m63EbOg8twYVpGwmuVhar/Qu54D6VkaUfsnjIAjINHk+pf/dw3Meacq7PGXUmG3P6NyHzxal03VqCEfVCOSLAc3wldAHhGGvvs+KLXbgt7UL4+B8J6D6WTDfXctq+Pd8XvMXI7f50aNsQ+/0jmJFlDAvqhrBx0jQelu1J8wr5yJ45M5lsjPA7OJEGl2tzekBpzq8ZzfSgJvxU6DGbrwTimjWMdQ+zMKRxcUJ2z2ZJ5p58abmLTQI8fW/jbeZETs02ftxpx/i5nxM6Zjj+Q1bxZb5gLuxcypQ1klr+miFtK5Ld8lXEUxOBx/5F/HquCBNH1Mbh9a/7p+we3I+jzX/jxxI+bJj2BxHVWxDw2BMzPeBZVHeY3u2u8NXWvtie3M6OXVE0mtAFNyt/jk+dyJGi3RneKBcPb/lhYhqFlhds2HsO45x5iNzohfNXbalfLBOBR8bS+0ZDJlQN5uShh5T+qg+VHGOUOMK4Or8bUx0msax93jcAMOgav30xmJnHrxBsVIROM+YyukkWTm57FfHUA552BiFcnPUlf+Sbxs+5zzB/8ikKdirFtcsPKNmkO21LZyXi7mHmjB3L6shmzJz8DTWtH7J4w1HC8tTmqwYFSOuYpwo8U+4z6AMbKZirC39gMl/ws8sBxh8uy9Qfi3Jp8R7uhmp47BtG8XYtaFLkCVMbL6XkshGYnF6sAM9fKlvxPDCQIK+dfHPAiWU/N+Dx/J5sLzGXX6rDIenV7hfN88AICrdoStPiz5neeDGF/uhB2JJFmHQfS3mfbWy9HYFTpA/nA7NTtUY5cjsVpFRBexV4fmBPUlotVzr29O/fX0mZC6hLjAmbXMhF1apVU2onRYpI+qNLt6DUsqVLlyrRTgEkojUqAEOinBJ9FdH6ypUrK//imsgqid6nAOTE7k/GkNS+lA/IfaqlrQekkYHUDse1P/74I1YNsZDO+vTpE+syaduq/wNE1BZEbiuu/fPPP3EIZNE8Pb2SuRfMad2sMSVy2mBooCXq5TNOH97MloclGPG1Kzd/X8iV3MWxP7Sehx2n06+ILxvH/oZl77EUu7ONg/eMKZ47gAkeefitZwOyPVlD3wEhtP7GhksHM9FlXBm8Txzh1JkzHFkaSoddAzGeOkoBnva3N3IxexdGF77PsGV3adimNtmPjOJXh5/5s7k9Xof/Zvb8LfxrXYW+g7rjXjobwUenUe9kJf4ZWo5zC/vQ+ldPKpSvTfuvPqem6Sm6j1rCiwAHKnf8km8/r4rPgVmsjQGelsVp1coOr+c2lMofzY5efXkxcCltsvnhb+SI3eN9jN7pR9PWbWhYyOG/7xBNJLeP/8Wco9kYPMSdPJYmoIkiSvecA8OGc73Lbwxw9WPvsul4OrmjDbj7H/AMyc2wdo0o8nwVNSZas2ZpCyKP7mbP1iBqj++Cm6U3m75eSOCXvehaOSdRof7cO7ObnUfPc+iBIVXdq2C425ei/VpRv7QtV2a1o/eJgjTMZ0y4aTYadOlDg4IxrZwj8FrRn1/C+jD7i5LYmhqijY5G+/Iav/9wCueezahb4BG/tvgDt4VjsD6/6L9U+2vgWQKLoDtsGjcB7zZjqXhpMj9usKNnbxeOrDuHfYOuDGziiG9YZorlMeXMku+ZGN6NVZ2tWLX5ONEu9ehZJy9vF6RL+feUCjxT3qcfzIiRd9bTecgJirgEk7njRAaVjGTfoj3c8Q/iaoQFjTo0o0GhlyxrPxqzsRPJenUpu+0+Y0zxlxw7dpbbnuf43bsyW+a0wW9BT7YWn8PEGgYK8LzpE8QtAwvqtmpCoyLBLO8wGt2IQVitX6XXqz2MskVceXJsCxuOPcCq/DdMH1kDe728s0jQCElD3yRNGZM2jXldomASfdA3+fKXGjt9kzo7/Z7ukrYVokpierV/MAf7kS5UgFn16tUVICn1k4kxYZILcUeE5iXFLnWU/v7+dO7cOTG3J+uamGdROhFJ73ZJrwtYFhM9UYm+SrclY+PYncHkuZQUvRCQhPwU9+8JLUaAiTDof/nll3cK0CdrQ+pNGc4D0S+us2bVYV6Y2pDFzgwjAwsyZc2Fo4UPhzbcwLq4Pc+uhlG8bWW06+fj1XZqgsBzxPqHtKhWhEwBNzlr3Zzerg9Yu/guhZvl4OK125g42BK62oeqK76GST8lADzrUeD6r3x3woXODUqRKcIHnyePuX41jMKN2tDevSCmdzfQZmwoMxa04dmW/1LtS9sWxBAtAeeX8/UpByZ0bkD+zGZoI/w5svHXWMCzTY9yZFa+G3zY8GUfnvedQynvDWy5bUsh20AuReSmVdV8aKxyUa1ANkwMdbx8eIEdy/fwzCkf2SyNMTO1IntxZ57NmYRn1/n/BzytrS24cfMJ+QrXp3NdWPntZkwaFkJ39w6+T/LRZYqk2kO4vvo31j6xx83JFgObTGjOruOSNh8RGJG/uCtRu55QRAGeWfA7PINRh62pViQLNva5cXPJRriBETmzO5HNypjIB3v5ZfYlcpVxwdbICGNTe/Ln1XFoxn78Cznj5gLXt9+n5ri+6E6/Ap6eJ/jHxxC3as6YBT3k7P389Onnwo7+w9gSkZnslgZEvAjGsFxbBtSC7efDKJrXngifG3jl7cKIMi9Ye+gKWcu3o3VRezXVnuHe4R/zgqLus653F37ya8fa5X0pYfpUAZ53dfY4GD3i1tMAjM00PLmfh14TmuJ/cB5zTlpSp4AB924/wMQsgl3+VVg5vTVRm75jzKk8tHCvjtUDL3zCMpHN6gm3fPwwNNfy5F5uuo4qg8fspXrAM4C8dg48fXSPJ16eXNO2YPbcpuTQA54SnTp79mysUxACxrfffhvrtblz5ypf8PomsjUdO3aM9ZpEuiIiIl6/JoLi0v1FOsGI3qJqGdcDEg2UiOXQoUMTtUiJkK5cuZJHjx4pzHIBchKNFJH21CTwSLpc2lpKlyKpRRU9T4l0ignwledPfjjFB56llEAE7kWfVNK1iTFJ0QqwltpQAbWqfQoe0BLm68GR3Xs5evMxGrJSsmFLGpW1xPPgDvade0aWcvVoUbcgQcf286RYE6o4BnNt3wlMKjcku98NbvsbkDnsDF8tOEWR7A445K9Fp8/q4xx9l/0bDvDEMg+5LV9w6d5zTLUuNPyqJroDewgv3wALv2v42JShfjZ/tp9/QaHihXCJvsGy39bz0LESpbM85NyFFzi4VaFp0+q4ZrPEIPI2y7rNIuyH0TTSnuGUQQXal8iCgZB7Hp1n/QNLGpV2xcHCGF10GHeuHeWygStFg54TaJqD4uVz8R+h/CVX124krHoH3LSe7Nm6gwvPbShfpyb5nh1kYVgVprQrh5WxIWgi8Lt3kT27DnP1QSAW2QpTp0UNMt04iV/Z1lTLGornuaM8sy2ELtwfq8wOhJ8/wH4fF77oXRPz63tYvfUMfqZOFC1UhXrNy5DNDKL8b3Nw0zYOerwgZ5321LK4zoGjt4nMWYxqFVyJvvkSx6rFKOhkg0GYN0fWrWbXrTDylKxGpazP2OttRqN69SmdXQhM0fjdOs627Ue44RuFrVMJ6tUvSsTZIxy+cY8QbMhfvzOf1XTE+/pJbhnnp4D3aXYcvMgzLHAsUhn3RtVxNbnL7tX3KdSlIa52hoQ8usz266GULJ6H8At7WH3UE9uCdWnXuiKGV/ez71IE1bu2p5h92hOC1Yjnp/AZleAeo/G7upftgcXoUC0P5poQHl5/wEvDTORw8Ofc4VPcfmlNkTr1qZ7fhpcPLnHonzuY5cyNRfBDHgdEonUsQ4vahTDxvcS2nZcxyl+RolkNidbZ4ZQtkPNHTuEVYEXh2vWo4qzj/vkbmBSrhGP4XTz9wjEPD+DSxZs8D7GlaEN3arhmRpXD/qQfygQ3L+0oe/fuTZEiRRLlICEiCVgVnUtpYyn2ww8/0L17d6XPeWqZ1JUKk166KklNqaRYpaZUgKYAUfkh1bhxYyUFH9cEJMuPLfm7aH4mxoSMcPToUaU+UOSYVFM9kDgPaPE/s4hup3Mz/8t6OFmnNgCJwOfoeg6a1aNzRceUL6nShOF725Nn1s4UdsqkKIZkONNGEuBzn8eRFuTK5YSNaQoz5BOxYV1UEHcvX+FeSDYqVCuIdTp84arAMxEHpV6iekD1QPp6QACcpKklehhXiiihlUnphZB5pOQiRrRdaj23bdtG5syZU21DQiSpWrWqwmKXus7p06crgFlqTCXNL///5Zdfxkswkj7yc+bMoVy5clSpUiXRhCEB2UIySgopKdUcoA78gXhAR5T/Ay4GWFAidxbMJUKYyqaLDOVllDG2VqZpnt5N5a19OMPrNERGRKAxNMPc1ChdzkEFnh/O46KuVPXAJ+sBSVELiJO6SdHiTIzduXNHaZXZsGFDBXwK6OvXrx9LlixROgqlpnXq1EmJeIrkk9RfxnQskvS/kIHk7wKG49vLjh07kP7yEvVMbC1rau5FHVv1gOoB1QMp6QEVeKakN9WxVA+oHkgVDwib/auvvkpSt6ErV64oNZUSbRQA6O3trYDO4cOHJ6ot5ftsRIg+0ipT6kmFbCTEoRYtWihDyhokMil1nvERiO7du4cwnmW/0hJTNdUDqgdUD3xMHlCB58d0mupeVA98hB4QILZ8+XK++eabRBNuJLK4e/duNm3apAizi0mrTRlLCGeJZYwn152iniC1lwI2ZV6p7ZT1i0lPdmHat2vXLsGyASHPSS2qSCQlNsIbs1aZN6n3JHef6n2qB1QPqB5IqgdU4JlUj6nXqx5QPZCmHti6dasCpCRCmNj6TqmzFGa51D3GEIt27typRB6bNm2a6NrJ5G5UZJRu375Nr169EEmwefPmKZFOEXkXWShp+ylEJ5F4is8EuAp4bt26dRwNx7evSPb97NkzZdzEdHZK7v7U+1QPqB5QPZBcD6jAM7meU+9TPaB6INU9INJDU6dOpW7duoomqzDUE2PSElPS7JLSFkKRmJB2RLi9bNmyqR4RFO1ZIRGJzJeXl5fCVJfUuUgkCYFIdDolEiuEo/hM7hdwOnHixESDbRlHBM0FtIrkmPjsU+hmFKXVERqtI0IDWmk3+MqkFNjc0AAzYwPMDA1IZGlwYh4v9RrVA6oH3sMDKvB8D+ept6oeUD2Quh6QlLRED6WNZJ48eRI9mTDaRcJI7ovpDiO1npLuLl68eKoDT2mP2KBBAy5cuKD0XxcQXKNGjdcyTgKCBQALcz0+iwGnAlzja6/5NkdIZFe0QKXGND7JpkQ7MQNf+DRMw9MwLXfDtXiF6/AL0xAYpSNa+wZ4GhoYYGdqQCZTQ3KbG1LAwpBcFoY4WhplTKmdDOxvdWmqB1LSAyrwTElvqmOpHlA9kKIekOidRqNJMsNbgJfIL0nUUJjhIjckepoisi6En7QwZ2dnpGWnpL+lX7xEO2Oir9LbWwCpyColZFLXKs0NpBY0KSapdumAJD3hBdwmNkqclDnS49oIjY57QRoOPI/ibFA0PqFaboVpuR/1BmwmtC4HQyhkYUheKyPK2hpTM5MxhTMbY2GcOIWE9NivOqfqgY/VAyrw/FhPVt2X6oEP3AOSLhd2t4i9165dO9EASsg1V69eZcGCBfz222+KFwSMLV68WAF6jo6OaeIZmWvcuHEK4Ny7d68ikRTTSevff/9VNEklopmQCXgeOXKk4oOkmNSGSn2rlBlIS9gPHXhqdHDtRRSLfCK5FhTN1SANftqkeCT2tZkMwc3SCFcbI3rnMKV0FhPMM6TaePL3qN6peiAje0AFnhn5dNS1qR74hD0gaXYh5ogYe1KilAK8pJOPgLsePXooHrx27Rrnzp2jZcuWZMqUKU28KjqekkqvUKECGzZs4Pr16/z888/K3EJyKlq0KOfPn8fGxibe9Ui6XYhRM2fOTNL+ZTCpjRXAaWKS2t1oUteVT0M1rH0YwaqnUVwM1RD+HoAz7koFaxa3MKSlvQldnM3Ib2ucuptRR1c9oHpA8YAKPNUHQfWA6oEM6QHpMCTam1988YWSck6sSWp+7dq1SsQvpif7yZMnefjwoVLzmRDQS+z4ib1u/fr1Crvc3d0dmf/ixYt06dIFW1tbZQjpOS9RUQGgCZkQkCRi+qm1whSO0M2AaMZ6hrIrUEOwRkd8mFOil5UtjKiSyYisZoa4WBthZmSAlHp6vYzmZbSOEy+iORmqwTeeASTRbmkI5S2NGJHfnFrZTTExVNPviX3G1etUDyTHAyrwTI7X1HtUD6geSFUPSJeimNaW0sEnKSaRwsmTJyuANYY1LqxyAXASPTU1NU3KcMm+9vLly0qveEmX37x5U4m41qtX73VbS/mb7LNz584JziHAe8SIEUrN5qdiAhrPPIti4LVgTkfEX79Zx9yQAS7mVM9hir35u5UOXkZqOeUbxbpHEawOjCYknmHzGBkw3c2S5rlMMVXB56fyuKn7TAcPqMAzHZyuTql6QPXA2z0g7S6lz3qdOnUQkk5SLDw8XAFzQs6J0cmUFLekvIVpntri8TFrFUmkadOmKRqeAiCl7lIY9TERTg8PD6UGVQhQb7PmzZszf/58RSIpOSb+SKz+aXLGT8l7pJ7z5LNIelwOwTM6NjrMZGxAY2tDBuW3oLiDiRLZTI5d9Yti7u0w1r/U8CLOHDLelHzmfJ3PHFuTdwPa5Myv3qN64FP3gAo8P/UnQN2/6oEM5oEYcoykpwcNGpTkvuoPHjxQ2OtLly5VdiYR0IEDByryQjGp97TasvRol65FQpQSIXwBjwKmxYTtni9fPgRkvy0KKwBaxOBjWm4mde2rVq1SdEPTqsQgqeuLuT5Sq+P40yj6XI0NOi0NwNnCkOG5zWidyxwb0+QBzrjr2v4wnB/vRXA/VENAnDT83Hzm9CpggWkywW1yfaDep3rgU/CACjw/hVNW96h64APyQIz4u6WlJU2aNEnyyoVYJGBPdDvFYuSFpNayWLFiSR7vfW74/PPPFfa61HVK1FL+261bt9c6ov369VNAsbDPEzJh6Av7XSKnyYnWjhkzBjc3Nzp06PA+W0nVeyW9ftw3kt7XQripJ49kZwhNMxszMJ8FpexNME7BIKTMeScomoV3w1nxLAofvXmdjQyYXMiCtnnMVc3PVD15dfBP0QMq8PwUT13ds+qBDOwB0bf8888/lRrN5KSXFy1apEQSYyKL0p9dROhFksnFxSVNdz5hwgSFGFS4cGFWrlyJpL2FYGRmZqasQ6KREs18G8D29/dHerf/8ssv5M6dO8nrlwjw8OHDFXmpjNpG0yMgmu9uhLAjUPOaRGRrCG0dTBhcwILCdsakRtmlJPN9Q7UsfxDOPO8IHkS+Se+7GBvwVwkrqjmmTU1wkg9WvUH1wAfqARV4fqAHpy5b9cDH6AHR4BQSjnTfEVJOciJ8IhQvjPGYjj+XLl1SpIyE2JNWGp4xZyMAWqKZIhx/+vRphVkvgNje3l65RF4TMflRo0YleJwijbRp0yYcHByUfvXJMalxrVSpksKwz2j2MlLHyJshLHkSSeirlLeVIXRwMGFoAQsKpRLo1PfD83AtC+6EM8c7gqev6j4loe9uZ8yiklY4WRllNLep61E98MF6QAWeH+zRpcHCNc85u+I3Jq09jW25TvT/pi1lHM3jTOzP6XkL8G00iOb54v4tgTXqgvHac5J7UVkp27Ak9ilUs5UGHlGnSGUPiL6lSCEJQBSgmFSTukkRnBcN0Jio4uHDh5GoofQuj5EySuq4yb1ehOMDAgJo3769wmwXpnv16tVfR3KltaaQh4RIlZDmZkzN65o1axQiUnLAuIjRi8yURIIzmm18EM5Qr3DuRv6HOgXi1bY2YnZxqzQBnTH+8AnVMP5mKMufRb1mvdsaGfBDLlOGulmlaJo/o52Buh7VA2npARV4pqW3P7C5tPd38PnYO3QbWAPrR3cId2tArbxWxC7tf8K2Pv25+/WfDChlFc8ONbw4/Sdjr5RmXM8y2MjNOn/OLtzMtYjcNOxVFyfzlCELfGDuVZcbjwektaX0Uxc2uET4kmoxaWXp0x5jIkVkZGSkkIvSmt0t0duzZ88q7Tql1lR6tpcvX15JvYsJUBa5pAEDBry1F/3t27dZsmSJMk5y0u0CXg0MDFK9R31Sz+tJqIYhN0NZ+zSK6FfVWNqdAAAgAElEQVQ32xgZsKOEFVUdTVMlvZ7QGv/H3llGR3V2UfiZuAsJCSFAsBDc3d2d4tIWLUVaHIoVL1ocihT7sOLu7q4BAsSAQBIS4j6Z+daZEghSiBPaOWv1R8O9r5x7k9lz3rP3lkP2+0FKWt8Ox+116VX+MpU302VlEROKZPm6xfiT+2y012szkF4Z0ALP9Mrsv2BcdcAZRrVZiLrvSIa3LoaVOoRr2w5zw9+JNt+ZsWnYJQoNqUzYvK50WOuOpW1x2o2aytCGBuycNobftzwkT/9ZzC1xlfae33CzX05OLxrJsOnbeBxekA7dm2Nk4EDrH1pSw/4e4+ufoOnRsVSS5i5t/CczIE4+O3fu1PisC1BKbkjlUFyK+vXr9+ZWsa2UXtHu3bsnd7hUXy+AUeYVwpOAaiEaybF79erVNWML4176PKUtQDRG/ylCQkI4cuQI2bJle+P3nurFZYIBtj2JZtjDKDwTEXumORoyvJhphoLOhFSIcP0Or2i+fxRFqGg7AUJwGpLDkFGFtFXPTPDKaJfwL8iAFnj+Cx5i+m0hnojHR5k5ZhzbdDuydOo3KE4d55pvHjr0NmfdgPMUHVWdyAWjuNVxFUMKPGP3ujV4meZDPyCE/I2+oaSjLYY3ZlHzfhvON/Zi9tRgui5sSsDanbiqbMnOXdyc6tMo8i+GBX/Hzn4lSXxgP2DAAA0pIz1DAIEQUjp37pye02jHTkIGxB6yUqVKVKhQIQlXf3jJsmXLND2VCcQiAWzy/oiskRy1Z3QIUUrY5EePHtUc/Q8ZMoTSpUtrfiZH5lKJPHfunKYHNYGF/7E1yjH5wYMHEe3PwYMHpwiUZ/TePzefX2Q8v7hF8qdv3JtLjXXgeU0rrAy/3JfPmHg17S6Esjss/s26GlrrsbiwCXm0tpqfe6zaf9dm4LMZ0ALPz6bov3qBGmXIE9xCrSjoqODcitHMj2lOP6sX3PXJRbteFqz76QLFfqlB1IJf8ey5in75AtizYy03LWtS0Xc/izffwqTKdwwueZVvn3TgeOVLDNmXnwUTyuG1cid3Y3NRu14s05cdJNpdlzaLp9PUMeMZpHLUKaLeWuD5Zd91YXyLl3qC1WRKViPVRSHqJLDX5Xhb+iwLFy5MqVKlUjJkqu4RZyL5UiM9nuKiJKQp8VCvUaOGxgZUyFQi/SSAWbzdpSXgn0KqwcLOl/dU7EBTElJhlTwLCP7SPu6XAuL42TWCiwmMImBFPiN6FDBJydbS9J7Tz2OocSvizZhO+gqm5jemo5MRKSjEp+natINpM/C1Z0ALPL/2J5hu648n+Pp6fj0YTeUidoR73+C+Ywu+NfPgyGFvbErqcHJDFK1nN0e5YBB7CvahsV0YPj4vcahQG/uwp/h43+fwZUta1njIsICuXGkbzoqp57Cul5tXJx9A3hp06lOIGxMHMte6HztG1MYs+aerqc6AFnimOoVpMoAcR0tlUI7ZUxLC/i5TpgzXr19/I8gu4uzy/+JalCtXrpQMm6p7RJN006ZNGka5aIiKX7tULRs0aPCG2e7r68sff/yhqXh+inXv5+enAdGiySl9oimJV69eaXzjxQ0qozVNE683TqXmD+8YBjyIfPNjBz0FN6taYidlzy8csfFqip8KwS3mrbL8gJyGTClgjLnB2/VJj67kU75IaEObAW0GkpYBLfBMWp7+m1fFveTa7k2sPvmQLIUb0alDHZxUTzm1aycnHwaga1yGtn2qoDj1P7bfDyM0yoxyjVtQLVc4p3fu4ZIHuNRvSbOc3qwKLM0v1S1xO7GdrcfuEqGbm4q16lOzVAybZ+7B9rsfaFso+WSStHgwWuCZFllM/RjDhw/X6Fmm9ENcLCrnzZuHHNcnxO3btzXH2HLMbmdnl/pFJnMEqS4KWBTXINERFU1R6dUUJyHp15QQ1vv27ds1FdlPVWWF8S+e81IlTTiqT+ZyEHC+a9cuIiMjNWNI1fVLRFCMit8eRjLjWeyb6Qfb6TOtlFmm8Ulf4RZJL4/oN+traa3HzEIm5LfUe/OzwMBAjcSVfLnRhjYD2gwkLQNa4Jm0PGmvSvMMqIn1u8OGvw5yW1WaIb1r4mj89g96mk/3iQG1wDMjs/3xueRIvEePHhqiTYK/enJXJRXTR48eacZJCDmadnd3p2PHjpiafkx1IbmzJO96AYvi0S6ySXLcHhYWxpgxYzTMfek7lZAeYwGn0sfZunXrT05w/PhxhLkv9pnW1tbJW8zrq0XSSfLSqFGjN2tI0UCpuOlJeDzD7kbwV1AClx02FzbROAWlh1B8SpbqGhRH0Ythb24tY6TDvCImVLF72w70rwWeaiWRYRHE6RhiZvoVuTepogl6GYmBrRWmul++cp6S9+6/cI8WeP4XnnIm3aMy5CmX7vpjlSc/BR0sv5g1nRZ4fvkXRIgzIvQ+cuTIFC9G5Iby5MmjqSwmhABZqTLKuNJbmdEhYFJ0RPft26fp4RQykYBOAcdly5bVkITkZ8eOHdNUQqdNm/bJPk8BnQJSK1eurOlbTUlIFTbBN15aAD7VV5qS8ZNyz6UgJa2uhvHitVi73HO5ogVlrfXek2sTZP6UI8uPE1qiCo2r5EO+n4Z6nGbnVneKftcR57hHHN2xlYNXHhOVtSzfdO1Mk+K2hD44zKIJa7grg+s50/i7brSqmQe1x0mWL1nPFT8l1oXr0rlLa6rkNv9g3vA4NUVOBPPkNbvdXAf+KGpKR8e/XackviTwVEU84dRf/2P1sbvEqhyp0aET1W3d2TR/Kw9lcfpFaTfwexoX1eHW7k38b8dlQs2cqNSiLa3qlsDi5VUWrtjAtYfB2FXqyPA+Dchh9PfvSHyIB/tP3EEnV1nqlrTg6YmtLF11FB+1MS4129GpYT7uH1zHxmMPNNcblOnIxB8akC3kJhtWb+SwawhZnavSumMzKhc048mBNSzYfh7/8OzU+XEA3arlxPBNW5WaKO9zLLmoomXDCuS1NCQ29BGnNlzAtk1HSmVNhoyVOpCLy9fgXvFbOhf/MidoSXn//+vXaIHnf/0N0O5fo6OoJRd92RdB5I+EGCQ9mikNAXRiLZlQSUwAWAL+pOL5peLs2bMar3Xp9ZQQz/aSJUtq+k4TQJ+AbtH4FJ1OKyurf1yqVFDFhah48eIaXdKUgkY53hcgLi0AKZGtSm0uTwTGUfvy22piRSMd/qpgTk6Tj5Crwu6y5LthrIquwIwlQ6iZPZhNw/oy83wuRi/oSeTNUzxT5KZiYTt0Ir058b9bFBv7CxX9dzNzylOq/1KLbHrmOOR2wi7uKtOmnCVH4yoUy6LLy5cviLWrRpvKjrz/tUSpgq4XQtgU+pbdPsfFhH5Ohhjo/o2avhjwVPpzbvmfnIh1pGzpfJjHvMTdNRbbXKGc3hZGlR8rYKtrSU5nK15sncfasLK0ruCIfmwQ927eJ8qhFq0KeTBuzxNqlHRGdWY3L1vNYGQlcdRSEnD3GNvPepK/3jcU8NnGjJNKalUsjr1JNP6ePpi6FMLt0n68TcrRqrANullyUSTLMxb33YBx15aUzqpH+NP7XPNVU75xfYz3L2KvTmka5I9m1+wguu0cRCmztxlXvrzAtMGnKT68O82K2fLq6mpGzw+lcTcX4kJsqdmsDLZJMhqJxffgLDrers6+4VX58jS11P6m/Dvv1wLPf+dz1e4qGRnQAs9kJCsdLpUq3uTJkzWi8Sl1FoqIiKBPnz6aHs8E4Xkh9kh1UI7u69evnw4rT9qQcvwvTH1Zn1hlCoFK2O5NmzZ9Q4Ly8fHRHH8LGC1QoMAnB5bqqfRqyp5S2paQtJWnz1UC6Ha9iOGb229Z420sdFlU2hz7jxGLBHgO3oavmTe3srfi19zHGHbaiuo6L7EtV4n4ZyGU6vQdlXKaolBF8HDjcLr5dmFDFW/WLNOnx8o2OGkwTgR31kxkmbIZ07pVxkxfgTIuhji1PsYGHwJeKXQOvRbG3Jdv5Z6m5DXm57xGmOh/SeCpJsbjEEPWeNO0Yyvqutihp1YSHRbMw9OHOHDWhq7TGpJdB9T+pxjW8xz1lvxEPUfJTySe5/ey/6wvLqWz8Je7IT+0qEDYH8PYXWU+c+rbgyoM190HuPTAmNp9XDg3YhNR7TrSuVZ+jHXUxMVEExX4kPVHTqEu1J6+FbKhII7n+8bR4kJtDo2vQxZ9BfEh7uxaegh/exdyvTrO48Kd6FnWj3HVjtLy4mSqWibKuTqYSwsnsztHV35tkZ9ryway1qwP3QzcuPjQkbZ9bDk0bQJzD6n4ZsZvjCj7hFkjXtBmZg0eHDqIm0klOudzY8ltS3pUVjGv2yN6nR5AUa3Tafr8EqdyVC3wTGUCtbd//RnQAs8v+wz37NmjqRx16tTpDRBL7oqEWCRWm1I5TQBj/v7+SLVRXIISnIKSO25aXC92lXv37qVVq1Zkz55d01Igx++9e/fGxOTvmoxUIEVqKWvWrJ/1Y5fWAQHUQsQSYfy0CMm/9NkmhHwBEDJWYntOaQkQK9LEIbJOlpaWb34kxCfRThWmfkKIdJOs08Dg795IYbRvehpDt3tvGe1tLfRYUNrsn4HnsLPk7FaSiI1D6XylMcc2NMJn2VKe21fCKsScWsNakU8M3qVed3MBpRc7sq7zM4bWGswJXWvKdR7B3EnN8Jm0lrDv+9K1Yo7P9pKq1LDELZL+nm8JRpPzGjPoPeAp1q7iTpU4pBKduJIseZHKe3Kvkes/tEiNw+fUCha6O9CjRSPy27w++leG4bp9Dn06TuKSTlZqDJjKvLb6/LxJj+Uz25JbA67jCXp4iu0nr2Fua8P6339j34XnOLWZyu6V/ShipguxAZzbsJ8bAXlp2y6OyQs8+aZ/a6o5Wb2uCquJ8b3N3F8H8suK8+gY12PK5t+o+eR3FmX9lTVtnDTbVKsCubJsF65KSywjdjF81la8XjnTfdV65nYtirFaRbxKVAMU6OgqiL61iiarjFk1pSC72y0nz4Jfcbh6mDNu1pQp6sWN6Hw0K6lk+kgfBm5tjNvYSfjWakvA+j+449CUto4BBDlVo209U/5XeRl5Dv9OM/svwxtIi9/Jf/MYWuD5b366Gbo3NfFxStS6euglmx2gIi42Hh19/S/S56kFnhn6orwzmehKCptdiDdS7UtpH6YAzKdPn2rAXYItplRSBeCJN7r0fn6pEAkjWYcI28sRucgiTZ8+nQkTJmiOujVgSanUVEWFfNSzZ89PHn8LGUnaEkR+SRyQ0uKoXDRCpcc0IURqSUT4E4CxBjDGxTF79ux30ijgt1ixYm9+JuBUdEkFaCeEgG1h8SeQoVIMPLs3o7ajD0dfOlM35xN2zlxOSLFKxD8NpmTHb6mcyxRFfDgP1o+gR2A3/lfJi9WJK54qH/YOWoZv62/pVi2Phj2vVscTr1Kg9xEiigDPxW6RDPgM8JT9iUZr4hD1ATEKSIjLly9/0O4hXzQS2kLkOnlHEhPjEu4VsP9uS4US3/NrWOxqRftmjSiczQQFauKjQ7h3ZB/7E1c8X55mRK8z1FwwkAY5jAnxvshfK3bzwigH1cpnYbO7gjbZ/FiwTcUv8wZS2cYARWwgFzbt57qfE990UjB7sRv1v21BTees6ClAHR9HpJ8raw+/W/F8ceBXWpypxr5f65FF+QrXsztYs96HfLWrkTvwOI8L1CLflRWsNR/I0h+L4LFzDj+PXc/zrDX5edIouldXsbnrIkJrW3DyYWWW/1YR7x17OfPAgBwGV9l/xQeTXGY8P2FBj0MTyXt5CmMOKnH2e0aEizkRzwvStm8b6pQKZlG5VRQ6OpNGWbUlzy/1d+9T82qBZ2Z8KnFBPLwVQfYyOVKhaxlL4KPHRDm4kEO+xaIiOiSAoHAVFnb2mL4+KkrZ9pWEvYpAx9gEE2N9TVN+fLQvd04/xLCIC9aqOEzsHbHQ9OTE8crdnQi7/OQ0f/fbp1oZTmC4AgvjaNxOXkddribFv4AfshZ4puwtSIu75BhanIUEbL3/4Z2c8detW6cRVa9Zs+abCtH9+/c1pB0RXE8pAzw5a/ina+VYXdjosoYEqSiRd/rf//73jhC8VDGFgd+tW7fPMvDFi15Y+g0bNkxxlTgt9paSMeSoffvzGNrfeXvUnqSKZ/dm1C/viNRNIwNvsXPWGoxadyXm1mm84x0o7WyLItqHC1sfUGL0CMr57WLGJE8qDauOvZ4FOfPnRO/hDhZeUlCtZF4sjHTB0ARbBxeKOFl+QC6So/bJt8P59flbyaePVTy/hJySMuAmf646hdIhNy6OQszUx1DfCNXLG+zaHESF3uWw0bUmT6GsBOxeyLqg4jQulZWopxfYsPwYRg0GMrhBLAuv6/BDs3JEbZ7M0tgu/D64OlkNInmw/yDn7ulSo2dF/DZt4BzZKebigImOLoZGJlhZw5FDO/DQL03zQlnQs81LSXtflg3YiH67RhQ2CefOgS1suWtB9/F9yX99C7cLdqRHiUBmdt2A/dQJ9CyXjXc/hqJ4tHEUbcbcosXKTUysYsC17Xs1Fc+ypV5y3UtJ7gL5sVQpsKtWDXuvLQzvNRdFh58p4bmXA+FlmDChN6V0TtO32xOGHuyDixZ3puRXNN3v0QLPdE9xCiYIOMaP9W7R+8pgSqb4pMCPfQMG8fD7ZQwqbQZE431mN0dvR1C+fReK2SaDKfjOFtTEBT9m5143cpQrRzkXe/RQE3p/I2PnhtHq2xx4nX9Ewc4/UtFBPiL8OTR0GHc6LGBoWYu3I6ljCbx3hO2PrWlS3Znnq8axOMdQlrXLR4q3nIJUyy1a4JnCxKXBbVLlk37F5s2bv6n+JXdYqbINGzaMtm3bvlM1FSvKbdu28dtvv31RcCb7k75OqWZ26NBBsz1xV5L1Jq4WClCWY3ipYn7uCF084IWsJJayiY+6k5u7L3X9++SicsY6bC1vQS6TjygPRD/j+KaHZKleiqJ5rTV/H2LDn3LtwDlMarYkX9xjTuzZyZFrHkRnLUWLDu1pVNSGkIfHWT5tPfdkk3r5aNClE82q2OF/6QDr1x/APUYXS5dqtG3fiiq5LT4AngKQe14KZU3wW8mn2QWM6ZfbCMMvTS4ingifOxzctp2DN5+ixIEKLdtSw96bbUt28liz58K0/rEL9QvrcHffVjbtuUqwsQ15ChahsHM+CuU24IKvHrVKFyOn0pXl89yoMqQdxawUBD04yV8nHuFUsx11ckVyZd8ONhy6QYTaGOeKzfmmcQEeHd3IlpN/t17ol2rLmB51sA+9w1//28Lxe0FY2eclbz4XSpQpTJaAu/hmr0jNIna8PL+ejS/L0atFUSzee9zxL84xY5o3zaZ0oKhJNF5Xb+Lma0W5GkZc3bKJPZe9MSrakoE/NMAu5gnnDxwmqlgDcnvewYPsVKrtQui+mQz0bcyW/uXfsV/+Uu+6dt4PM6AFnpnxrfgAeKqICXrClRPHufQomhyV6tC4Yn6Mw93Yt+0wDyKtKVm1AtmUT3C98wrbEuWpVMKY00OGfBp4xvlxefcJPKJjMC1Uk5JmYbzwN8alMJy7EYxziQLYvbrMzpCidClnj3x5VMcGcffAn4zZE06nAX1oUyIbekTjunYI8w37MaagN8eOuH0GeKqIDrjH1jlzOWHRgLE/NMfBbxNtxxmxZGN7HDNY9UYLPL/ML4EQgubPn6/xZZdKYEoZ2gLoRo0apZEpSpAYkn46IevIEbywwL9kCDAWgXhxLBINTwmpWEo/p/QHJoQcwctxt4DREiVKfHLJIgAvnu1Dhw7VHOF/bXE1SMk318LwjlO/Wfr1yhaUSiTO/qX3FKuCMieDuBvz9xrNFbC0qCmdcmQOOaX0zE98+DPOXHwA2YpQqYhDIumj9Jw1DcZWveLaX7t5UaYVTZ3f9h6nwcjaIdIwA1rgmYbJTLOh3geeylBcjx7i8BkP9LMb4vvAgPqDm2B+cD4bw5xxtrPEPkdeshkF89T1Lsci8vBDl1I8mTSaR5+oeKpDH3L46ENiY+5z4YwtddpY4X4zGJfisGCxK3UHdabg2RXsLjOaWQ2yo6OO5eX9M2xfsYwVvoUYOuKH18DTn31D+vOkyxJa6Vzm4GeApzomgKt7trFm9U6CqvdgSu/m5Da8yaTyu6h9bhJVEn0NXrNmDVK5Ss8QYoB8gGu92tMzyx+OLUBMgJbYR36Oyf2plQmxSHRARVRd+u0kpMooPXMJpKWM3dmHs8lRu7jbCDiWvslLly5pqpvCdE8IsV8UIJ43b97PCsnLPStXrtQQgKR/8msLj7B4Bt4KZ1/YW8LNruKmNM1u+FnST0bt1T1USf5zoW+mK2aow/wiJtS0/y8IyMcTExWNUqGPsbHBB1JTGfUMkj2POpaw4Gj0Lcwxel2VTvYY2hvSPQNa4JnuKU7BBO8BT3X4E3ZsO4SHUXn6tLbj3MS5eNWphfqXv8iyfjFtc+kSHRLIU7drnDm+n5Xezkz5pRERsyfw+FNH7TEvuHbiNGcvnOHKMQe6L67D0ytHcbsXQeDjhxg3qI7JkQjq/zmcmta6xAa5c2DnDu690sEj3IKGLZvRQlPx9GFrr58JH7SChnHnPw081bH43TnO9v03iVcE42NfmT4tG5Lb7D6zS6yg2Mm51E/UEC52hyI1k56xatUqjbSNFnimZ5Y/HFuOwYOCgjTEopTKKMmoAuKEOS7yQgkamFJNleNtkVaqWrVqxm7sI7MJyBTgKeBY1iS9nDNnzmTp0qXvXC19n8L+luuEDf6pEBLP8uXL+f3337/4/pK7gJdRKiY8iGSR79v+yak5DRlW2BS9DD7x+Ke1/+UeRfuHUW/+uflry8wCWsvM5D5u7fXaDLyTAS3wzIwvxPsVzxg/Tmzcy92oArTvlJUDwzZj2KcRitnTePbzSgaW1MPr8hFOX/fCytGSrdcU9OpVhYg547nXdTkjyktv5fs9nrqEXVtG6+0WTGpuwJHRD6izphvhW2cweXsYLdoX5PKGPfhXG82eqU0wjY/g0aHF/Nx/Blej9YlXgVXD4fw1oxel7eM4NfEHrtafRxfj658AnubEBj3mr5kjGL3iLEo9iCUX30xZxKxmUUyse4VOl4dSIklCwWn34LRH7WmXy6SOJIQbAVk5c+bUgP7UMLOlT1SY7ELYSfAeF0mfnTt3apjFifsok7q+tL7Ow8ODixcvUqlSJQ3DXhjizs7OGlelxHH+/HnNzwRE29rafnIZMkabNm004NPe3j6tl5yu40Up1SzyimbYo7fArpKhDvurWmBlkDmQZ6ezIWxMVJHtk92AqS4mZHnt7iMJ+mIC8un6dLSDazOQvhnQAs/0zW/KRhfg6fwNf8bEoGeVg/pj1jCvXhTrxo9j8ZEQyv04kXlDG2DluZ2BPcewK8CeFj/0ppD7X2w65UVkqZ6s+O1bct2eQ6OOayn6xwk2dXbi6Zl1/DJoLNtcQ9ExbsrMpQ1xXTiVtYH21MnTkjHrf8Tm6jqWng+jYcvKuI5YRcygMQytl1uzD1V8HHGxSpR+V5i08QEl6zWmdZkcGChU+BwcR68HjVlU6zkz+w3kz2vB6BjVYeKGkeQ7PJKOS6+ho2OKc6XRrNzchyImcTw7uZK1L5zo1rwR2dzmUmVvRc5Nq8XfAjMZF1rgmXG5TphJJGLkKFyINAULFkzVAqTXUawfxcknQY5JvNGFLd++fXuyZcuWqvHT4uZnz55p+k3FsShhv1JhnzhxIvny5XszhVRuhYkvUka5c//9e/epWLFihQbICuj+2uKYbyz97kbg9rrPU+DmkeKm1E5kSfml9nTVP5aK18JJaASw0YHJ+Y3pk8/4HRKS6HNKi8TnqtNfah/aebUZyIwZ0ALPzPhUvsI1xfidZtHgS1ReMIiKWZLJS1f7cXDkL9xpM4th5a0zfPda4JmxKZcPa7GHvHv3rkbwXWSBUhpSOV29erUGeIoOaEIIgJs0aZKmZzKxFmVK50ntfUKAkj5UAcGiKyqxYMECTUW2SpUqb4aX66ZOnUrLli01pKvPhfTJir+75CA1VePPzZMe//4sPJ6RDyJZn8gZqJ6xDvuqW6KfbC3gtFuhyCiNuRHOb35v2wAqm+kyv5AJZVKsBpJ269OOpM3A154BLfD82p9gJlm/WhXDq+e+xFs7YmeaTOAZH8Yzj2DM8+bA8gs0hGuBZ8a+RAIWd+zYoQGEIimUmhCR+FOnTmmOsBOzu0WaSBjk0keaGUJ846W1QCwzW7durVmSEKvELUgcmxLHjBkzNJVRqXp+6Frz7m6k2iZH9iJQ/rUdt4uQ/O8e0UxyjyZc1Npfx/oCxnTMa4zib1fKDA21Gs77xdL0TgTByr/XJJ0/PR0NmVPY5I2MUoYuSjuZNgP/sgxogee/7IFqt5P8DGiBZ/Jzlpo7hIUu8kLS25nYuSUlY964cUNj4yjC8QnASyqq0k8pagUDBw5MybDpcs+SJUs0VclevXpppKNk3YsXL2bu3LnvzCde7AJUGzVqlKRqrfR4yrG8CJl/beEWrGTA/UiOJNLKLGmow4bSZhSySuYX2DTY/LOIeIbciWBHsJIEpScXIx0Wu5hQO/tbNnsaTKUdQpuB/2wGtMDzP/votRtPyIAWeGbcuyD6mkKgkT7GkSNHvrG3TOkKBKQJM16sMhOO7EU3M0GwXcg3mSWkvUCqvSJ/JNVeIUAJWJRqZeJwc3PTOB1Jf6pUSD8XovwwZ84cli1blmIt1M/NkV7/LlXPhR7RTPOK5uVrpCduNp1s9JlWxAQHk4yzngmJVTH/cRS/P4slSM7bAWMd6JnNgCmFTDHPYNJjeuVcO642A186A1rg+aWfgHb+L54BLfDMuEcgwudy/C3scyEDpSYExIpVphxHd+zY8Q3okp9v2LBBow2alD7J1KwhOfdevXpVw1iX6mwCY12E86XtIDHAFHAqlVrxcndycvrsFCIdJcf1Ajy/tkg+iR8AACAASURBVON22dyLiHiGuUay9VUcr7XasdBV0M/RgCH5jLFJxCL/bDJSeIGAzrVPY5jhHcOzGJVmFDnpL2eiw9oSZrh8geprCreivU2bgUyfAS3wzPSPSLvA9M6AFnimd4bfji89jUKGEWCVFNb2p1YmRJxdu3ZpwFbiY2alUqk5vhaCTmZy9ZFKprQGiK5ogi+9WGeKZmeZMmXebFUqtlINFnvNUqVKfZY0JNevXbuWXLlyafpCv7aQ9s7LAXG0uxPB09egT/Zgo6+gv6MhA/IYpSv4DHsNOn9LBDplfj0FbCxkQutcRplG1P5re7ba9Woz8LEMaIGn9r34z2dACzwz7hUQ0o847oh/+ueIM59b1YsXLzTEoiJFiryj1SmEm+7du7Nw4cI3gvKfGysj/t3f31/DbBf2fYKkklRmxWu9SZMm7yzhr7/+0gjJi4d9gkTUP61RelpFRF8qp9OnT8+IraT5HOKLvvNZNF3uR5IIe2Ktp6C7vT6D8xmT3TTtj91DY1Ws8Ixm+tMY/BPZd8oGZ+U25EdnE4wFgWpDmwFtBtIsA1rgmWapTM+BlIR4XWXTgpks3XWJoGw16ffLaH5qVIjo+9uYPPg2dZYOp35uU9Qh91g3fiVBdb6nd6NCKB/uZtKY31h3KYg85dsy+Jc+NC2bC+Nk/i2Njwrg1IHVnLRox691c71noRZP+HMvgkxzkdNSPz0TkS5ja4FnuqT1o4MK0DI3N08Tm0epIEp/pFT5HB0d38wnxBypIIpcU2aSGJJe1D///FMjp5Qg/XT79m1NP6pokSaOW7duaUC1WGwmBaA/f/6cWbNmaSqlYqP5NYZSpWbuvUiGPY15Z/ly0t7ATJdJhUwoYq2fZtVHn4h4ptyLZM0rJZGJWPUy+S8OBowrZqplsX+NL5J2zZk+A1rgmekfkZpo/7usX7+dZ/aN6d+mFCavLrFwwAp0R86iu/5OutWYTHy/OcwfXpWgPfMYMO4UFScuYFKN5wxrtZ2qq6fToZAxPpd2sPz4c8q2+I6mxbKiq1YRF6tC11APhVqFKuI5p3Ydx1PhQovWZbBUxBOvVqCrr49OjD9Hdi7lkGU3Zjd2Qh0fT3y8Gh09PXQV4Zyd/T37is9jcnV9Luw+zIOY/LRsVw4rnXjiVX+PoaejJl4Zp3E9Ah109fXQRYUyTon08uvoG2CglVPK9G9kShcoR8I9e/bUVOWyZs2a0mHe3Hfu3DmuXbumqW6amZm9+blYSQrAnTx5cqrnSOsBfvrpJ2rVqqVpA5CQqm3//v0/kH0SAXzJ1ebNm5MkTh4eHq6peEr7QoJOaFqvPaPGm303gpHPYnitZvTOtIvyGNE5rxFm+jqk5E+F4MsIpZoDT6KZ4hHN7fcmkTGHZzNgbFFTbaUzox64dp7/XAa0wDPTP/JYfK4eZPdud0r2/ZFKDuLfrMTv0ASqnqrFiU4vmd7vOnZtDQkNNkZloMbI0wubZr1p8GoFvfx7cWJwGTSuz5He7P59H345ytOmc1msw88zuu5OahyYSOmAU2xecJBXVi445HShRJ7HrJyzkrO+NtTqO44JXXJzZY8Az65MKxPCpnVbOHHUC9uuPzHU5T4jR0zHPXc7fuzeGvu7N3gUl5MyLt78OWc5p59noUafMYztYMzWH79jmbshuuYF6DroJ5paXmfymEVc8jOj5tS1LP0m3zvVVD8/Pw37N3GIPaL0syUO0XOUSlfiEP/v911rHj9+jACghBBvb+kHlONarVd7+v4y/JN8UEpmFQKRHEcLo/t9gCnHzvJfZpJSStijCNqLU1GDBg00lcyoqCiNe5NUN98Xuu/SpYumH1ZsRT8X0td64sQJpIIq1dPMVOn93Nrf//dYlZrlj6KY9DSGV3Fq4t67oJiegp45DKnpYEB2Ix2MdRUY6EpPpuID7U85whfmfFS8Gt8YFVcD4ljmHcP5aBVvlUP/nsBST0Ffe32GuphgY5g5bDuTmzvt9doMfA0Z0ALPzP6U1NF4nz3Ewd0BVB79HcWspM9JTdTVBZRcmYf9/aJZNjacluNs2Lv6JJZ1WlPS/SBuBZtR0WsRMy3Hs6nTazCn9OPk/F14WhahadfKZNUP5fKsAazPO4rvjY6w6Y4DpUzCCYmKx+dlDCXbtqBxYT/mNFlO4T/HYHh5pQZ4Tq1kit+rQIIe7GfgqZysndgA3yU92Vt8IVOqwYlVB3kQGId/aCxFWzSlSbFA5jZdRt7FvYhZvRKD7hMo93wvux7H4BjvxzV/C0pWKEWePMUoX9DmHeApx4eHDh165ymJYLboHyYOARnSP5g46taty4gRI975mRA5hFmdECJt4+vrqwWeGfB7IM9SyDJpYe8oz1COqKW/UZ5p4ti4caPmuDkt5knrtOzfv18DCoXZLsx+8VuXLz4i+5Q3b953phPdTwGp4tuelJDWAvGnFzcoa+uMdwBLyhqTek10vJrDz2NY6B3DhYh4wt9+V3wzhLWugobmOhSz1MPRVBdbY10NAE0IqW4GRat4HhGPa6iSg8Hx+HykjGqoACcjHfo4GtI9lyFWWtCZ1MekvU6bgRRlQAs8U5S2jLxJSaDbWbZuu4BV/W9pUSob+jG+nFs6ndmWPVle4QGzx8XS+39NMQ4KRWFmiPfa+VzJ35qWRofptSkbc6Z1oJC1HhFPr7JhzSWMyzSkdUMXTHXURD9Yw7fTnlKhQDRWdTuR88oVPILCcY02pEH7ZtR3CeHPthMxmzKNLLf/5JBFJ8YXCeL0uRs89brJEu/y7JjfmsClPdhVdCG/1VBogOf9F+E8UhtSq1UTGhYOZ3W7ieiO/QmTLRsw6zOJ8oF7WX83ktKFC/HqykH2nPFAVbA7s3+thW0y+09T+zS0PZ6pzeDn7xegKBVlsXYUMk1q49WrVxw+fFjj2pOYES7jivOPsNwF5Ga2EGF76ccUUCx5kEqlOBoJ6JTKZ+JIbuVWFAMkJyIjVa5cucy29WSvRyqVd4KU/O9ZDPsClXjGqD6ofiZ70EQ3SE0zh76CGlZ6dHM0pKqdPkYpOb9PzSK092oz8B/MgBZ4fgUPXRnhy+XThzh17RnxqliU+kboxdhQu09XCgfuZdq4WPps6Uxezbf9YC4umMWV/O3oXsmYQ/M3c89Ql9ioOPQUBljkL0bderUoYmei0akjzpO1ffqxwbIj88fWxnvDETzVNtgbPuO2pw9xegrCQgrRd0JDXh1bxO+ndKhewJBnjz1Q60VzLKImm+a0Qbl7JGOPZaFBo9rY+nnyIjoLDhYvuP346d9jBLvw/ajiuM5blQh4BpPbzJwnjx/x3N0Lb7P2zP+9EfZa4PkVvJXJW6KQgKQaJz7kaRHPnj1j9+7dGvej99suRNNSBNXfb7NIi3lTO8ajR4+Q3tTGjRtrqrLS9iFi+h+zzpQ+T9E6PXnyZJKmjYmJ0bQfBAcHa6qen2PDJ2nQTHBRYLSKMy/jOBAQx9GAODw+1vyZzHVm14E6Nvo0sNWnZlZ9TcVUG9oMaDOQMRnQAs+MyXMqZ1ERG/aSx3du4urpR4xJdoqWKUPxXNYog7y4fVOFS828mGsAWywv77sSYJ4b5+xWqEK8uHbpOm7+MVjY5aNE6SI4ZTXTaNT9HUr87p3hmrIwdYuYE/DwOeE6FthZh3D74g28w0xwrlyNcrlNCfe5x4WrTzDIlh2jiOf4hcahzlqUehXzoR/oyrHj99FxKkmBLDooMcc+Sxh3Lt3AK9SY/JWqUiaHmmd3HqFfoBS2Mc/wCI7BKCYEV9fHBEWa4Vy9JhXyWpLRHwEZWfEMjlER/fqD01BPgfV/5Fhv/PjxGpCYVpU4YX3LUfTs2bPfOBYlvNGikenh4aGRI8psIW0d69evp127dpreTWkVEGvPFStWaATgE4f0sTZs2FBzfVKY6jKWgFQ5cu/atWumkpJK7XOQY3P/qHhuhcZzOjCOG8FKDoTGJ3vY6ma6VLDSpaK1PuWt9HAw1U0RSSnZE2tv0GZAm4E3GdACT+3L8J/PQHoBz6AYFfeDlHhGxHMhLJ77sWpi4tWvWf2gq4NGrsVOT0EzC12cLXTJZ6Gn6THTyeCqb3q+BFKBE8KLAEVDQw3NLVUhVcILFy4gFpSTJk16h0gjx9hS7ROGd2YM0RgVr/ahQ4e+0R6VKqgQpP74448PLESlL1YE5ytWrJik7Xh7e2uIStJ+IIS5f2OIy1BAjJpHUSo8Q5V4R8TjF63iVayak5HxhKrQfHmtaqyDo6EOWQ0V5DXTI6+lLvmNdbA31MHCIGWs+H9jPrV70mYgozOgBZ4ZnXHtfJkuA2kJPGPj1dwKiGP38xjWh8QjJIlYFUTEq4l+n0b7OhNSfbbUVSDFT5GTametRzM7fSplM/xXVGPEd1zAVZ8+fdLk2Qt4Ewa3AFrxM08cwnIXG00RqM+s8fPPP2v6XcuWLasBzSIsv2bNGr799tsPKptSwRTSXN++fZO0HWHJS4+ryCrJeP/mUKshRqUm7jVzXSTZhIQUj1rTRmSqUKCv87cDkaGOMN8V/6ovdP/mZ6vd2787A1rg+e9+vtrdJSEDaQE8o5RqTr2IZah7FG7RKuRo8CNE3CSsRhRO0XxANjbRobeTEU2cjJJ0X2a9aNSoURov9eLFi6fJEgVcbd++XWOH+b4Xu7DGpdexVatWaTJXegwiBCsXFxeNiLyuri7izb5nzx4KFSpE6dKl35lSelnHjBmjIWUlNfbu3auRIBPXIxHr14Y2A9oMaDOQmTKgBZ6Z6Wlo1/JFMpAa4Cmag/eClSx2j2LbKyWvPoE2DRSg/94RulRp/qkSKsmQ69tb6vKzswlFrfW+OicV0WGVPkyRtbKxsUmT5yugSuwwpY/xfWLR8uXLNYBURNoza0gbgFQ6hWAkfajC+D9y5IimV1UkwN4PsdMU5ntSJZKkuiyVUhkrT548mTUN2nVpM6DNwH80A1rg+R998Gm3bTXK6GiUekYYpdTTWB1PtLDujY0SkZ7SboWfGyklwFNOzQOiVex7HsM8r2huxnx4ji59ZjkMFFjo62hyU85Yh0KJyERyh1+cisMRKs2RvPhGi1901EeO5J0MFAzPaUjrnEbYGX09PaDShykVPam+iW5lWoQQdIYPH67piXx/TOnvlP7JzAy4hEzk7u6uqcpKz6toeZ4+fRpPT0+NW9H7IW0DAlKTWjGOiIjQgH2xEq1SpcpXLSafFu+LdgxtBrQZyFwZ0ALPVD8PNbGhvjy4fRt3f3AoXILSBewx+FewQ+KJCo1Gx9wUEVn+aChfcmXLRXRqVSarrxc6+UuSw+x9XrqamJcPOHfuAcrsZalSLiemicdTBXJzzxliKjWigl3qySfJfaQpAZ7eYfEs8Ixi44tYnr9X5bTXVVDAVIdcprp0ttGniJUu9ia6/1itFL1C30gVd4LiOBCk5HpoPO6RKvzj1e+4q9jpKuhir0/v3EbktxCr0uTuNGOvF0AlskZSfZR+xrSS9xHWtniey9iJQ0hHDg4OGlCX2EIzY3f9+dnEPUuO1qXnVdyKhI0ukkpSCRUxeX19/XcGEQOFj/WzfmomEdGXCqqIz4vTlza0GdBmQJuBzJIBLfBM7ZNQR+J5bDd/7T2Pr445NsUa069LJaylqz1JoUYZ7o+blx/6WfOR3970HeeeJA2RXhep/Diz4Bzm3VtS0vxj+1ET572HniO96D+vPu6/zcPgxzm0zv9+ZSuMm4tHMf+mCUVqd6Z7+xJYvwOaQrm16BdmWA5gdRcX3v3YTa/NvR03ucDzzqs4prtHsz7gXTM/SwWUMteljZ0+dW31yW+ph14yv4AIOcktRMnJgDj2BsRxOORdyRiZo6GtPkPzGFEqi36mBp/CsBbtTvEld3JySrMHKcfSUvWUo/bEIaLyMpdUDzNzBAUFaVj+AjITxPRFHkqqw7179yZLlizvLN/NzY3ff/+dpUuXJnlbAs4FsEqOkiLFlOSBtRdqM6DNgDYDqcyAFnimMoGoQ7m7ZR3b7+tQo30DchhakMPJBqXPBTb8uR8/mwq0bFeNLD4XOHjiMq7+uWhQx5QLUSUZ2cSJwAdXOX3uEe46MeQpWYeykTfYeuAyQVlq0LdfAyyfnmHzxlNE5KxKy5bVyG9jhIJwHuxazdbbL4lQlaFTt9w83LuP28rcNG7ZgNI5dXA/vof1h13RszTFoGhz2hWIw/OxKeUaZOH+/seYFC9IAesX7Fq+nisRBWjZsxXFDZ5yZNtOznkYUKFlE0roXWNuj80Y9+9Dt2YlCD62mb23oyhQtQktG5fB3jgO7x2TGPGqDX92MmP36NkougzD7ukxjl7wIFYvBzXaNqe04jIzB0zlVcOf6VC3OqWzvuTYjv3cCMlCtWbNqVsiJ3rem+g0VM2cbZ3JlVTMntpn9/r+5ABPr1Al/Vwj2R+sfGf2vAYKOtob0CqbAcWz6KGfTMD5/lYEgD4MUbLuRSzrnsXw4r2qaocsevxWxBSnD6rLaZSUNBhGSC5CBBItyrQkuYjeZdGiRalcufI7q3zw4AGrVq1i+vTpabD69BtC9DlFz3Tfvn2aCq3E06dPNYBZ9vR+m4CIyw8ZMoQFCxYk2fUpPDyccePGaaSbChYsqD1uT7/HqR1ZmwFtBpKZAS3wTGbCPrw8nnCf2xzZvZsD52Io+/33fFsrK9cWjOewXmnso8PRyVaSYnpn2esaR/6CVSld4Bm/DX7JqJ2dCNq/lIO+OTC2jiFbliz4ewRgl80OGz1rCjcoiu+aOVzUL4xJSAxZi9WiZRMXTBX+HBrWh40OHfkmjz06Orc5fN+AgvoR6OcqRY0Cofyx9xlFCzhi9mQXM543Y1atKM6ftqHrmNwcHHcK61ZVyOW1la0hzpQwfMHdFy40rBDEvg2uZKtdmbIVSpLX0I0l36zDcsZwmmb1Yt3YAxg3q03lUsUpXiw/NkYhnJkyirNVxzGsfARbR89G1fp7Ai/vwDXOheqmTzkYX5qRjc05MHQcgV1m0LmYBc/uHuH0U0uKWwdx/pUTPTrVp5jVfaaW20r1M1OpZpWxyDOpwNMvMp5B9yPZ8jKOxOYpBY10GO5kSLPshtgY6qBIwyPw4FgV+1/EMtM96p0+UjELaGOjz4ISZpgJaymTRXR0tIaJLfaN4kueVsfsss0BAwYwbNiwD4hFZ8+e1cg2ff/995ksGx8uR/pQpZ9TQKGEVGtFIkpE5YXtnjikZ3PlypUaG1Bhvic1pB1ByFfS6iDseW1oM/DvyICa+FBffKLMyWFvlnlOCDMsuSpiw0MIiVFgbmmZcm5Fhq33w4m0wDPVyVcRGxNFVEgQPneOs3xhAN8srcGVZr05X6EmNgHB6NtVpW6pEJ7qF6RFszo4mLxk/6Ch3GvaE8ejZzFtUY3HD2+jDA0mzLI0PVvWJ7eJmqjo2yxs8jO3SlfA+Ek49mW/od/Q+jgaveTQsGHcbDOXwUXC2TXvJxa7ZaeoTgCRearQzCmA44pajO9QFYMbc2iyNT+T3weeLQrwasF09tgXo6CBPw9vFKTPrArcXbaAvc/MadR3ML3qGvBXg5XYbZlOI4OHbJk2jTVXgynZ8ScGdKyJk0UQR0eP4XaTiQwsFfoGeIY8uoDSpR297a7y7epwRv5cAc9hg/AbtIFudh7s2bWD6LL96JLbizmjr1GifytqF3zBvBIrKHZyLvWzvv2QnDBhArt27Ur1U/rUACI6LmQM0Vb8pxC3oVlukcz2iSVYqOivo4ipDvMKmFDJVh+TlJKrPrM7IR6d849jukcURxK5tRgrYFg2fSaUzHySOeIcJELmQm4R8JlWIVJJJUqU0Ljz6OnpvTOsOPzI0bU4JGX2EPa9gEgRh5cQcHnw4EENWUqIRIlDdEvl2FyiWbNmSd7ajRs3NLaiI0eOTBPh/iRPrL0w/TOgCuL29hVMWrKT53YNGTNlEA3zmv1tg/yVhzrKD89AI5xy/JOLXShXF47kYO7vKew6n8mbXV/v2IaqP/xA/aADTNl2gxilAsvs5WjbvRaBO5ey464+pVv3ZnjfxjgrrjO+2TZKrJ5Aa2dziPbl/OZt3Ip3plmbEjzfOo8xy4+gLNKJX3/tQ/Wcry2mP5nbeF7dP8aBRzGUqliPwnYp6K2ODeDSjvP46Oajbn01m3+9S+kRzShjb5poZhXh7mdYfi6ActXrUjm35VcHvrXAM7W/pJFP2LvxNKHZStG0cgSL2h2mzNrW+A+fSGj/OXTMGU9Q2Cu8r5zETbcQzZrVwdFMQejpKTSccZviZXowqrsVW45dRZ847gbY0adrc0roheKrG8zxUfOgzwSa2UbzSqmHTc4cWOsL8BzB3XZz+bloLCc3zWKfYUd+aWCD/6s49L0PMvaKA1P7N8Li0lRaHCzNnAYxnNsTT5NhBTn82zmytS2Lzs6VuDYZxc/lrQh29yA0mwPmSiVBN7azyMOB/u1cuNB+NVk2zqZVlpd4+6tQ+5xh9QVfSjf+ltZFDLm1dAQbnYYypWbcG+AZ+vgiyoLt+CHbDbouC2bYoPJ4Dx+M36CN9Mjpy86d2/DI1prezg/5dX0Abb9tTmWrm4yoeY1uV4ZQLFGTpxwZCthIzxDXGCG/fAp47n8aw7BHUdyPUb0h/DgaKNhQ2IQqGSD0Llj38PMYhj2IxDX2LfAV0te+oqbUyZHxpKxPPRMBUdKH2bZt2w8sLVPzLIU4NG/ePObPn//BMHIULUCuVKlSqZkiQ+49evQoYWFhb/RGhWAkFWL5EjR69Oh31iBH8xcvXtR4vAubP6khbQ6VKlVC5rK1tU3qbdrrvoIMqF6cZfTCe1RqXYvi0fe4bl2LVoUtkgE8w3m4bztnYnPTuF5lHMze/RL3JVOgvLWIeuud2TqjPh8VYAu/yLjKu6hzcgIVDcN5eusIu65441y9E7UKKrgwYSyXa42kb1kbFDoQ4n6eo0fu4dSgOk+Wn8eyQ2uauTygT/aWXO26hK0LO2B+bwfjBv9BWPV+TO1oypSlL+g1ojEOTy7zyKEu9fObf5BbdcAZRg+9Tbv5P1DSQoolSvyubWfj7Uiq1m9PWccUqHhEv+DoykN46Bbhm3ZqFnW/TPWF31Ijx7vFBXWUB9smH0JVrRZN6hfENGMPCVP9emiBZ6pTGEfA7f1MHT6R9dd0aTR+FvN/qETMjTX0/3YMp5SF6DLyF5qZPuKxjguNG9fU+AMTe5sFHcahHrGcXjm8WHb8FlkLlsfx2ioGT9vAI8vu7D81luzXljLoxxlcNSpP3/ET6d+iBFZ6ARwbMxbXVtMZWNqUl/cPMHXoKFbcMabVT+OZ+F0x3FdPou+M7TyPiiVb362cHJKdA5NHMn3nHbBuzvjFw2jqcIfxnfqx9rEeNXpPon/FlyweNZOjkS70mjCFX9oXxnfDCOr9vIsivb/H6cR6/npuTaMfxjH152Ya8kzE1UXU3JqX/eMKcGrSAlTNuxDmcQVlgTb0sLtFr1XB/NS/LE/GjORl/9X0KKzDs2s7mTJyMjte5KTXr5MZ3KI4ivO/UeNkDc5PqE7i73apfjxJGOBzR+1Pw+P56X4EOwLe9nWa6MCf+Y1pny8Ff1ySsKaPXaJUwa6n0Yx6HMWjROCzgakuGyuYZxrf9wSBd2GWt2jRIoW7/fhtUvkTQPsxVx7pm5SqZ1pWWNN08YkGEzKR7CUxkBRmu1SKO3Xq9AFYl/5V6W0Vi1Bhqyc15Ig+b968mVrXNKl70V73NgPq0HusGrWEO7lq0LtHIwrYmKAM8WDHtKGM3epH7cGTGNvKnA3f/8pmz5s8ypKX8vENmHxsMNluHeDgSS9MrdWE25agQZE4lo0aw6LTETScvJaFbY3YMXEkM0/E02bMJIZ9U46sRuC7ewgFhx7FRb8A3y4aT76bSxkz7wq5u45k2s9NcAg4yPCew1l/WxeX8kVo/0MPCPYiS6nWNIveTpcr+VnXqxxP1oygy9hDOHSZxNwhlXmyeRaj527lWd4+bFlSnzuTRjPJ1Ybvu3xLrTz3mPXLAm6YN2T6/Il0rZILxbX5lNpUmAuz6mFJPIGuh9hywZOCdb6lZp4ojowaybV64+hf3hZdA12C7x1j/6H75GtSE49FpzBr34rmBd3oU/UkJX8O43pIWcqa3ufmIxXFylSheW1HdgxZwvO6XRjUtTqOpgboKlREPLnIkl9HMXebB/kG/M6G740Y19SNgTd+wODYQoaOXMAp9ziKdRrJ/F8a8mLdBPosuEnp/nOY1jSaXcsiaDO6kKZQZVSqIc30DzL6YUlmlX7AT+OPoFbkpM3kvtheuITn+8DT4RVrenVk0NbnlGwxjFm/d8H45GpO6ZehTf3KZDX+upCnFnj+y/+aRV6eTeOtxdg+oz7vcmXTaOORd1ny3Xbyzh9Fg2wp5KOr/Tjy6xTcWkyif2nLNFpY0of5FPCUSuNG72hGPYriWaLGznHZ9Bld3Exjw5eRER6nZtC9CA3pKEE61EJXwcw8RvTMb5wpLAFFj1IEzNP6mF3yLNVOAZjvE4sSSExbt24la9asGflIUjSXOBKJPqcI4SfE9evXNfaYDRo0+KBCKZVQUQgQMfnkKARcu3YNkVYSz3dtpH0GpBotqgPpHdJW8u4XqniiXtxiyx/zWXjbgUGThlIj6ijz5/lTu3s2zt/xp0QZZ9x+v0Xh8d2o4xTN6XnjuFluKBVDznMpvABVjG9xV2GH5Y0LeNb9mV/q2eHzOJBgrzNs3RNL1SYK9j9Q0KJ5a6rnMcNv9xDq3v6GC6NKEHj1JIcO3yRrlVLc3+ZB0W+roNi4mBttpjOi2Ct2L57NM5cWHwDPtS1jGfPNRZr/0ZSAs7t5ZFEGqyA3IixL07hkfvIUcsLq3kIqryrA7qkluLJ9FQcCCtKpZnHy5ctBVisjAvePosaDDrgOLo3uR4FnN3pu88LM1IyifeYzuaIPC4eNZutdfYq2GciMrctKDwAAIABJREFUMZ0prnOG7yrfpd/Z2pz7dTJXnLrS0yWAxyE21GnVBIfQq6z6fTZ/+pRi/NSfaJrfCN8re9i8/w7WFRpQIl9eCplep1+de/Q524CHU//EoNdoKgXuY+OdaEpni2bZLSuGtc/D5bELYMAQ7M5vxz9XIe5t2o+6ZnPKBTxE1agrLexiCTY15vGJdWwMKkNr3QD83gOe1U2uMLbtbpyGdaBqAUfsHbISfm4Zf/rmp0ezeuS0TOFnb3q/uP8wvhZ4fqHEZ9S0MW7bGHs2D2N7lCZ9OgGVhD33IcwsO9ktUvjyq8J54R2KaS4HBERldHwKeHqHxzPqfiQbE0knFTDS4XwlC2yMvsy3zIfBSnq7RnA2NJ4EsSWRcdpd0uwjGqoZm03R0rxw4QICeIRRnVai8Qm76NChg6Yf19HR8Z2NPXnyRON3Lj7oacmgT6/siVuREH8CAgLeTCHM9vPnz2tsM52dnd+ZWkT4pSIqoDqhLzQpa5Pe0TJlyiCi9V9DXpKyp8x0TWBgoKai/P4XobReo0hsSTX/71ATF/yE+wE6ODlaEbhnLE1uNmNzjesMmeFGpdrZ8Y+xpU7NPLgte0LFSR2p7WyN/8VFDFkbTvlCOjjU7kjBO9s4F2+GcpcbpsOG0L2cHTGhr7h54A8m/u8Z5Spk4UlMLjp2bUOtAtYE7B5CI+/vuNq/IE/PbGHZ7F1Ely6OnjuU7F6FiNm70Jv9G52z+XFg5Sw88jSDAA8sijenaex2vrvuwuqqnjT77iR1OhZHHRWDeZF6NLLzZNOa/dyPyk+fCT/RIHIdlf90Zv/cOsS5Hmftyq2cf2ZJy/4/0La6M3GnJlDlcmNujqqI4UeB5y/caT6VwZXkC2gcL24e4dCR25jktOKWq5K6nTtQzfoKPaq4MuTeQHL4P8ZXxx7dGzs55W9FteqFCY+3plheMx79byiDAr9n95Dy6AZ5c373BlbvvEF0/tZM7GHC9FaP6X28KreGHKDA7GEUfLqbjbdDcVJ4sfpcGGWcHVH5PMSyxXAqBm9k7o4A8hjHEm6tQ7BvCQZOaUeeF8fYcu4J7p53eZKjJZ3NQgjQk6N2WNT9IlUXfEet7HFc2rKCZRtPEVmoCb37dsDp3v/YHFKIbk1q42ieeVolkvLua4FnUrKkveZfnYF/Ap5KlZpdz2MZeC+S54kIRX8VMqFt7hQ0jqdhFlc+imKIZzQhr9floK9gWh4jvs3Ao/+PbUcAlfR3Ss9imzZt0nDHaKwlxb1HqoLvi6zL0bWAXfGET2uwm6abSDSYgBXR7kzQ8hRmu3jQFy5c+AMgI2L8kleplPbt2zdZSxJ5KQGfH7PjTNZA2os/yIAAT1EbkGp1xoWKSK/TrNxzgygMMA57wtUcXfitgi/rFl9Ez9kBK5vcVCimYPfkB5TTAM8sxAZeY2G/Sdwq1IVfh9UjcvcqzpKLAhFuHH9pSq4sxpjlrUQ5Sy92br6NQR57LLPmp3rNMuSxM8Y/AXgOKEqo+xUObDvIU0MHslraUbhmGYxOr2adT1byGgfiduMhzl0HkP35BS56q8gedZ2/zNqy+ztbVo8/gLpYDrJY2pM3TzZ0wz158Mgd1+tBlBswmA7Wp+kw6ia1Glchn3UkT588weP+S3I26ECnhqUwf7aJZiOVLNnQldz6qo8ctffnTypQM7cZRhbZyGETx9M7PhRs3YTgLZs5Y1mBH+tH8ks9N4Y+GEoxDWaL5OG+jZz0t6R8YV12n/TE3MIYnSBvnhTqwbRWeYjwvseFs5d45O7Otaf5GDjAhsXtPOl3uT1BaxZxJjYXlq/u42XmQquKdpy65I25hRnmZlkoUL4Wuf13MHHmIfJ27Ijevi3cyt+WGUNq8mLFUBZ6OuNi/4qHJnXoaveMExcjqdSxCB7Lj/GiSDk6t83PoyMX8Q56jnuoCdXatSHHuQM8zFGJFvXLYP2PDi8Z91YmZyYt8ExOtrTX/isz8E/A81WMimlukczyiX2z7+rmumwta07WL1TtTFiIf1Q87a6Gcyr875qnKCp1zKrP3KKmWCWy5czoByZHwhs2bNAcCSdH+icp63z48KHmaPpjxKLDhw9rSGhyTC3+519DjBo1SiPwLkBTQsCltBJIBa1169bvbEGA/PHjxzXVZNH0TA64FkAuxCUhX2kjbTPwZYAnEB+G17XT7D3nSpRFUZq2qksBkwgenDvMkYs+mDiXpW6VHPheDsKhRmFyZzFGrQzH7coJ7huWpWlpG4Lv3eQZtuSxVXHj2FEueoaTq1Z7WhXT58Gpo5y+GYBl0Uo0qFVSc5oV+egYm0KK831Ze4gNxfPGGY6fu0dklqLUa1iV/Ia+HN91gCuez/HxfkHxvtNol+UJR45fxT9ahX7xenxXNTehd46x9YAr8bYuVKxWCLXXFS7c9kEvd0WaN65ILqNAzmzawY1gW/LlVuB134M4u6LUrleNIo6W6MU95M/OM+HX2XQvYk5UgAf3nwVjk7sYTlZKPE/sYMslb+LiFZhY5aZ05SJYx8ZgW6QklkG3OfRIl0rFjLi6JZgKP1TETnNwFcerx654RxiRO789L68eZdfFx+hlr0Dz5tXIZ6lD+As3Th89we0nanJXqUvjErqc3vyKcr3KoO91hUOHr/A8Ug+H4uWoVTYv4XdOsuviI+Isi9H8mzrkxYdbdz0xyV8EfdcHhNg7U7KIPdEeZ9i+5wbRdjnIVbgS5W1ecvrIPQyLlCJf7CMOXYmmatuyBB3dx5VXCnIUrUatQnHs2XiLHLUb0bBCzn92Fkzb1z3NRtMCzzRLpXagrzUD/wQ8H4bF8921MC5EvVVvX13QhM5ORuh9mVP2d1K84F4EA73fMv4rmeuyuKAJJW1T2PKQygco4EgqP5s2bUJksMQOMi1D+ka9vLz47rvvPhhWwK4cv0tf6fsyS2m5hrQca+3atZo116lT582wAhAFVIqP+/sAWghGwm4XG8zs2bMneSlSKRbFBhk7obqa5Jsz8YVCthNt3RfyX7SKCCUExKm4GqOmmrECU10djHQhu5EOtkY6GlKncRpLnn0x4JmJn0ts2BMOr5nFk/Lj+bH8R3npqVx9DM/P7uCaeV2alLD96qSEUrl5QEXkiwec94wmX0H5UiGmMl9XaIHn1/W8tKtNhwx8DHiq1HDEP5aWN8KJfq1eVEhfwZZy5hS21MsUv+huwUoKXgh9k5E8+gqmOxv/n72zAKvybv/455CHQyMpIQqIEgZii909O2f31Nmbm3PTzamznXPWZs3u1tndhRiAiqJ09zmc+F+/MwMVJ0wx3j/3db3X3o3n+cX9xPk+d3y/tC/2YcoABN+kSBWLhot/o6b6r5dQRDtFylhQBL1sop5UAFKRvpa8Swb//7rYPJwnajaFrGjv3r2fHS2imkJSU6RvzczMXhglJiZGG/X09PTMN2WUkOcsV66clsz/U7fQpGzOxyvZk6DktlxNplJDpkpDtgbkaohTabDTkyAwpigZl+lKkOpKcDOU0MhSj6pF9PGy0n8nz3Ah8Hz1btKo5CRGPyLL1IWipgXzEazJziRDpY9M+nG8i9/vM6VBrcwmWwV6BkI2+VODnVAIPN/vHVM420fogdyAp5CsXBmWRb/gzGcr7llEj2m+Jth+JNQVoryzybEk/n4SkRVMciOKSfnR0wjDD9CkJThXBQfl4MGDteDoXZtoLBIAyt7e/oWhlUqltp7022+/1Xa8fyomuqFFpFZEh5+aIMYXJQUBAQGvdOeLyOVTkvwOHTrka5tC1enEiROI9P6naNlqDTfis1nxQM7GZCWZKkgTYDMfmxGlfMa6EmS64G+ow5fFpdSwN3grZopC4JmPC1B4aKEHnnigEHgW9K2QFcmh2RMZ8c1SbtjX5av5Mxnf0hcT/dfkahPPMKHLRZr81Y9qVk8jVyriru9i/cVoytXvSnWXvPP4vbvtqZGnJREfn425sy3G/6ZFnp1GVFwa+saWWJkZvpPIwrvbx6sj5QY8M5QapgalMznieX2naN4Z6maEsf6bvjAj2d53MBHDVjOojDGapBD+3HyUVLMiZK+cyfTdZ4gzrsSQFav4uuhBelcbwgGMKVapPeOnjqdzgBsmeQSOU66m8U3k8zX2K2rA9FKyD1LnKZp+pkyZwqpVq9755RJk6yKKunXr1lfkH4WW+YYNG7ScoU5OTu987oIaUEQ2xZqFRvtTExylgjZJpN9f7mwXx4gyBuELwWOan1pWcY6Q6Fy6dOkn193+IFXJz7czWROfTepz7YS3viyiLrq5iS7flZJR9j+WpxQCz7e+DIUD/D/0QCHwLOiLLoDnsv3c1fWguucFRp2wZ/7w1pQwyCReZYKNTEJGZiaqrAj2/HkCPVd9Ti9Kpt36/lSzMkQpTyMpQchxHmJfaAY+jgYcfmBD3/ZVMUONRKVCIjXDytIE3ewMkpJSyMpWoTEww9bGDNFnokhLJDZFjr6+kbZTT52RQnKGGiMLSyyM9VGmJxGfmEa2RhdDmQ6RR3ZwKrsYjWuXR6pSoJIYYWUjJfLELrb/FU3AlN74GCvJyMgkS2mIla0xyuQURLWhvswMacJVZqw5h2WZBnQvH8cvYy/TdM4QKhlnkZiQglyjr9WYNdZTkpiSiiIrG5WujCI2lgUmO/lvlzk34Jms0DD4Yiprkp+Txi8qJaOni2EeIiSRbOsziIjhfzH4CfD8QwBP0yIoD0RTenAr6jlc5cs6Z2n2uxdnl0jot6IVspv7mb8ulHJtOtDcz1l77d5kO+5n0ur286hsays9ZpaWUcLs/dNrLFq0SBule7kx5k17yMvfRW2n4KMcN27cK7rvQs1I6JwLqcyXo6F5GftDHmNra6tVK3palyoA4qRJk7QR3CpVqryyNNFcJPTomzRpki++UlEGsXr1ary9valcufKH3HKe5hb4Mlmh5kCEgp/vZ3E163md9dMBxOMhhBwMdSSI73g9HckLH7liDMFMITIDWSrIEP8/l9md9SQMczSgs6sUByPdfHHhFgLPPF3OwoMKPfCCBwqBZ0HfEAJ4Lt7IyXAD3FzC2Kmswax+9dA5MIIOcYM50NaQjbt3EGlTAfvDoRhXlHFmWQJt1/anqrmSoO3z+WX5YW49iMeySgeGNTJheaQTo61P0XxuIFV1MpG7N6DfyC64hu1jwZLNXLsTQpznMLat/ILy5nDuzyF0WRJN/Up1aNOuLOF7V7PpbCYlWw/ih8E+BM2ewM9bLxCWAO6N+tHDJ41YqRXSG6dZfDQQHdO6jPutJ6p10/lzdyrVRvfEO/YIa/Zf5kF6AN/Nb8CDpesIkmdgXLoDrT3uM3vBfhTFGjGmjwPrht6j28GBWBycz5QlR3iotKdu5+60LhHBxN82k3gvljRZKT77fjKjq9vzXKm9oC/OP+PnFXhu8zOhlV1eOqYF8OzJyZpj+cxdiibtEbvPhWFdygPNE+BZ1+0+U2tswXtGBa6t1KXfyo64ShI4t3gJ54rUoGuLqnniCb0ep6DshbRnjvpQwFMAGxGRFBybgp/yXZuQfRQ/8iLF/HIN58WLFxEcmHXq1MHCwuJdT12g4w0dOpQRI0ZoO9mfmuAiFd354n86Oi9+fYiaUJEyF6DU3d09z2sTdbeiPvTq1auMHj36o66D1WggLE3FsgdZLHssJ+pVzIm7VAdXqQ4NzXTxt9DD2VgXR5MXm4dEej48VUVMpporSUr2JisJzVQTKVeTlMuY7W30+aqEFF8LPfT/LaOTw+uFwDPPt+A7PVCTnUWmSg+j/5c1nnlxpQZ1djbZGomWei6Pt3NeBn4nxxQCz3fixn8ZRADPX+fz24ZLUMwJp1J16PtFS6xPjX0j8KxoeI81Xy7CeOwPVE/+m/UXYvCw0zwDnl1vNefqV2W5vP1XVkaUwl8aS5aDH5VTdrFX2owxrSphoq/gwvoJzFJ0Y1kXZ0I2rmBHiJLSXkbsXJhKv3UNuNpuMY4Lx6F7dTtnDWvQRnWGS6l6ZJx/TKyLA2XL+FK2uj+mIcfYtSKKgOltyd7yG4f0K9OtSRVMJTHcvpdI/M2THN1lQMefK3Ng9xWsy9enS6kwxre+TKe/m3Or33Qk30ynKRdZcyQIK2tD9oebMaRTM9zvzKH67mqc1cqgPbdz584hIloFaevXr9cCmpwNMblFPPMHPFszJdIVD0s9NIpU7qmK0rJTQwx2nCXZyxWPIimcv1OaPh2y2DSff4Cnrpx7exbwV5IvfVvUwSEPpMDBiUo8zz5vMMoNeIqUruCLLEgTc1y5ckWbyi0I++2337S0Q7Vq1XoFNAl+S1HnKYBnfuQkC2Kd+R1TqBeJRiLRNPXURNmAIHuvW7cuhoaGLwwp6mgXLlxIpUqVtL7IjwUFBWk/DGbNmvVRA/TARCXT7mbyV+yrFZxljHQoZa7HIDt9/Kz1MTPIQ1rgiZOE6pcQX9gTo+DvJCXHU16Nf9Yx1WWihxE1bIVM4pu9+8GAp0ZOXOgNzgfeI92oGBWrlcf1E1Ovea13lRkkZ+lhZmLwmjItOZGntnNeWhEvTTAXguOfDGVE0TK+FMsK43xoLCo1GJrY4+HlSNa9QELjdLB198W/jCvmxHJ2Zwg2DargbmGARplBVEgosRoLSrhZkxZ6lTM3HqIu4kmVyr6vIWjXoMxIJUvPBJN83IfP9q2Sk5KpwcRYijr1IYFXVHjULI7Ja+47pTyRR7fDMHArQ1GTp+EZFVmpWUiMZdrI/3NTkfYoiNPhGry8SuFo/nGVvBUCzze/W97uiGepdi/adrdk3+glyHsPo2XMDFrd7MSunmZs3bGd2KKVn0c8l8bRes1AqkiDWTlwJbY/fkelhL9ZdyEadxv1M+DZ41EHbgzz4vqBP1gQVJT6FsEcuxSDqRSKNuvLgLpeGOnIubhxIvMkfVjR3paryxex/nISxfw9Ud6Q4zuiNhFjxrOvqBc2MhNK1m9JpYgDnFc44utizM0ThzhzOwHXfhPpZRjIrhWRBExrj3LrYk6bVKVD02qYRO3jp83hOKojCT5nTbdp1Tm85zJF/BrQpfQDvhHA80Ajrnebj9n06TTQXGTloeuYmulxLMmOL9s0wTtqOWV/deToklbkFDwUEoiCh7AgTdD0fPHFF+8YeL4m1b55HzdkJnhWCqB+i/oUi9rD3NkCeLbHPjmUfau3E+VWj071y+WpTjMvwFOkct8Hh6NIsRdUc4/oWB85cqSWQP5lE3sTMpIi/fwysXxB3jfvYmxRsym615s2bfpsONEIFBkZqd2P0LvPaUIZSoBHEe1s0aJFvqijBEgSrAPly5fH39//XSz/nY9xM1HJ6Fvp7E1+ERQW05dQs4g+n9sbUMtOP88RydwWKGiY7iRl89tjBcdiswkSrfA5THD1TvYwomYeshsfCnhqUm6zfOFmrsUkITWyw69Lf9p7meWjnl5BfPAtHqjM8XBzwfS/AKd3fvX/GVAdfpCZp+0Y3NGXXLsZFCH82W0ainHf4Pd4N3/tPM7tx0lYFatGw3a1Mdszh8UJrpS3lyGzLI5PaSOub97EPaMSmGuK0/qLjgTYXKKvy2h05i5lei9/DCLOsWTy79x1acGoHiXYvmgb4epsjI2dqN61F03cTXPxrYKHB//kjH1HOvrkP9OijrnMb8fUdP7MD8O7m/l+dCaDtnXB+nEoYUng6OGBtdHz/F9G3DW2zVyFef8faVb8Sf+HOpYzi05h2K4xfjY52Uw0yCPOMH9JED6tmlOvrANvbE0ooOuZ27CFwLOgnS2A54KFLNtxEyMvW/Q0rnQY148AyTFG/rQfuURBkq4R/i3b/AM8a7oQv2snhzUeDP6mE0ZHF7L6YgqKxGjkrn6085PmCjx/u+1CS/1zrFx/GeMazejeuxO1PWzQJes58OzgSvz1I2zefIAbsUpMnSvRcWBN7n3XiUnBxajbsBVdO9VC/+R6TqdK0U+MIzDsLg8fqfAfM4X+1sGsnLqCEJ/K+GdHkFWyIR2bVkUWspxO3x3EzMEW67RS9JreiNDNf7HjgoombUpwYmoCvY72RX/TTJadTUKtMcDFvyb1SiSyIEjG8H8BngV9ecT4BZNq/7caz9Y09HNAX6Mm5sJyRnVbD/U8sTW1wNLFj2YtauPrYqGlg3mTiU5f3/Opzw77UKn2N63zbf4u5CLHjBnDxIkTX+GvFEBs+PDhWpogAXw/FSqlp/44deoUIhLZv3//Zy4SEX5RWtC+fXuEVOLLJsjyk5OTtan4lymX/s3PgmB///79iGasPn36vM0lKZBzw9NUDAxMZ0/S87pqMZGIcn7hbEiLoobYSXV4V+wxIgJ6KErB7AdZHEt9EehWNtZlkbeMskX+nQ7ogwHP+ItM/34nBrWa0qmaLZlGjrgYpXB930Y2n0vGq3Ebmpcz5PyqHZyLCiNSZou7pCxtRtbF9NFNbt6JIDUqhDCZN82q23N52xb+vp2Fb9u+dK1oyNVdm9hzU02lFp/R0K8YxnoaUgK38P3GQIpobKnevTV2j46x5e972FRvTpu6Plhk3mLTsrWcCtehqLsLlWpVh8x4jJ3K4au8yvIHNvSo7krKhS38vvE6FtXa0qWhG/EX97N1/3nirGsysJs34csnM+CoI5NGdsLPLooDmw9yz8Cbdl1aUdW9CJK7a2k5TsGCtZ9TPFflolwkMw+FUrpNPYKn70W//We09gpmgO9sJH388a3eDM+0Y6zbdAOH6m3o38yS3yf+TckBPWnnJSVD6oizuR6KxDCO79rCgfNRWNftQHevVP6cPJZjjn0Z2bEOppHH2H4sApeytWkWYEfQrs38fdeMhgM+p5GblMjrB9mw6QKS0vVo06gEcfsW0fevBLp1/5w2fg9ZMFYAz/ZIjm3j0F01ZSs4c3P/Pi4/SkZFGdp/UY5bv3zHcWkZnBxL0qRNI0pknGbOgDWoOnSmZ7daZB1cxcYLSbhWbEq71iW5t+wv7nk1oG1dH0w/IuRZCDwL5BWaY1C1nLh7wdy885BUDDB39qRcaSdMdDO4f/UKd2KykFrZ4OzqjGF8OrrWpugm3uPKXRWlqpfHNvsRNwLvkSDXwdzRmRLWejySSylhkMi1TAdqFjclJfYBQXdCCbl0kSTTUribx3A8uCj9hjbG3USPpKhgwnCmrIMxGkUKj4JvE/IoEUmR4niZXGHy3NtUb1EJ/ahHpEocqRTgiamhDorYKO7FJKKSueBXsRTWOmk8uB3EA7mMomZSjCztcLCxRF8RQ+DlG0Rky7CzdMTdy47siLvcDEnCsrgd6igdXKq6Ik0J58a1EOI1ZhT3LImTLJ2QJB1c7W0wlT/iRJiUKmXsyEsV5bu8bHkFnn94yejmbJiHaIuc6OuBZLmWp5iZLmSnEx4Vj1LPAE2sHJNi9tg8SX0oEh9w9fQNYtFFamZDMXd3XGzN8tDA9I8H9j3MoklQxv808BT0QgKIdenS5ZUUsWjG+fPPP7UNM59C08zL921oaCi///47M2bMePYnASpFg5GI8L6sSS8OEkTyQtNdREnz00wlCP6FZrsAu7169fqo0u0pCjX9A9PZFJutbQZ6apVNdZlQXEptOwOM8/Ills8Xg0Kt4VK8kp/vZ7Iz/kXAW8VUl21+ptiJDqbX2FOtdkF/VZAmPkCE4MAzU6YQenwfG3ft57x+LX4Y1xHn+FOsnHMeqZ8p0WpL6lR25PR3u6B5BdwcdXi46W9shk/EK+wQh+7K8LUMJ0zqintyIMeUHlRxNQETd0oZP2D32pvIPCU81C9Bu6YNKWtnSNSOUVTf6caCjmWwNFFz/9wpEmS2RN83pH6PAKRHF7Ne5U+ATQZBpw8jDegASWFYlW9Di6wtdLvgzqouFqwashNpq5LI46KQeZQl88Zx7iudqepbnuo1XMk8MIPPtrmyaFx1oi9vYfsdC+pX9adS5TK42ZuScuh7qp9rytXxr9Nq782YUwqcipji0fEbvih1j8U/zORUsh2uHg0YNKYTVUzP0bv6FTqtc+PQgu1EOdegblE5csNiNGgegPzsTtbuPcxt69b8OKo1pczVRF3azcqNx1EXr4Rv+UpUd83mwC+D2VZ8AhMb2HB+/woOJJehd6MyGN89yuFYE9xNkvj7rBvjpvhya9Uybks9UMeo8KhRFV/NUXr8kc74UZ3xNzrL9DH/AE+ObOLI3UR0H6cTY2GDc/YpRp+pyp55flyYNp3wCu0pnhRMorUvDSqasHvgGvRGD6K9VzxLB23EoH1javh64V22GCkHfmWtvDKDmtfAWvCIfSRWCDw/kgvxdssQSgaBbFr2J0dC09HNSEZVtguTvmyGs/G/fbFryA7fz3cjFvLI1hH9DAVONXswuGt17PPSUv12i/5ozs4NeKZna5h8I51pUc+piqaXkDK4RF7olN7f1hbdSmdg2HP1ol4OBvxSSpanxqT3t8q3m0mUQohygZYtW76SehYpaREBFKCzVKlSbzfRBzhbRHNFLadokHpqIoor0ujTp0/XdqG/bELTXeivC/CY3z2L5iQR9RTNSbmVLXwAF2inXB6ayZj7WcQpn6PO8ia6zPM0opK1PgYF2B0hgO6NpGzG3clkf+Jz8Cng5kBbfeaUN3ntx6YAnjVq1NDSeRWkiRKSF661Wq5lFUlLfMTFLYuYqezCXJ/jfDH5Cr5+Mm6n2dKufVVilz+k0qQu1HU35u6un5gcXI4WdqEkFGtFlch9nFUZo9h0F6sJI+nuVwRFahJXdy/g26UhlPLUcDmrFCNG9KeVTxHidoyi8b3PuTC8FOFHN/L7tA0keDoTf1ZCw+9awrz9mC6cSgebKPb9MYNQ56avAM/lNe7RrNseKjctQWJsPGY1uvGZySUWLT5KdqnWfDfxc8pFLKH6nyXZPasm8SfX88usTTw0qcrQr/rRqIwdSXu/ptbtTgSN9EMXVS5a7aM56NOXbmWtMLJ1xCjiBNs3HSJ3xcyeAAAgAElEQVROIyHC0JdB/TtSRucEPavdYMS13uhfPMIdo3KUjDnK6VhL6rVqiJ2ekvTEME6sX8RW64Es6+2LJjKQbUt/ZfGBWEp3/ILvelUkYnEPlnsuYGbVLDbt3EiIY2fG19bjwJgJ/BWnj6NNJmfX2zByR32ujZxGqK8P6tsKvNr2pE/AY3osVfP71LbYhG19kmp/AjxDo0m7nIJxy7a0MN1HtfU+HJ/kyLGZKzHr+z1+0dtZd1uH+o3LcrXfGoznfM1njvFsm/IDvx0Jp2Tb4YzsXRf9MwtYnFCBEa1rYWP8/plOXvdMFALPgnxbvM+xNSqyFQqytS9uDRI9Q6QGem9OS2mUyDPlKPmHikRH3xBDfd181Aq9z00WzFy5Ac8slYaFIZmMvJ/1bNIR9gZ86yXD6iMC5e2OJ7E5/XmN2jAXQ6Z5ypAWQHSoYLz/5lHFj7qgaRI/8C/XcIqI4bVr17RAKrfo4JtH/7BHiPS3INwXILNIkefygqKZSjQQiaajl8sHRORS3LMCiAvA/XLn+7/tKDMzU8uF+lSW88Pu/p/Zr8Vn0/9mBhfSVDyFnU4GEhaXlNHIyfC9dOQKpbLAhGwG3srgbI60u6O+hJWlZdR1fLHJ66nfPkyqXUXStS3MPq9P+5b1cLgxk5qHA9jS/DGLV0joM6UZsoRk9FT3WTnxFpUmd6auhxWZj/bxfYf5JFdrSr+vuyD9ewUnNbaYXTlBSO2RTGzqQtyDSB7dOsLWY+Z0H1sLSVQSxnZ22FkZEbNjFE0e9OTiUC+iLx9gx67beHbtSRlVLHFmetyd/ROnm0zn23KJbF8wk6gyHZE8vo1uqYY0U21jQKAPq5um8uWAMIZvGIirMpH46AxM7IX+eiR7p60gve2X9DfbTo3FJdg5vyGGcTGkazK5vGodd53q0KVNDSxuzqf8Oh/OzKiPea7AM7dUewgejSpzde5udFp2okeFBwyqeZPRt0fho6NGTRZ3967jaIwpZe3jWRXmwYSeASgOTaTPnc/YNsofTWIiqRlysqNPM/WXSNpNa4/Z5gEsKbGAeTUVbN61iVCnLnxTW8bpWXM47dKEXo28Ud25xWMLDdcWbsG8zxjqmqQSr2OMTfpJOsyX8+vMjjiEbWXiqBT6b+uM3rHNHLknx4a7TJ61kmBJRb5avIhhpaPYoa3x/J4Ksdv566aGeg3Kca3/CgxmfEtH13TuRkkwTLrIqr+vU7ReF/zvbOSEeR261K+Qp56B9/U+KASe78vThfN8tB7IDXiKKMieKAWtr6bxFNZVMJCwrpIZ7qYfR8oiPkuN9ZGkZ3611oFJbkYMcjf6aH2d34UJkCUkJUWavX79+q+AMMF6IKJ44m+51UPmd773fXx2drY2zS4YFXLSUO3YsQMBEtu1a/cKYb5Yo1A8Ep3vos4zP0Ty4lwR8Xz8+DEdO3b84CwAos5yyu0MFjyWk/IEdZrowDQXKYNLy9735WDHgyyGhWbyQPE88lrNXI9t5U2wyUWx7MMAT9AoIjm+7GeGzthEvFMHFvz5E02LRLNjxleM//Ui1o36MXl0Fa79dhe/b9pS080SdVYUuxZNZrtZX+b39ODhllWclXhSp5SSFd9+y9yjUVT/bj1/dDZmx5Rv+HnlHVzaDWfaxO74OxkTt/db2oV34Uh/H0h7zJHl05k4cwtx7u2ZMmMsjcyuMrHfSP64GIN5sZqMXTSLukk7GT9xKTeTs5F1nsrfY2vyaO0Euo/ahNyzBcPGtkJ1fBHz/rqAYc2hLJo7jOqWIUxr24s/H3pSv6YOx7ceJtOnPT/8/BVt/Z2RZpxhQtWdNDgxmZoWkHD7MNsuPKBkzc7UKJbJ0Ul96Dz/JFlKsCpWk94jOlA8NQXPDt1xubuWsfsMGN7JnEVdHzD0wlC8tK/zTEIPbOJUrAUBDXy4teRb+s/bj7TCEH7//SsauOgRfXUnU8b/wJozGmqN+JG5IxthEfonbVv9RFyV4XRqpY/GuR2jAhxQPD7F7BFjmXc4nGJtfmbFL83JOvgrX41fxB2rOoya/C09qkrYPvoLRm405ce9XyGf8xVrkqsxuGtJ1JnpqKNuciTCiAoVKlLKtxL+rskc/m0DZj2+olzcHjbc0VCrXj30D0+l1ciNOPbug8+RFax6ICWg+3h+HlqWazOPIG3VlKYBJZDmnQCiwJ+7QuBZ4C4unOBj90BuwFOs+WaKks4XUrme40dok68xrR0N80S1UtD73h6WRetbz+s7/WQ6zCslo3oeunELem3vanxB07R48WJt6lnQKb1sAkSJY0T0TyZ7/0DlbfcpaKAEnZcAnTnrBEUUV9Riiqajp+TyOee6fPmylpPzv4BHUSMquEBFQ1Zu6khvu6e8ni+g3ZEoBaPuZHA143nUvoO5LssqmmHyAZohBPfnuGvp/BatQP4EezrrS5jiZkQXV+kr0dcPBTzz6uMPcZwi9SEHVszgYaWJDK70PIr/7taSwsV5YzlY5nvG1bb/H8zOaVBEnmXun2ewdHPDQSeMHb/fpdWqGTQtmtcOCDWpdw7y6+l06jeoTwUnUz4i3Fmo1f7uHobCkT5VD7wOeMZlqZl0K4P5Oeo8e1rpMc/P9IN3CIoa1M7nU9iZg4uwSRE9/vAxxv4jKiJ/23vi3r17HDp0SBvZe5mYXkRDBbWQSDUL0vX8pJzfdl3v6nxB7C54SMU/BXh+ajExMdou/nnz5uVKESXqPL/55ht+/PHHF1L0eVmXqCsVKkav40XNyxjv4hghS/t9cCa/PHhezmKrK2FnOWMq2eb1B/ZdrOTFMe6nKGl2KY1bOdSSPrPRZ5G38StRz0Lg+ar/lZmxXDm0hdiSXWha0vTdXyA0qFIieZRphrOdyUcFqN7VZtWZEZzbvpXD91MxyE4ixroxX/apiWOey7zUyFMSSc7Ww9zcDMOPrPSqMOL5ru6UT20cjYLUxCz0LEwxKsDC/Ty5RSMnOSELQ0vzD5IOeB3wVKg0rHskZ8TtDBKeBGQcdGC7nykVbf6dZiVP+36Lg3Y8zKLXnUwSnjRjmOlKGOFiyARP2UcRjX2Lrb1wqkili7SwIIe3tLR84W+iPlJ0tJubm9O5c+d3NeV7HUeAZ7HHs2fPasHzUxORUBEBFaBU7C83E3uePHlyvhSMno4jUvUikioiyaLe80PYzSQlo26msy8HZ+dYO32m+RUEWMnfDmcEpTPm4fOmPR+pDjM8jWhU9MVaz0LgmT+/Fh5d6AHhgULgqb0PNGTcP8mqx0XpXb0E+hINqRGhBJ2OxqSkDg8ey/Hwr4K7jQwddRLXd/zFOcd29PEvQnrkbY7tOcCF0HgMnMvRuGUjyjuZoUwI4tDWOHy7BeAkhbSHVzjySBc/Hy8czXL5mlfEcvngffQ93CjlUYQXYY0aRUYGcpUORiayPPE7/vvtrSE78hwL92fRtnMZEnbvI7tGe/xs9dGkRXD0WgQWNlJi9+/jxOM4sg1dqdOpDeXUN9i66gBhGGLt5k/DpjXxKmquXY86O47A/SfQrdocn1e479Sk3z/GyhVHkXu1pUf7Mljm5KhUx3Hmzw3E1+1J8+LvP136OuApfBiUpGRkUDoHckQWm1rqscnfFKMP9BUZlaFi4PV0dicpedoE7GOsyzpfY7wtP57OxXfxihUASaj3NGvWDKk0J0EyJCUl8ffff+Ps7Jyrrvm7mL+gxxDAU6TV586dqwXROU1IaQ4bNozixYvnuozly5fj5OSkrW/Nr4k5BbWS8KuDg0N+T3/r40Uzz8bHcoYEpROfg7/9SiVTyr2BO/OtJ8/DAJHpKiqdSuHRE24nIwmMc5Uyzt3ohca9QuCZB2cWHlLogZc8UAg8tQ5REX9iLm0ul2ffF7Ux0lUSdeUQW3+9hV1jDZv/PI1r17GMalsGdeBqBnb7hoQxB9n5mSFHdm3jcrwlJeyMyE5MRFa5DW0rOKJKuMCy8asoMvInOpZUc33dSnanWlPeRE122Xo093mpNiUtmJU/HEXWsB7N6rshXnTPTJPOvSNnuRNrTIXW3iQf3s8dx2o09S36Hzs+s7i7dTbz4wP4oWcxDgwZQ+aXf/B5aRnqmCtMW3sFZ08LgmcfQ69VOdx0Irh0yYlGTeXsWnIXr25lkSVFEqp0p2On+njbGqPKDGHTN7MwGDyLNq80tyRwcvJItskaUL96AAGVXTB+gRw9k3trJjIksQtbh5TjRXhR8M/svwFP0fyw4G4mP4dlkZyDX3BhCSkDPd8/SBZR2KX3spgUlkX0E9Qp7pUhDgb85GOcZ/7Pgvfq288gGm9EKrlkyZLaiObLqXRBpSTqIEXKOLf6z7dfwfsZQZQTfPfddyxbtuwFicxVq1ZpQeHrgKWIkgo+T8H3mV8T6XZx33fr1k3bGf++ifdTFWpm3c3i+7DnafYmZrpsrGxWIHyd+fWPOP7ry6lMjX4u29ndVp+ppWQUNX7eXFgIPP+LZwvP+f/ugULg+UbgKSPo+BmCM8vRsZMLF5eeRWkfxGnvSSzzDmfrxggqj/qcKo4yVKmJpOqYYmVsgCY7kZPrZrJe0pFpLfTZuPgw+Ppie3ELwQHDGVFNwpapk/nteCxezfszrL0rp+ecegI87QnfPI95ZyPBvB4DujhwZuYc9oaa0mhMVxzP7uButQEM8HjIjO/mcizOniZ9vqBPA0vOL17OhmOnCU22oubQrxnfqgiHpk9g5t4oPOv14ssRrfE0iWDbl6vJ6NqNjpUlbBk4Onfg+XsE9X7tQYDFNaY32I7t0DJEXbCix4wmWKfeYuO0jaia96BzVVd05KFs+mYmdBwCF1eyemcgWfoetB81mPo6R/luxDxSqnejdbNW1HN6zJp5Szgca0+bgYPpVrsUxrG76N8tmq8P9sP9PTeN/xvwFFjzekI2I29ncDhHSlA0HPzlLSPAIXealYJ4sYjgy+FIOd+GZHIpQ81TrRV7Ax1OVjTFTZDV/w+ZIIdfu3atFlQKKqWXTRDLi6id0CwXkb9P1aKjo7XRTqEmJGijnprgLxUNRDlT8Dn3KBSIBBXTxo0b8711EWkVlE1CarRhw4b57ozP94QvnRCZoeLbmxn8kUOP/Xd3KX3dP55SkaMRcupcS3+28tomuszyklE+R0S2EHi+7Z1QeP7/Rw8UAs8cwLNKnwVkZiqQiOLlbBNKVxrAkO7mxCWAs1kic385hffIbxhgsJSBcd342SmQTSGlGTeiFoLK5gXTZBN+bivLlyRQq689Z65G41evPvob5nE1YDjdFH/Q52xVprSz4cLJsyRauGF8/jFW2oinNQ+uRGFqn83JZQtJazoS36uHOPfQnPrDA4heNINrldpT+sA8zgSMp6P9Y04eu4xd3cakrDlMYik/6ldIYsHQO7Rf5suO3n/j81NfapewxsLGDgvFdWYNPInvxM7U88xkdZd6jDicjkx0kaoUpLq3Ytr4xjzWAs8ueEet5+vJ2bToXYQbRy3oMbMZjjqZ3F43hT90WvD9Z/4YKO9qgae6TS8Sr/5NjF092ppe5sdr9vzwuScXR40hZvBSerllcPzQDq7rVaWt8wN+PwHdujWjot1dZpRbSYXjM6hX5P0CqH8DnuKaCm3nFfcymXg/i8dPoowiYOtrrMvGMjJKWryfes9bSUrG385gV44Uu1jfX55GdCpu9B+j3x/va0/QJJ05c0arKy60yV+2wMBALTBr3rz5K/WfH++uXl2Z6MoXGurVqlWjdOnSzw4Q0pmzZ8/m119/zXU7gmhe7F1ESv9Lulx0xovGrcaNGxcorZKge7Kzs3uhSSo4RcmgK2kcztHNfryiKTWs9T+aLmXRXGiTg67MRVfCAh9jmufoLC4Enh/iSdOgTAjjbroV7s7mvN9fi3/br5qs5DjiM8CiiDXGBh9TH/mHuE6vn7MQeOYAnrmn2s2JTzahVuvqxF6KwaNmKbL2jKJndFd+cg5kc3g5vh1UBYtXdLU1ZEQHsv2v3zgX5YavqzcNelbk/qwfuRIwgIALY1ntvZjZ9Qw5s243F0IVZGeoKdZIAE9nki5sZ+nqnVwKiafGN/No+PAsF8LNaTCsCg/mTuGyXwDZww5Q+th8GuqHsWn3Zu5ZVaLYyVAMatameQMly6svxmHLV5ivH8eXM47i2GUS07/qhK/+DX4ZeIbyP3SmbskMNg94TcRzwjfMvvKYonX688MvwykXdYIt+83/AZ6SVK7+OZVd1u0Z1bQs+tn/RDwF8EwJPYuyVAcG2l+h++IkxoyoxIOxI4kesYbuNiHs3L4Nqo+gk8sD5o44TcnhbWjgHcXcsssoc3Q2DWyev0r69u2LqGUrSBM/4CKtKbgUX2dJcjUTgtL5IyabjBwp94qmuqz2MaakRcHWVt5LVfFVUDobcyiriFuur4Uui6vm3nxSkD57H2NfuXJFKw9Zr149bG1tX5lSRPpEql3wYOZGOfQ+1vgu5khLS9OqL4nooyCMf2pZWVlabtKMjOeUWS/PN3/+fPz8/KhevXq+l5Kenq6NtD569Cjf5+bnBFGDK2ifrK2tn512JD6buudTn/27uJdvBJjjZfImGBHBlh41ab86DD0LR2r2mcQvozpQ1s4IMsI4sGgaYycs57aqKI2Gfc+PY5qic2whY4b9xIFIBQLVSow/Z/OdRbRy+PfOefHB2fV0MhtyEMov8TGmr/PzLMcHA56qWE4v/olBPyzngVMHfls5g85eZvkC7SLqLex9l1m86d7RpIUTFCWjtHuR14DKBI5+14t9VWbwueJvFq1Mpd28odRwMkIVfYofu85G9v3vjKlqwt3DS/n62xlsva7Cr3l/fvihP/VK2yF5uJfhHfqz/LYFbb6ZydRhDXAyTOT0r5NYklie8UM64VFEj3ubRjAodSB7eroRdXknv4z9gRXH7mNSuTM/z/+R9uanGdB+GFsjnen23c+MrJnN6sMP8Kvbmqbe1h8RKH6T19/v3wuBZ16BZ9s2lNQ2bih5uHkYPRP6sqpiNFvXXcG2WXP8nMzQk6eRZeFKSUHxIBpuMmM4unoKX61Josu4bxjQ2IrzP07iSsBwuiuX0/eUP99/Zs2lMxdJLeKJ+aVgFF7+NKurYkm7TdhNaY/5iaVE1p1A48jTHL2upELfGqStXEBQ1Y54H5zHySpjaGcXyZlT13Co14jk9ZfQzwk8/xqMS7IcvfSbbD8ZjGOj/vQum8nmL9ai6dOdNv6aN6baazmZgiqDOwc2snqjimbfBCB7eJ6/dibRYEBH6pS0RpMlajzfBDzX0rdYHHt3beYy/rR2DmfpaV26d2tKBYNTDG19n+EnBuP5pt+ed/yMvCni+XS60GQlXQPTuZD6XGFF/K2WuS7TPWSUtdLDUPeVL5C3Wq3gFRQNTpNuZ7I1+UUt6doyHdZWNP2fok/K6azdu3cTFhZGjx49XpHKFPRDAnjeuHFDWwf6KZvozj9y5Aii7rJDhw4vbEUQ5wtVo9eVEojmqqCgoNem4z9Gvwi4cygumwYXngPP9mZ6zPczwS4XkvYX9yCAZ3/iRq+nd4lkTm/ayPEoe9r0rk7cX/PYpleHUb0b4GCQwoVNi1h1xY0RE9vhJo1i75i1JNRtQuvGpTHOw3MqkhvDLqSyMP55neePJYwYUUL6T3YI+FDAUx15kq9nB1KjWwuq64VywaACDUoYkZkUT0KaCiMLKyyNJaTFJpKWLUeho48UGVYO5ugqMsjMTObuwZ2cVrnRsnFlZFnJJGdqkFnZYm0iISMxgcRMDSaWVpgb/8NbrMqI51F8JnroY2pjib4ihYQkOfqmFliZy9BVZ5IQE0eqQoK+1BATUxNQK9E1NEamSSdGro+NqSGqtASi4zPQM7XC2kKKMi2JhOQ0svXMsLM2IvPUTOqtcWfjLy1w1M8mKSEZucQIK2srTKV6kHCY4fXP8PnRYRgfnM+XI3bjOuZ7xnUozs0V0xkzJ5Tu69YxxOIA3066R6tfvqSuE4QeXs3C84Z0/LwF5scmMDp1IKu7OhBx4xFF/MtjFX+BWV9NYOG14vy8chIdyljzcLMAnv1YE5DE2nUH0a3+OZ8HOJJy+QhXZT44nRzLVOnXzG1qRfSDJGy9LLk0ZxfxXlVp3qIM5h+oAfVjfO5zrqkQeGq9oSbl+iYmBHswvU05DHXUJIRc4sTWMCwrmZCSbkTZmjVx1irWqIg5Po+fU1szo6E1Dy/tY9myjZwJScTCrRa9Rw2gcWmbfyhtNHIirx1h//HHeLftQkXHbK6uWkGIbwfae8nZ9ssUFp2MpXTTPgzpXg3N+U38sjQIv/6d8Ly9kelbInHz96BOr2HUNQjizwV/cKGIPy2NM9Cr2YXmNsHM+uFXjsfb0bjXIHrWteTimqvoli1HVX8V+77YieWoilyZ8jPbHutRpnEvhvVuiLt5Nnc2zGCpvCETO5fg4tzfkbcbR6NihmiSQlhzKARbZxPCt8fh92VjytnIQJ1F+KmNTJ+wjECMsPOqRcdenWhczgWZvg4q+SOOLd2AumZj0h/fRO1Sl5ZWwfy0M41O7UsT/fsCEtp/R6sSEmJuHefPBcs4GmdH634D6VLTleTdk+l+/zP2jKzI+yZ3ySvwFHfK4Qg5I0IyuZ4jRSj+ewWZDsNcpNS308feSPet096i6zdRrmZ/bDaL7mZyPDNH6y/gYaTDSm8ZVWw+HN9hQb7cBLBcsWIFos5z+PDhr0wlVH1EDaSI2jRt2rQgl1LgYwvqJAE8b926pe1iz2lTp07VNheJcoPcTGjYDxo0SCuD+anwmIqPqXXhcj6/+TyS+1+AZ39fI9LDTrNk31VsiztxY/sjagzpSCMv8f4VzCQX2LJoEyadv6NtyZR8A09RUz3nZjqjc9Aq5QY8q1atypIlSwr0PhHMDkIW9pml32Pb7JWcVdtSuVFD6pQvjkHSTTZOm8XaoDQ8W/ViSBNLtg2ewwkSSLJxwOWRE73/Govzzf0cOBePjUUGCZZe1HBIZM2KrZy5p6R8z28ZXUvJ9pkL2H5PTflO/RnyWTWcTXWI2jEK359DaOJSikZDOmN+5S/+2P0Qi8odGDmkITb3tvLTvG0ERmows5ZRq2uPV7TaV/Xy4srcacw5FIx5tXYM7FqZqD1LWbT9MmqPDkz7tjr3fv2e0efsGdm3LSWl51m4cD+pRevy5bhBNCvngOrcDCrs8Of85Eo82reJFcuD0a9hDEnpxJg64HHrNJLe06kXNIEZ0rH82a30PywxqTdZOmYfpp1bUkt2nC/m3KZOq8bUC6iIu50ej46uZcmFBxiERKKo14ev25UnZvsoBiV245eiwew+YUTH79pQQvY0ha4i4exChiyOom7LRtStVh5XG13u7fqDA3JPPmtch6JvjOAX6G3z0Q5eCDw/2ktTkAvToAg/xvSd2fToUxdnw/ccYnx5a+pYTi74g4iGQ+jgaVKQG8917PwATzHAsUgFo0MyuJhDI138dxsdaGWjz2f2BlSw0MPuPxC5C8AZm6XmSpKSAzEKZkcoXllzWWNdpnlIqWdngN6H5mAtoKslon9ClUjol9etW/eVWZKTkzl8+LA2Bf9f0swFtOz/PKwA0Zs3b2bOnDkvSGQ+VWbq1KnTa8cuW7astlYzZyr7Py/kPZz47oCnMaq4G/y+9QwSE0NuXFbQdkAb6rhboYOG9JhAdq5YjbrxN3TxTs838BTP4sI7GXxx/3nnfW7AU7AuiFrbgjQLCwst5dYz0yjJjAvl2M5N/HU2Ge/OX9DJ8DA/z3xI9bZFuHg3i2o1vbn/6018v+9OPVc155d+z36HHtRUXSJI4kc1zXmuaopgdOoyCe2/ZEQtG+IeJRBxfTfLNiVRqbaEQw9N6dK5E/XczbRa7Q2COnJ2nC8xZ/ezdeMpjPy9uLcnBv+BtZGsWMHDgVMZ6hHPrkUzeODe8hXgubJJMl90PEGjH2oRf/UksU61cc8K4nasGX5l/KhZrwJFQ36j2p8l2Tm1AkG7V7HhioSK5fyoFlABdwcTEvZ+Ta3bnQga7knwvm1sO2REnc8y2Lg7kmodGyFdP487rb4j4PLXrHT6iTmtXP9JecvvsX7UVjSftaJldVtirx1g3dq/SXCqTbfOlXmwZi1XdDyp63qLSUeLMntyZ6QHxzEotgPf2N1gd7Qf4wdWxjxHUkujSCbkzC42bD2N0rMhXbs0QHp5OcsfOdGteWOKW/5vBgbe9l4vBJ5v68FP9Xx1FolxGRgUscxT2qlAt6nOIiEmA6mtJbIPAKTyCzyFL05GK5gWlsWuhBfT3+JvbnoSalvrU8tSD39zPeyNdDA31HltFFT8wKUo1DxOV3E6RcX5RCXH4rMJzdaQo5xUS0FV1VyPUa5S6tjqv/O0foFe43wOLqiSBLD09fWlTJkyr5wtlH1EmllEAj09PfM5+sd3+PXr17V1nkIi08zM7NkCBd/m9u3btXRLrzNR4yq6/l+IiH18W3y2IgE8Nz1W0OXG847x/xLx7FdawuPLB1l7JprSAWVJ2rKX2ArN6dmsPBZ6mYSe3MLaPYk0HjmQStZx+QaeIuI582Y6494Q8WzQoAGiUev9mYasyOscfaBDOW9Xsg9NotH5xmyoH8TEuY9p2MGLtAwp5XxMOTv3PpUnd6auhyUJ11YwbvpNipexo1zbLhS7uJ6TanN09gei7DeSwTXsyYiP4+axv5izKZk6zVyJTbOgbqPa+LuaE7tjFE0e9OTi0NI8PrWVFYsPY1CzBlaRChybeJEwczVJX02ln2ssuxfP5KFHK4gJRebTnObZW+l9pRQr60TQsfc5PhtZG6OsDHTtfKlkF8+pg6e5FJRN/VFf0lq9lupL3dk9tz6a0IscPHics1eT8GnbjY71fZCc+ZkqR2tz+dvyhAngediS7pOqoElVYWGh4uwPEwhsOZkOGcuZsNeZsePbUsoC4m7sY8HqSKp/3oiid68RX6kJFSSBrJv7BwOA6ugAACAASURBVMpqTXi8bhkn0+yo4JTAlv06jFg7l6YPpjAooSvTXIPZfklKhwEt8LQyQpKVSrJawaNdB0mr1RyP5DNsXHcUx84j8L67nm3JbrRvUg9ns4Kt/X9/99y7nakQeL5bfxaO9gl64L8ATwEIhfLKr2FZbIxWvECC/dQFDroSvE10KCLVwdNIl9JSHewMJZjpS9CRSEhSqImWawjKVBGapSEmS0VguprYp6zwOXxpoyehk7U+PVwMKWOph/4HAOjv89KGhoZy/PhxrVSmo6PjK1OLhhhRAyqUd4oWLfo+l1Ygc4kOdgG0mzRp8kI9p4jsilIC0UT1OhPRzvv37yMa8T4FEx9aooSk6aXnNZ4tTHRZ7G+q/Uj7dxM1ni2Zk1GG0rbGmFq74V81gDq1SiMJPsLWg1cJDQ4nVWKEdTE3vKs0pWWtEhgT8Z+A58hLqczLQfk01d2IYcWlz8QjPkyNpwZ51GXWbdjF6VsRaCQyrJoNZYx3FGvnbiAwRY1lyWq0bWTNwal3qKgFnlYok4JY+tUPnCrei+lfVidh6x+cpATlDB+z88Rt4tJVuNTvQ1evBLYu3sGdNB1sfGrRuXM9StvLtBHPf4CnL5mPA9m3Zg1HQtMwtPOlWbdmFAvdyq97Q0lNjSMhXkO9kV/jGX2YDYdC0E2/y3nPQRwY4s6e6cs5FZeOkZ03NWv7IHl4isNnbhKR7kSXb0fR2uoc/QauxcizImWLK7h1JYiIdAvq9OhPl3reGEdvp1vvx0zc2gPN0e1sO2xFj1+aUFR768Ty99fjCWw5haGlEtm7fAtno6KJTVZjbmmHR62GtApwJ/XAChYeuEm6Woq1cwlKOxkSeCQIYz9v7I3UJFw9wUGXvsxw38a4lH6sbyjh1O69nAyJICElGzP70tTv0hzny2tYcvwhGRojHL2r0LZzAPFrtxPm7E/zZv5YGbzbmv9P4fnOyxoLgWdevFR4zP+0B/4L8BQOET+g0VlqDkUr+C1czpm0p8yar7rLRAesdCXa6LKBrra5FrkK0lUa4pUa0nOGNnOcLlJEFY10GOBiSGMHQ2ylr4+c/i9dpGPHjrFz505t49DLikVin4JGSfBQivTjh5J8fJf+FhFesefy5cu/EsEVYFTUu+bW2S/WEB4eriWCF+d/KvZyV7u1roTT1c3wyEHOnvte5EQHnudqRAYSPUPM7Yvj4VoUS2N9JOpM4sLvcyf4MelCXa2YOyWLO2AiGoE0cuKCI8m2ssbW2iRPsrLZaqh3LIkTOTTbF3rJ6O8ifZa9+DDAU7x85MSHhxJ0LxKFtCg+ZT2xNZATffc2d8KS0LdxwdPNkpSwdMw9HLCS6YNKTvTDEKL1XPBxNiYz6hGJGFPERMOj23e4nyDHysOPMkV1iQ69w91H6Rg5uFKqpBPmUl0UMXe4nOVIFRdTUGYR/+guwfeiUBg74FnaDRu9FIKv3+R+VDiBp49j1nYyn5fI5HbwQ9Ky1egWLU1lNyuyIu5w9WYkahM7XN3s0MQ/JCwiCR2r4vh6u2Kln07opWs8yjTB2goSouJRmTpQspQ7DhZSdJThbB7yNQ96z6J/CRWxCfoULWmNoRbjKYgPCSHVxgNXcz0yEh4RHHKf6FQNZjbOeHg4Y2WsjyY9hltXbhApl2JX3A17AwWp6XrYuzlgrKchMyaUS/Fm+FglclfpjJ+DIWlxjwkNfUBsqgJDM3vcvTyw000g6MotYpUmOLp74Mgdlm28QfGApjT1d6QQd+b+FBcCz0/lTV24zgLzwH8Fnk8XJFdpCM9Us+exnBnhcsKzX4Mi87kDLz0JX7gY0rCoIY4yHaR56MTN5xQf5eGi2UZE8W7evKnt1n6Z7kU0FJ08eZJ58+axYcOGj44O5r84VXB5inpOe3t7ateu/cIQAny3bt0aHx+fXIdWKBTazv8FCxZo6Zc+BbudomTA1XSOpz//WDtW0ZSAj4jHMzZTjfOxJORPHufiehJ+9TGmaQ4apg8GPD/ii6xIfciBFTN4WGkigysVKYCVKkkJPkegphRVPF9HuVQA075xSDWZceGExGZj51wMO5P3w+/8xmV9hAcUAs+P8KIULun9euBtgefT1YoMeUKWmoOP5cx9kMV5xX8DoA1kOvRwNKCRkxRLQ508RWfer8cKdjbBWylAmOBXbdu27SuTCWAq5CJFOr5nz54Fu5j3NLrg1BSpdhG9fVkic9OmTdomqzp16uS6GuGnRYsWUalSpRd4QN/T0v/TNFEZKibczGBpjjT2Ug8jeroZfTT3+7EIObULlYvyf301GlTKbNS6+gVXEqRRo+afkqWPyjRP6vIlknxxqn5Ue3gPi/l/CTzVSjlZmSA1NUSUhagUmcg1ekj1NGQkZaFnbopU8G9p1GRnZZGt0cXQyBBd0UmYnka6XIlEoo/U2BiZ4BVTKcjI1mCgb4B+AUWlNBo1Go0Eic67uaE1ilhuBiZg41sCc0UWGJn806yiVpIpV6Kjq4MqI51MpQqNRB+ZqQmGyElLySAbCbr6UmTGRhjo6fzzgGlUyDMykUhz1wtXZ2eSmpKBxsAEsyd+f3Z/qxIJvhSOrIwPTtI31Xi9+6fiXQHPl1d2J1HJtYRsTiYoOZ6mIlyl4Qln87NDxXtTpBmbmOhS2VKPijb6FDPVLbgX9rt33zsfUdQ1isYhDw8PRMf2yyYifCIiKv7ZqlWrdz7/hxhQgMfFixcj5DMnTpz4whLOnTunVXB6nXSmiADv2bOHuLg4beTzUzDRTDczNJNJD+TPltvCRIf11cwxKqB3aH78Ij4Zv76UyrSYQq32/Pit8NhCD+TFA///gKdGScS5zSz8XZe+f7SjmI6CsL1zWZJQnmHV5IwvPwundUv4qoErOknBbJu7iAs6/vQf1hqrx8dZ/vsyVp+9j5HUk0a9h/JF7ypI7+xmwrFkWjVqQS3X/KlH5OUiibqVhPvhxGYY4FjKAUl8LGlSS2zNpP/xq0pFwrk/GLzbhhnflufM0HG5a7VPms321FR0ZW406j+KdlanmDhwEQ8d7XH2CqBNz258VsMTK6keykxBID8Lg8GzaOP+MhNnFve3/cjQKUcxbjyROd83wCEnvtTEcez7MWyr8iMzmzhqPwbepxUU8Hx5D4lZalJyREEFYDc2kGibjwrtuQdEvaOoaRQgKjcpSMHhuWPHDtzc3F7Lb/kp+nPNmjXaJqExY8a8oJ0eEhKiVWcSUc3XmZAPFdKZs2bN+iT4PEV99LoIOQNvZJAq/uWJXatsRhmrD98JLNLstkeTnq1L1A9+XVzK1+5GGOQAxoWp9k/xSStc84f2QCHwfBl4+o3mXrvuDBnSEdeovcydvRf9Kl0Z87kbu+duRdaqN73reqBJeMCtwBRcavk+B551qmHzOJzI7BQyFOZ4+JfHVZZGaOAN7sfr4uLjg5tJEuduhqNOSgG7UpQv546lJpl7QTe4m2yIu683xW1lyCPvcOFyCJlGjpT0suTe2g2cDDOjwZcNyd68nCvlezC0sjGBFwOJyJLhUsobTydDYm8FczciihSFIQ4+5SnvKuXxtQtce5iBhaMnvmWKY6GfwInpc7lcoSuD6xqzbdBrJDO1Wu09qK5/jG8/u0CZER6Enbakx4z6GNw6wPwVwVTq2Y3GXnagVS6ahW7v7ykvuU/IgwRUOuaUKOOFk+Q2SwaMJbrzNHrXKIWjcTqhN27zOMuI4l7elCxqjjJwEc3mF2XdklbYvufsyfsCnh/6Yf9U5hdE6tOmTdMCLUGc/bIJUnkRHRR1jwJ8/q/YpUuXECBTdPJbWlo+25YAN59//rmW5zO3RitxoGgwGjlypNYvOc/9mH0TnKxkzM0MdiQ9pyTraa3P4gomHzTiL3DwgtvpDAt7Ho0tZ6TDLE8j6ji8eD8WAs+P+Q4rXNvH6oH/n8Dz9ComjjyBY+eyWEpUJNy6QESZHvzYRMX4phdpMNOc4wcikFpbYqWrwdymOP5F45l/3ZGfhjSjuGlOUlgNabefRDwrWrF/0EriaxVFmqjAuFgjWlVLZcuC7URal6ZBh3bUUO+i5aJ7tHI0JM2oCO71O9HE9C7b/zpAqEqCda32fFHPhtNzVnA8JRVDq5JUb1KRjG2rOXTPlIaj2iDbu5qQGr1oHLeN386kIFHrUsS9LC1alCVo7nKORKdgZK5LhqQm438owea+UzlnWZyqAU1p2742xfWDWdJ/H47jutLYR8H6Xt3Z7dCMinb6aNIeceiRGW1aeXNfCzy7U5Fj/NTzCt79SxB2xuofrXYSODN/JsfcOvJlY1/0cmi1xx77g/23dXEzAmWlNnxRNp5lo6eT1GwEbav5Yp56li377qCSgK5nIwZ3rIWb4RUmVj1AszPfUVkQVr5HKwSe79HZb5hKpI1F/ebatWu1zUO5mUgpjxo1Sku2/qmArLx4WOjSC97OgICAFyiihJa78IWQz3R1dc11KFGesH79ei2Zvre3d16m++DHpGVrmB2ayS8Ps0jNIcx1voLJ/7F33mFRHV0Y/1EWlipFQVFBUOwFe+9dsfcWe4vGrjHRGGuMGjV2Y/k0MfZesWPvXbFiAUFUUPoCy5bvmbUhStHQved58kfk3pkz78wuL2fOeQ/l7dJPePtJmIqWlyO4/raaXVQmd8whY1YRU+ziNYVIH+KpRRn0gOPP9CldIB/ZTVMhQqyJRRGl1CkHyI0Nv/JmLd2PmORABkXgmyWeE4YdI2eHkjriGXzvMs9L9WBaEw0/N7nLoPMdeLX5Hy5nq0s9kztcDTDEyeQxe9XVmdi+OtbyuJ1+4hHPUbdotHkI5aOOM6fXOYqPcePeJg/8bZ2p1qwF5SO30+lyOTzH1uXVqWVM/0dG5QqBHD8TSbECIewLLcmUVnKmzYpgxtp+uOpFEKlS4bPTg0tPs1FvSCV85v3GlbINsJi1Dv0Fi2lv9Zjt23cSWrA2lgdvoFe1Fi1qRTKvzmbcNnbk2YxlXDa2pkQtd5rVr4Cj5gazBpyl9KRO1CmoYGOPruy2b0RZO0E8/fF8ZkXbVsV5PGMTjwvmIp+9Jaa5alPH0Z8jh63eEE99BbfX/cY641aMa14amerh+17tofdOE1OoHX1sztNrYyzjh1Tg4ajhvBi+jh65fNm1YxvBxXrR3fkRM2bepVr/ltQq4M+fpVZQ4tifNMjxAV/xy/TixYup+vE5efKkrlVhly5dUnUeafCkERCtMg8fPowoMGrVqtVnXxCal4KEnTlz5qMuP0mPnrGf8Pf311Xru7m5fSSpJFILxOegaNGiugKiz1l0dPT7vNeEcMuIqz/5QsmIuwouxWlB29zakNVu5linQwqKyNX/+Y6CpQExxLwlw05GeswsYELbODJK77BMH+KpIez6JoadkTG0dWNK2Zum+NaKAMShc/cxyFWcGs7RHPfwxaV+RVwspUrtFAf7Gxzw2ySeieV4NrnLkBvDKRz9mnA9I0JOb8PzqTFuBVWs8YikTZ/21Mhvg1YVQ0RIJEbZrVHFjXiOeUCLbQNxi73Iss4HKLywK9Z+9/G6eJLzpuXokus2I+5UxHNcfV4enc9ve3NQr8RLLtwxp2EzZ14Gyans+oxxo/wZs2UIJY0jiVAo8d3rwQWfbNQfWgXf+b9xpVxTcvy1nODxS+me4zE7tu4m1q0BRvtuIqtRC/f6KlZXXUaujSPI//whD29d4GyAHuVa9aZdgUBW9duL3eiuNC6uZNuABK7a557AuE1FyhYuSrHijigueLD1QDa6z26Ipd8FVi05hk3LLnQo74hejPd74hnmfQ5V4fYMyHmVbstCGD28Aj5jRvBi+Hp6Ovixc+c2Alw60zv/Q6Yt8aFh7xZUz3mHX6seo+W5nyln8iHieenSJZ48eZKqH02RWyeqpyXimaowJ2twUTC0evVqXe5mmTJlPvuO6PKzZs0aZs2alawxM8tDQlJp//79OtIZd+2xsbE6Uikin23btv3sckRxknhGvD979uzMsmTCY7X8flfBomcxhL4lesb6MCGvnDGFTTFMw/RntQb2+EXzw4Monr7NxRY0q4WNIUtKmpP9M+L26U486+Xl0tyNXCWIcFVhWg/uTmWTh2xdvZ4TT6xo0r8X9c0vM+6fMxi/eIW8Qjv69WhIXsVddvyzlqOBuenQtzO1C1ny8sx65i47jMKhInXKmXBw6zHCctdjRFd7dkzypumKfriFn2XZgvVcj8pDg46dqe/0inVb93Dn8iNCrCoycFxfyqkusXzuas5F2lOvQy861Smg67ommYTAOwQk4hk/x7PJXYbeHElJ3e1FFN4HNuL51JQazWoSfXU/Gzdu5cjtFxiZFaVxn8EM7FQG2bviInHVHpd4dtyN7aACnFn+N6dfWVK55xAG5LlEizGbyG5uhE2RJvQa2pfqBrdYPXc5B24pyN+sF+MGlMVvwzLmbfIkwqYGA34fTeXwE8yZsYK7xerSNNKbGPehdDT05Nc5O7gdZk2VNt3p38aFs/NOfkQ87Vc0587kaWz3VZKnSidGj+pONYcYzs6bzekiXRha35wdA0d/vrjobY5nzTwWoFZwb88iRg1YgV/enDgUKEPt5u3o3KQsuSyNUeuKi2ajad2TxIhn/yJq7p7ayvxFm7gZbkXljgMZ3rYS2e4vof4qV/YsaIJNGn9JSVftGecLUUTuxo4dq8tXdHR0/KxjorWk6FzUq1evjON4CngiIpszZ86kcOHCdOjQ4f2IglSK9AMhMTVp0qQEZxIFRkJ0//vvv0f09s4sdvN1LD28FFx524BBfPydjfSY6iKnnZNJmpHP8y9j+em+gpMRat41D7OX6bGqsCmNchvzOeWedCeeNYxZ3v4gZZd1Jveji5w6Y0yJ8mquXgrHrVkVihYvjLXXfKrvdGRNN1d8vc5yx7Qq9WRPuflETc4cfhwzrMbE+nos7O2B66imOJvoYaQXxf5DF9Dmr0O/Ggrm9rhB881tUCyYyFnXTlQx8eO2XyT581uw5dwzKpcuQ56AA0yLaMn8QgcYd8iaPi2rUsTFGRenHG/F3TPLiZT8TG0Evj3iKZo+xEajUIBJNjkGaFHHKIjSyDA10hIerMIsuxlvsmbEz6JRavSQGRujr44hIjwchVKNnr4ME3NLzE1l6Inop1KDsUyfmHA1cmsTDIX0Ukg0eib6REdE6OSaTC3MiDk/H/dThdjapyLGxuZkszRDRiyRYtxoDYam5liaG4MyktDQSNT6ciysLTFGSURYBDEGxpjqaUBujql+LGGhYUSrDTAxt8DcxICYCCV6RkYYG2uJehWFvqURytBQFGo9jEzE2HIM9bWEXfmbnhvNmTO5BfYxCrSm2d60gdPEEhkt5JT0UEdpMLJ4V8WpRRUdSVhIBMq3ckpm5maYGBm++ULWqoiOUICxCRp1LBjKdf6FKLSYmclQh4ehMbNCpCOpY6N1a4nWGGBqYYGZcTBHxo7As+FsptWxT/N8Iol4pvbXTPLHF4VDNWrUQES6DQziprR8GGP79u26fuZ169ZN/sCZ4EmR3zpx4kRdi1DR/lJf/0O4T+Dx22+/6a7cZbLPX3cKMi4inqJvuyCvmcVET/S/vaP48Uk0QW8Zn1i5m6k+f7iaUtsh9fM9bwWr+Omugv2hqvekU5y+8Q5GjCthlmCxkyCeQnlB6KzGNfEHgIjavzMhiSWK4eKa0G0tUqTI+38SEWvRgSq+iX39+LMQ56pdEM/v7tHz3HCcHx1h7YRrFBpWkosLZ7DxoS1dfvmFdmzG/XZTro8szdNjm1m9Kgh5IR9OnAvE0eo1nrJmbO6jotsSew7+046caFC/vsvSLWcxLFSXnqUCmNzxEu7rq3Ch8RoK7ZpFTY0Xqw8cI1LPGO8oG7q7N6Xs67UUm2fP/l/M+N+P09nlk4vuP/9EX/cSZPv8RzmzHFHJzxRG4JsknimM4RcMp+bVyT9pfa0CR36o/pbcfsHrKfmoOgyfe68wK+BEdqM0vM/63BrUITy6/YpsRVywFeQ3jU0inmkMeCLTiaidqN4WBCwhmzBhgu7KuWTJkhnH8RTyRMhECYH8Ro0aYWr6IXdPkA/xM7HuhFpnhoWF6fJjRcFVQmLzKeRmig+jVGsZfTWCJUGxxG38VcRIj99cTWiaxzhVKt0F6fUKjmXCvSh2xqmuFwusKddnZxVLsom7/wQsQ0Q8uz+g97mhOD0+xvqfL1Do964UNdPn9dm/mebjyjCHi3S5XJMz4ytwf/8KNgYUpZbpS57rFaF1h6JEPAomh81tRje/QLf9Y3AzjkTx8hnbDl5A7VKTnuWC+K3zFZptbkHgpB/xbvsHHS1uscfzJrbO9hx+ZqwjnuWC11F0ti0eU0piaGLJq+PbOHJHRsMB3SmZXcoNTfEPTSYeUCKemXjzJNdTBgGJeKYMjikxiogUicKiuFfN8ccV0UBx5Swig1nNPD09EbmeonuRiOq+s8DAQJ1IfPny5XVFRp8zQVh37NihE6EfOHBgptDzjLuOoCgN31+NYHPoB3kl8fOSxnoMcZLj7mCMnVz/s1feX3MOwpVazgQpmXQ/irNRccrqAQcjPa5UtsQ+XhV7/HnSi3hG3N3HtCsyupc3YuOYJ7Tb0p3cT8+z+48LGFXVsnPx31xUFaPfhB9po91EqT7/ktPKAtf6PzD5587kD7vIX7/PZv3JCNz6/sjvgyoRdmA+IyduIsypJWNm9ie31wZ+m3uewu3rwVk5rf7qjIv/biaMmsOpyAJ0Hj6SjoUCWHZVTavaNSkRtodGKy2YXvcmv4xaxfPs5ekyfCz9mhTDUop4fs0RzbLvSMQzy26ttLDkIiARz+QilfrPCQH0ihUr6mSBPmei0MbJyQkfH58Er5xT38vUm0FIKomor5BUEn3b39m7aKaIdoqr9IRMXN+K90Ur0WzZsqWeo6k0clC0hkaXwrkboSYyXsfZXnYy+jnJKWxhkGgUMinXwpUanig0bPWLYfUzJT4i7BnHipjqs6KIKVWSIemUPsQzqRXG/bmawIOTqXWzCddHVkzfW7YvcVt6NksjIBHPLL290uKSg4BEPJODUto8I6SAhHB8QtfJoquRyIMT+XBZ0YQQvFhbrVq1PtLsFNX+Hh4eiPUPGDAgwaXfv39flx8riLsg6JnRHoSqmOUdxcbAWMLikc9iMj2a5zKiQXYZLqYG2Jvqv2n1m4SpNPA6RoN3hJojQUp2BCi5EvPx4KLyurSFAZMLmFDDzihZPeMzPvHUEO61ixl+JZnc0CXNu8IltS/Sz79NBCTi+W3uu7TqOAhIxDNjHAdRWCQIlyjEMDT8vCi20HQV+p1Dhw7NGE6nsBcisim6D4nuRSVKlHg/uqhs37x5M0JzVgjnJ4SPENffs2ePTpKpcuXKKexd2gwn6KBvhJplT6LZ8ELJozhtZt95UNxIj+KWhrroZwkzA5xN9LEy0sNcpq8jV2KMSJWGEKWWgGgNd6I03ApXcz1UxY1ozUd5pGJMOwM9Wtga0tdJjpuNYbLzSTM+8UybPZNmkRD4EgQk4vklaGWlZzVRBD2PwNjOFou0FMv7HIYaBS/9IzDNnQNz/aSjFym9DRLxTGlEv268W7dusXz5cubNm5fgAIJUxcTE6HRXs6IJAX1Bqtu3b6+r7o9rgnCfPn2a/v37f5T/GfcZkYog8BMRYxEZjlsZn5nwEsRRRCj3BSj52y+Gc5+5ehfrET3U8xjqkUuuj7mhHqaGeu9VMaLUWkR3pFdKLX6xmvc6ofFxyC/XZ2geY5rlMiKvmUGyIp3vxpCIZ2Y6VZKvGQWB9CeemhBu7VzBjEX7eWmcnTLuPejXpT7O/ykbOZbAO+e5fDeEArUbUcAq+S3FtFGB+AbLyetg8d+vJbQxPLt8katXYijVrQ554gijf/4AKHhydD3TluxHr82vLO1Y/Ot8CL/D37/fpcyoxpSwln9mKi3Rjw8wfouaIUPK8mTxCmLajKa+ozHaEG/WH/XGLq8Zfqv+x+b7T4kxLUGXn4dRW3WKPyeu4ham5HFrRM/+7amSPzsyfVDH+HHif1swbP491XPHlz9RE3pzExPGb0BRZQRTx9TEPi6/1L7Ec+Y8Hjf9kV7FPxRUpNWHRCKeaYV04vMInUpRRPM5SZl3b06fPp0GDRpQtmzZjOF0Kngxd+5cihcvrqtMjxvZfPz4MWfPnqVKlSoJts4U7gi5KaEJ2qJFC8zMzFLBw7QbMkqlxTtczb7nSub5xxAQt+T9P7phqg8D7Y1okceY0tkMMZd9+R+9EvH8j5sgvf5NIpDOxDOaJ/vmMu6sHQPaViW7fghP7/tiWbEFlfIY/4cNicHv/D4Onn9J6Y69KG0XR8pBqybwzmG2HNDSdEADHON1o1DfWk7LTfn5Z3IdrP+DB7pXtQoeHtrPkUPR1Pq1IwXNk5AtCvfir1EHkLesTo2KxXG2Mfk6D4LPMbHbRequ7E31z7ZTi8Tr3xmsk7VgfFs79nyfgID8wtsU+dEdN+0Fls6Mok7vbFzcFUujHyujf+c4G6+Z07lvK8rnsUSjE5Cfg9H3c2hdIL7fL9k/9Hsu151At4ou5LI352NxjVheekyh+dXGHP25MinfAC5xGCXi+XXHLKXfEjqVQkYooY5FYj4hji76tOfPnz+lp88w4wmtTlEYJIinsfGH70FRrX7s2DGdRmepUqUS9NfLy0tXYFSzZk2dxmRmN60WFGotjyPV7H4aw/oAJTffKbx/xeIKGerRLoeM1vnk5Dc10BHOr71okYjnV2yA9Mo3j0D6Es8oLxZ3Wo/VxCF0crNDDy1ajfgvgnsHVvHT+DmcUlXglwUzGVTIiz4lR3DKPAK1cXEqlNDn5snH5O40jgUDcvG/tr+wR+nNC01Nfv7rd1qb3cJTRzx7UiT8IOOmrufW5WgarlhCB40nf81/RcFK/vzzxz9cVVhQaeBUlgzIxdbhI5ly25Ye3XrSoMA9d1roFAAAIABJREFUZo2dy3nThvyxaCrfVXVCrhfKhTk/8NOJUKxdOjOxXx62LJnOqnXnCbOoyrgVcxhWy45b/4yl1/AVeEXmoX7XycyZL4hnCCenD2LMpktcfdqMXVeHEf2/kQxf+YTaI0fTwuw2y2cfQlmkMHUHT2RY2SDm9e3LnFu5+WHGdHq6ePPTb39yfF8QtYe3Qm/hJk7lVGLfZgYj8l1j5TIvHBt34odOOVk39Dr1Vvamqs1L/h3UlaFrfSnd9mfmzOmDWzZfNvTdgvyHbjQrrU64ZebbzkU17O7yZ811mA8qTeBlW12vdge1H3snLsa/bg961nRFX/m2ZWabXgTtnc4f/ztLpLEbg+dNpZ2+ByNGrySyVGMat+xB2/wPmTNmMtueOdJ/6m+MalkG60hPhte7Rd+LQymaxtIbEvHMGN+DQkJo06ZN2NjYJOiQXC7XRfP0PtdGJmMs4z97Ia7Tnz17RuPGjTE3N38/nmiZKbo2Zc+e/ZNr+LiTPn/+XNfBSFzVi1zPrGSiAF38d/5FDEdfxLLrVSxXPpMDGn/NufWhtY2MBnYyKtoZYSPX/6Ir9YQwlIhnVjpd0lrSCoF0JZ4aHw96zHrBsEkdKGP7LkqmJerpOZbtvYJt2Za4y4/RZ7UBM38wYrr7Hfoe749qzzr2eOWj7xB7Ns65SvEmVhz4+QGtD/1M6RcH+WvKNQp2cSX4/itKd+yBq/I5wXJTDK4tof7+CmxpG8q6eUG4VjfidUR+OvSyYt3AA+T/tQ9NlP9SbVVBdk0twZkt/+NIdAX61ytBbofsWFmYYKAN4e7NUKyzveTw+nUoitfnpc9DHCq0wl21kw77Hfi3tz5Tetyjz7YBmJzYzcFjejSZLIhnMMenjsPTbTi/1snFU+9DLJvxggZDnTl/+SFOJQrjt/w+xUa3o15xa/x2/cQP9xswuUIo504HULCyPZsuR9K2ZRMqcJ5h9S/S+9ovlFSG6Po4q6Iesmi/D+VK5+DaH740XNmbytrj/NzxCG7Te1PD2RYL6+xki77GrAFnKT2pE3UKKvi3U12GHA790LmoYCtmjWuM/2JvykxqTqHAvcxdY0Wb9nIuH7XSEc/c+tE82DqNv1TuTG5dHiPVw/ctM0O8TqAo2JYelifo5yFn6vfluTdymK5Xe++8AezYsZVHudrQv8ADJq59SdvuLaiSx4e5pVZQ4tifNMjxgXmGhobqiEZqmoi0CQkfqVd7aqKc+NghISE6fUpBuBIyoW8pur8cP348/RxNg5mvXbvGhQsXdHmecVtfivzP+fPn6zwYNmxYguRb6HkOGTKEZs2a6SLIWZmkCxIaHK3BJ1yFkGKKp4yEmUyPApaG2Mr1kadCc4r0IZ5vOhd1Hjadc7efY16wDVP++p2uRS2/suubBmVEBLHG5uiHPuJesDXFXW0l6aU0+Kx/q1OkL/F85smwWfdoPaQ91Z1tMNBqUatjeH3/BFtOP8ClZlfqWl5mdP97dP3Djr/aP2PY2e9Q7t3NkWs56TIqJzvGniK3uyUHpgXQzXMExUMus2nGOjSVK6D3LBS3Tt/hGn6FfYfPc/vaYZar+uDRO5YtgnjWNCdSWZD23+fiSI9/0A7rSyv9DVT9nyv75tUl5voBli34lzOBDnQd/QPtqhXAjNdc2rCVQ/fu8ND3NSWatyUq+BlO5dvQzuQYTRerWNjtNX0WZGfd8qYoDntw5IiSOrqrdkE8J3O1+giG1XTC/+hMOv16gwrV7XkZk53a9YrxcoMfbjriacalue0Ycr4A9Zz0iTZxoHqZnBx+JqNT06ZUMT5D7xq3GHZrBEVjArl9yoODJ86zJ8CO3p1KcvdPPx3xrG4bxem185j390n0KnVh2OAuVLF8wLwBJyj8S2fqF45ia/9Rn+/VPmUeexQanKu0od+QDjg99mTbgWx0n90E++gAjq9cyvWCHRhUrygG7yKeifZqX8d3do/YvXM70eW+p0u+J8wZfwW3Qa2p4+rLH2U3UOnk79Sy/kA8p06dqovepKYJCZtZs2ZJxDM1QU5i7Hv37umqtsePH5/gk+KZtWvXMnny5HT0NPWnfvnyJX///Tfdu3f/RFZq27ZtCJLeuXNnRPQ3IRPX9SJaKtqKJvZc6q8ma8+QnsRz2BkZQ1vXI+eVmdQ53YAzv5Qm7IkPQbGmODjmxsYggkd+L4gKU5OtgDMWrx/jF65BjQHmZnJUigiUxtlxdtLnwqSpXHEfQ13f/zHhWinmjWlAblkUz54GEBJtTG5XZ3Jlk38lsc3aZ0Ba3ZcjkK7Ek9gXnF6xhlNaO5zsTJHpybDM7kC+vHIunTjGo0hLnAyfcUxRnmltwvmlhV/CxHPsfrKPdsc15gW+j22p2Twb1zxOo1/ZnaIBB9h+34xyuf347VYd1veIYXMCxLO15SHa/PqE9h2rk9c0gucvAnhw6SFWNdrQuWk5bGIvMbXxUqLalscy0AvTsg2JfP0x8VzyUz52jNyDvHERNPe9CQx2pcu0T4ln6IMDLJp3DbsqBbAyt6Ooi4p9s+5Q4m3EM+DoHKacsqJGseyY2+Qmn/5jlt8hHvEcjvOLq+xYvoqHMnseRWSjaaPCBCw/TmTtWrRvkBPv07d5GeLDjedQoW0f2heJYu+Pq3nduiudKxuwfUACxPPtVXvNPBagVnBv/1oWLXlM8e5lyBb5glu+2XD/zp3yTlZookWO52w0iRLP9fR1CeX4ga0cfmJGUasQLoW50LtzfQpHe9BzQART9vbAOY07eEpX7V/+xZHSb4h2kKIiO7FqdZHf+PDhQ3r37p3S02eo8cTthchjHTduHI6Ojh/5JiKhjx490nU2ElfuCZmQpBJEvXnz5h9FTTPUQrOAM+lOPFvVJbfXIhp6lOXfbqEsX+iBvzI7tVq3p4GdF0MWH8YywpIqI3tis2wQq6ILY6lSYGqRDZl+NK8Ujnz3Yztkq+fwoOUPWO2axcInRflpSHNyB51l1T8HeWFcjE5jh9KhrAPpLYCSBY6MtAQgfYknoIn05+Khfew8dQ+VoSWu5RvQpGEJDH0vsXvvMR6pHWnYtjnV7Z6zdUUwNYaUQ33bi/vPLClby4Jbex9j6RzIsq7Led2wIHlti1G/fUsq2UVw3mMvl2IdqVvcjJtHTvPMQI7MuTFdyii5djKS7PmNUapyUKqqBd7rL6OtUZFSdiEcXL6Gc6/tKVRAD+/r94h1KIt7iwaUdrLGUPOaa9vXsfViJA7FnClVtgTRkSFY5y1JKdlDVpzW0KZpYaKv7GHdrou8NspNyaLVqNe8NDmMonh4+CD+zjWpkd8adUwwXke2s/3oY0wKVaZp/QIEng0iV+2SuOY0Rxvpi+fmDey/F41zuXo0KmXC9UAoU6Qo+QyfsHFRADVG1yRHdBA3Pfdy5OpTYvOUo2k9N+R3DvHPkWga9qxM4J4tnAkywLlcQ1o1KoeDmQqfvfOZ+aQcU/q58XTnXmKrd6CcvQxthD9Hr/pjlcOEwLOhuLYuT/5sxqBREnj7BJtW7+cxRlg7laRmg9qUL2CnE3DWxAZyw+M42hIViA7yQWNXisoW/qw7F0Wtmo4E795FRM2uVM6pR4jvDQ7sOsD1UCuqNnGndglrfP6ZwDj6sL53Mf5LWdnXfKol4vk1qKXsO7///rtOw7NSpUoJDrxmzRocHBx0UbysbiLaOWbMGIoVK/bRUgXpPHfunE6j09nZOUEYRJ7nihUr6NmzZ5ZsLZpR9l8QT1HoNXz48FR1SUSvhYzWG3tz1d53+Rny2ubFXj8YReXvqOUzhzmPStHM5gU+sQ7UcdNn8R0bJnZvgIv5a3YPHUXIwCU0ijrGrsO+lOnZgdj1y/EqVpUce1fj2+sv2oStZNS5MqwYXZxH23aw88Q9jAuVpGrjRlTLb5siebGpCpQ0eKZAIN2JZ4qg9OoEI1pcoYvnMMp+XC6dIsNnvUG0qAKvs9ZTQf2WFXEwSuNqnviAaoK4tNGD8OptqZ3nKyv5/8MmScTzP4CXQq82bdqUpUuXkjdv3gRHnDhxIm3bttVJDWV1E5JKom2mkI2Km6MpBOJ37txJuXLlEq1sF9HjESNGIPralyxZMkvneabnWYiOjtZ12kptE8TzQ6T/LfFceZ58doUpV6USNSo4cXv1MBa+rEn3MqZEGNhQwPARcx7lYkqnBrjaBLF5wBiihy6hruIEB477ULxLB7RbFnI+X2Vy7v0H395/0SZ0JSNPu7FiXCXUT+9z5exZzp+/in/ZXszpWA5TKeSZ2lv9TYyfNYinMohb50PJUzU/Vml8TZtpT4k2FkWEEkMzU4y+VkskpRavjSUyXInMwgyjL5fS+89eSMTzP0P4nwZ4/fo1o0eP1gmfx63ijj+oqNIW+b6ZsQf5lwIkyKVMJtMVB8UVgReEUuQ9i2K4Jk2aJDrskiVLdFXtQlbJwCCd/7j8UgCk5xNB4A3xfJPj2ZhSQjJPG4vfpY3MWbYf7wgTStZtS5t8vsy4Z/9FxLO70V5+HLsd83J1qZQvmrOHPfEKklO6/09MbVECeTLak0pbJyGQFAJZg3gmtUrp5xICiSAgEc/0PR5Cc1JUqvft2/cj3cq4XkVGRiL6uIt+5d8CiTpx4gSi6K1jx46frFcQSpFyIIinIKcJmRCbF73bRSFSYs+l7+5Ls38NAuqoYPwi9LCzssREdPBANPEI4/nTp7yIhGw5cpHTQsPLaBkONhYYG6gJ9vVHa5cXC00EYRFKTKyt0YYEojAywzDsNbG2jtgahPPssT+RhpZYm2oJDnqFQs8ch3x5sbcwloqLvmazpHc+QUAintKh+OYRkIhn+h4BT09PXcciQSwTIkj+/v66Hua//vprpm0D+SUo+/r66ir4RSQ4fl92UYglTBQYmZom3G5BVMdPmTKFmTNnYmKS9iksX7Je6VkJAQmBbwcBiXh+O3strTQBBCTimb5HQ/RnL1GiBBUqVEiQVF68eJGrV6/qchYza//xL0FZEO1ffvlFl/dqZPRxC1oRIRaRTNHZKDGxfTGfm5ubLifUycnpS6aXnpUQkBCQEEg1BCTimWrQSgNnFgQk4pl+OyVE0Tt06IDYg8RaZR4+fBiFQqETRc/Kguhxd0IUBZ05c+aTvFcfHx+2bNmiK7RKilAuWrRIRz6rVq2afpsszSwhICEgIRAHAYl4ftPHIYaXXpe46heJgZElDgUK45rHClliBT5aNUqlCgxkGMWrcFRFhxLoF4hRHhddpxDQEhvsw9UwS8o52ZBR674k4pl+HwJRpb148WJ69OjxiWZlXK8EgSpdurRORuhbIZ6iivmnn36iQIECH22Q6OYlRPR79er1idxS/J0UxPXy5cv88MMP6bfJ0swSAhICEgIS8ZTOwBsEnrOzbxtmBReiqLUZOQtXo2PvNhS1MkwQIK3iBedvPEEvuytlC9jEaaumIczvIruW78G+93jqOwo1TjWvTsyl5ZVyHB5aE+MM2l9bIp7p93nw9vZGCMO3aNGCHDlyJOiIaAH5Thoo/bxN25kF2RbpB+XLl/9kYtEyU7TUFLqniaUeCJ3JTp06fTNFWWm7Q9JsEgISAl+DgBTx/BrUssw7gnh+j9/gv/nO9i471+/AqG4fioZc4tC5Rxjkq0yr5hXJ5rOf+R6PsDG0xrmgMYd2nSQib12Gdi+D4upl7ge+RFOwKY3yPedAIsRTP9KPM7t2ceJJLAUq1ad+JUeibp1gx5ErvFQoMXBpwZAe5bBJY0kliXim34EWhUXh4eHUqVMnQSklpVKpI09C2zJ+J5/08zz1Z96+fbuusEikF8S3f//9l5w5c+qkkpKqWBfPiHakdnZ2qe+0NIOEgISAhEASCEjE85s+Im+I59NBq+kov8DWzccwLl4a1ZMHRJrZwdMH6DXoQ5uXs6i314XJTYvjYKvGY99pop3qMqhFHp7efoYq5ibb/2dEl5ml8f53XwIRz+q8PP0X0w+oKJ1XD79IM8q45cH79DWiLWREntjAzeqLWTe0LBZxiKfovnLy5MmPdilfvnxMmjTpo38TV4+inWJcq1KlSpxuH29+Irp/CNHndyYIj2gtKDrEdOnS5Zs+DemxeCENJPZTVGgnRKBE1G7+/PkMHjw40ahoevifmnNeunRJFw0eNWrUJ9MIwh4WFqbT+TQ2TrzXl9BHFWkKQgdVMgkBCQEJgfRGQCKe6b0D6Tq/IJ7NGHXdjAJFytG0cV0KxbzEJ9iGun3qY3RiFr18arLcfj1dnvfnyMCS6AfdZdm2M+i51qFndUu8T5/g5FlP9i4xpM/udkRs80iAeJbnytIh7HT8lak1NexeeZig2GjOBxrRrldtjDf9zPbyC5jXKOdHiAhSKNr/xTULC4tPClFExbP4RRzX7O3tKVy48Ef/dvr0aVQq1ft/E3qIIqpkZmYmRYTS+CyKwiLRXadBgwY6TcqEcjfFGRA6n6II6VsQj3+3DaI9pojyLliw4JOdEVXt+/fv17XEFJ+HxEy02Dx16tRnCWwab7k0nYSAhICEQPr3apf2ID0REMSzL9dbzaBHaTusshnx8vQuDjzQo0a7hmh2TmeZZRd+NlxO56DvOdqvBPqv77Bkw0m0rrXpmOsSg3fEMrSlDXvbHaT0+g5EbNtLjp6/0NhZ6Aa+yfFsft6Nw6Nq8HDzOGaFdmZeSxlbNp9Ek8cF/cN/sXDfbYyKd+D3peOok/Nj6Zj0REeaO3URCAkJYcOGDbqKayGnlJCJ4pjHjx/TuHFj3R8I34qJP5By5cql0ziNb6Ioa/r06YwfPx5ra+tEIRGpDKLNqKiGz8r2QqFBEat9v0SZAeQxlzo2ZeU9l9aWORGQIp6Zc99SyOt3OZ5rGFTqzS90VfA9ts2fwi+LjiGrNpjli7/H8cyP74mngSqI8//OZsQETwp3bob5zW0s99ZSxrQ+E7f3J2TFKCadMGfYnD/oVc4O7YvjjG3fi7mRQzm3szwHhgxi5gkF9QZPZVr3fBwat5Qbts5UrFWJKjWrUcQ28WvDFFq4NEwGQEBE7QSpFD3J8+TJk6BHGzduxMrKSqdbGV/TMgMsI1VdqFatGnv27NGtP76JwqJ169bh4uKSpA+DBg1izJgxScovJTlQBnlAqdFy6YWSK69VbH2l4qRCnaBnJeX6dLWVUcbGkBK2MmyM9cmgdY4ZBF3JDQmB1EVAIp6pi680eoIIxOB3fC2rrqhwK+GM9oEHC85XZvX/2pE7o+ouSbuZogiItIcnT57QsGFDsmfPnuDYIg+0YMGCuhzFpAppUtTBDDCYEJHv1q2bbv3xTXQkEmT8c1Xv8Z8VXZ+E5qfAOjOaWgsKlRavEBWHA2JY/yKW26oP0c0vWVM/WxmtchtRIbsMC5keMv00rmb8EmelZyUEsiACEvHMgpuaOZakIfLpJdb/vZfHMRqUL8JwaDeUgfVckEu/BzLHFv5HL7du3aor9GrdunWCLR01Go2uIOy7777TRUa/NVu5ciXOzs66qv/4tmPHDp2UUvPmzZOE5fz587o8z5EjRyb5bEZ6QKOFYKWGq8EqdvrH8L+gWBSalPGwgZk+PZ3k1LYzwtZYn3iyxCkziTSKhICEwCcISMRTOhQSAhICaY5AbGwsIpJpa2ubqJqAyE8UFe2CXCWWB5rmC0ijCUUBkcjxFFHP+CbaiIrK94EDBybpzYsXL/jxxx/566+/kqyCT3KwNHogRq3laoiKTf5KNr1U4h8nfzO+C9kN9LAxADNDPUwN9IhSa4lUQ5haS0AikVErAz3a2hrSNrcxVW1lmCfaPSONFi5NIyGQxRGQiGcW32BpeRICGREBIZG0d+9eXVceIXuVkIme5QcOHKBu3bpZJj/xS/bj2rVr7Nq1iwkTJnzymiCT4ipeXKMnZVFRUYireRE5FhHUjG5hSi0eATHMfxrDmfBP8zcN9aCokT4FzQ3IZaZPERN98sj0sZLp6f4LU2kJUWp5odJyI0pDYJQan0g116M0RHwmYireH5TbmLZ5jLEz0Ue6dMnoJ0TyLzMjIBHPzLx7ku8SApkUAV9fX50+q+jPXqRIkQRXcffuXa5fv06tWrUQ8ljfmonq9Y4dOyJ61cc3Iaxfrlw5XYFWUrmvIsIsCKy5uXmGz/OMjNXyl3cUywKU3Iv5lCXWMzfQXY9XymZAfjMD7E30kQsmmoAp1VpeRWt4qtBwIVzF+Vcq1gXFEn/k3DI9etkb0d9FjoOZgUQ+v7UPm7TeNENAIp5pBrU0kYSAhMA7BG7dusWNGzeoX79+oqLwQr/z9evXuhzHb0nD8x1OQutUSCqJyO/nyGXfvn110dC8efMmerhErqzI8xQEVkRJM6oJkjjnjoJ5AUqex7siryDXp1MeYxrmkOFkboBpImQzMRL6IkqD52sVG32j2Rcvmiqu7BtZGTKzuBm5TKUqx4x6TiS/MjcCEvHM3PsneS8hkCkREIVF4hpZkKDEJJJ27tyJIE2iGtvU1DRTrvW/Oi06Nom2rqLZQXwT1+yFChXStc5MykRnL1Gs9NNPPyUpOp/UWKnxc0E6Z3lFMjtASXC8cGS3HDJG5JdTyMIQk68gnPH9jdVo8VdoWPo4ihl+yo9+LIobv88h4zc3c4wNpEv31NhracxvGwGJeH7b+y+tXkIgzREQV8RbtmxB5Hn+8MMPic7/66+/6vJAu3btmmBnozRfQBpPOGvWLB3xLlmy5CczizzZp0+fMmDAgCS9Ejmhome7iDILsprRbPOjKHo/iCZclLK/tRz6MDSPMf1cTMguT3n9zfBYLVv9YvjlQRR+QrPprRnpwTh7IyaUNs9oMEn+SAhkegQk4pnpt1BagIRA5kIgIiJCd+Url8t1vcYTMiG1tHTpUh1JEl2LvlXbvn07lpaWugKr+CY6Oomqf9FaMykTuHt4eOi6P4kWpRnFBN07/0JJey8FT9/mdIo4o7j2HprHiKGupqlabS7E6A/5K/nFO4pr0Rre0U8RWN1SxJTmjnJJcD6jHBbJjyyBgEQ8s8Q2SouQEMg8CLx8+ZJjx47pIniFCxdO0HGR2ynkhETxUenSpTPPAlPYU1GEJbo89e7d+5ORY2JidDmywcHBGBgk3h5StOAUeIr8WtHFSGiAZgR7rtAw6lYEW16riHnL+rIZ6DHcwYgRBU2xEOHHVDYh3bT6cTQznkTjE6t9X3jkKNfncBlzXLMZprIH0vASAt8OAhLx/Hb2WlqphECGQODBgweI3E0h7WNnZ5egT6Ly/ezZs7rKd1dX1wzhe3o4cfv2bf7++29mzJjx2embNm3K6tWrEy3Sevei0P4U0eZ+/frpNFTT20Su5VLvaKb5ROukj4SJSGPL7DKWFjfDVp525FhU0y/2jmLG0xhevb12F/VFA+yNmFzMDDNJ4zO9j4s0fxZBQCKeWWQjpWVICGQWBM6dO8c///zD7NmzE+xYJNYiCJeIzomORaKy+1s1UdHeokULXVX656KagpA2aNAgWVFhPz8/jh49StmyZSlWrFi6Q3ovRMUPdxQcClG996W8iT5r3MwpZJX2UUa/CDVDvSLZFaziXVF9Ibk+iwqbUDeXcbrjJTkgIZAVEJCIZ1bYRWkNEgKZBAEhD3TixAlEn/bx48cn6rV45tGjRzRr1gwrK6tMssKUd1Ncow8aNIhFixZhbW39yQQiB1RU/rdp0ybJySMjI3XRZgsLCx2u6Wkit3LlkxgmPoziZRzppI2FTGjvYpJurp1+ocT9RiQhb30y1YM+uYyYWkRc+6ddBDbdAJAmlhBIZQQk4pnKAEvDSwhICHxAQBQMHTp0SCehJCq1E7MNGzYQEBCAkBNKSiA9K2MsioL+/PNPXWqCo6PjJ0sVAvIC07FjxyYJgyCoQkg+JCSEzp07JyplleRg//EB3wg1P91VsC4w9v1IjcwN2FzREvM0yOtMyH1x/T/yeiQLnn+QWapmYcD8wqaUzi77j6uWXpcQkBCQiKd0BpJAQE3gsdm0Gr8LfdMclHXvS586Fng+VFCpfFXKOpinSIcPtfc2um/JwcKx1fl2Y1tZ/zCGhYWxbt06KlasmOjVsJBcWrNmDaIgpn///lkfmERWKMi60D0VhVjiijy+CVkqUaUuruKTY4Ko3rt3L0nx/uSM9V+eOfJCyfc3I7kfpwf7rmKmNHOU/5dhU+Td28Eqip0Lez+Wub4eE/LLGZHfBEnaM0Uglgb5hhGQiOc3vPnJW7oK/20/0OZBa/5pLOPgyfMEy7LxCnOa1WtGHZdsKUI8VdcXU2phbo4tb0GO5DkmPZUJERCV6uLKuFevXuTOnTvBFYgrYRHFE6LxIn/xWzZBwkU1uogSf05+SpBzd3d31q5dm6yCIZEz6unpqSOxibUrTU3Mo1RaljyJZsyDKN51Yq9qrMe+6lZYZoAiHlFb1Pl0KJvidDbqncuI6YVMyWHy4bpdpEGIyLGQqZJMQkBCIHkISMQzeTh9w0+9IZ6dg77nSGdrdu/axalHESjsHGhbz51KUXvoO2YTgX6mtPt7EZ3tfFgzZTRT1/pQYeTv/NZYyZyZW3l4U0XLNUto8mojQ7v9wdWSNRgxdiilvdcxdNJq7gRGYNR7O74S8czSZ83Hx4du3brp8jwTMyF2LoiniPKJfuTfsom8WBHNFGoA3bt3/wQKcX0+depUHQESYvtJmSCqonuRm5sbXbp0SerxVPl5YJSGKXcVH11nT89jzKhiZhhmkDTKvT7RuN9WvF9/o2wGzC5iRlHrD0VPItosBPmvXLmSKjhJg0oIZEUEJOKZFXc1Rdf0hni2vtecFbU1eJ67hX4OOx5GynCv14Ryeq8ItrAi+tRcBt+sxkS3IE5dtaXz8CoYRmkwCA0mOpsFehfn0vZ0TZbWDmLXZhmd/miOzf1tTDphQPeOTSj0eAnlVhfhdDziGRQUhMhxS20TWohCWFuy1EVAEKhTp04xcuTIRCcS1deiT3uFChW/0r0wAAAgAElEQVS+aSklAZJWq+XChQuInNfPCcWLn4uCIdHLvnbt2snaQJHnKQitiCanx7n3DlMz+HoEByLexTthZwkz3HMbo58M2U5NbCTBr4IJj9YgMzYjm5UJ6rBQQqNidBqcegbZsM9thUwVRVhwCOFRKvTlZlhZZ8PM2DBZtzQ+EWrynQx9j2cxIz0WFDejtr3R+39LL+KpUUbyOkYPS1M5BrHhBIZCNmtjYoIDCRHfu8ZmWFtbYhATQayxBRZyWbLWnKzDIz0kIfAfEZCI538EMOu/rsJ/62CK/XSVKiWq0LRnN5rkfcaic8E0qt+YMoqLbDvqxeM7xzlk2o1xVV9z9oUbP/Yrj7kmlogHp9h97AZPbh1irUFf/mkRw6Gd5vSY1wiD06tYdN+O71o2Ip/PMkotceJEPOIppGL27duXqjCL7i/Tp09Pt+hPqi4ugw2+Y8cOxNVx+/btE/VMSCkJkfm2bdsmqvWZwZaXau5cv36dOXPmsGLFik8KrQTxFCRdKACIFIbkmJeXl05ZQGiAJpbykJyxvuaZK8EqOl0Of5/faakPpytbUtwyGRJKmnDu7F/L8vUeXPSJwjZPFbp0d+P+/JXse/EKAzMZcusOTF/eDuNru9mw6QiX7wVh6lKK6s3a0amRG/ZmSRcJKTXgdCSY53Eq7v8qZkbfvMbvOxmlD/HUEHZ9E8POGDK4cWlijq5lwdV8DPk+H8fHD+VfPyty5ylJ6/5tyH1xJ94V+zOoTsEME0n+mvMivZO1EJCIZ9baz1RYzYer9qP9SmCAlmjfU/yx/hiaHCUpGXyQnc9cqJ73MesDG/F741g8d9zHorgjufIXwPrONtbdt6Kq42MWPGrEAvcoDuqIpzvZ/U+yYMtVZGbW5Aj25GfvllxKh6v2n3/+WadpmF7XjqmwaRl2yCVLlugKi4QofGJ25swZ3R8colLb3Fzqly3E9EWfdXFGc+bM+Ql0N27cYNWqVclqnSleDg8P1+moCn1QceWup5eMMGMKnqojQbHUuxj+fsS6pvr8Xd6S3EKxPVHTEuu7k9G/XKLeT8Np6GpK0H0fwqKfsG3uI8qMaUe94jkw0Kp5df8wq5acwaX3IJoWsybG5yTz55ykQK9+tHfLlWRkVfDNgefDWBH8QWP0j4ImDM4nx/hthVF6Es8hB19Sw0TJrTtWdJn8HQWVN9i1aCu2fUaT/84mdj3Xw/reBc4bFaOqqxMOxSpQ2S0vZklBnIL7LA0lIfA5BCTiKZ2LJBDQEOa1m02KSvQqb4/4ztLGBHHt6H4OeZtQubwZdz0vE26VHZtC9WldzpjbR/dz/MprHKrVp0beCI7vPU2QqTlmLnVxd1Xy4LYRpd0Lk00bgc/FY+w8cpMYI0Ni87sztFUR0vrCWyKeafMhEJE5oTUponY2NjYJTipyFkWxhsgDTahbT9p4nHFmETmvApNq1ap9No/z6dOn/Pjjj6xcuTJRUf64K1q+fDkODg66HEVRuJRWJgp3dgYoaXP9QwpNO0tDFpQxxz5O4c7n/VHiu3EwgwL6smFY+Q/fFaHXmNtrKffz2JDbLi8V23ck/9ONzDjoyMRpTcil6yYayqXFk9iaqydTW5ZIsjpd+Pnr9QimBXyQVZrqYsJwFzmmbwug0pN49pq+htfqyoybMVhX5BkRcPkN8ew5Akevzex7bUT2u55s8bOghGMO9LUmVO03lCbOaf0Nm1YnS5onsyAgEc/MslOSn6mGgEQ8Uw3ajwYWFe1CtFwQysT6ioureFF1Laqvk3t1nDYrSL9ZRPX0wYMHyZcvny5iHN9ELvQ7tYC8efMmy1Fx3S6u70W009AwGVfcyRr104dKlSpFx44d34vfC53MDU9j+C5O4U7yiaeC6/O7sNRpHotbOH7IWxTEs88qAoo64uyQm1KNGpPz0QZm7cvNL9PdcdAtL4QLCyaxM29vJrconiTx1GhhyT0Fgx9Hv1/U54inKIBLjnj/V8Kne03k7374I+zNVXvfJR4YRNnT5IehdC7nQGTAeVaMHsshw+IUyulI5cZVMDu1Ba8y/Rne0JGry0ew3H4sf7V01gUQJJMQSC8EJOKZXshL82YYBCTimTZbIYiOaJWZVBRTFJMdOHBA113nW5dSerczCoVCR8b19fVp3LjxJxsmrs5FgVHx4sV1V+fJsZiYGF01dmjohwKa5Lz3pc/Y2dlRtGhR5PI3+pz/jXiqCfKcypBdrowf35qitkbEhEcQE3aLv366Rsn3V+0agh96snrREXJ1+4FWbrZEP/Tkjz8vUqp/X9qUtE+y2Ca5xFP8IbBw4cIvheWLnhfY1apV6+07b4jn0BPRtHXU49phb/L1HYp7jkds+m0hLyt1o27JAri6mOC1aDoni/RlTJPcnJ49DA+33/i9Qe4k1/5FzkkPSwh8IQIS8fxCwKTHsx4CEvFMmz3ds2ePThC+ZcuWiU4oiNDevXspWLDgNy+l9A4oEQU+fPgwL1++pEePHp/gJ0ikIKaCoLZu3TptNvQrZxGEzuOlEvcrX3PVDpro55za/D9Wrt3NpacqchZpzMAB5XkwZz7r7/uiMjZEbtuTJVt7Y31nD6uXbeLIlQDMi1WndY+edKpbDBu57u49URM5nsMvhbMw6ENnpYx01T7sjIwhLWqS6+Uplsw+jH2XJpieOol934k0chJ95V9zauZQJu1/wrMXWoo17csv47pQIlvqRbeTwlT6uYSAQEAintI5+OYRkIhn2hwBoR0pimNEVC4xE/mMmzZtol27dp8tpEkbbzPeLEIRQKQpiOvx+CYI/cmTJ7l58yZDhgzJeM7H88jzVSx1LnwoLqoi12dDRQvymiZNCMVQGpWSGGUsao2QTjLESGaANlZJrFqDVvebTYaJqTH6WhXKGCUqtVb3nMxIhswgeRfNnysu+rOQKd/nM0b2VvMpfXI8QatRoVSDzNAAfTQoo2PF/6Cv0aAnM3qbRqBFrYxBqVLrcDKQGSNPppRUhj9AkoOZGgGJeGbq7ZOcTwkEJOKZEigmPoYoLBJC8KJS3d7ePtGHhcj84sWLdSLnVlZSA9V3YAkN1HPnzunyXkUaQnwTpHT16tW6AqO0rlL/0hN0K0RFjyvhXI7R0USdXaxsSVmr5Glsful8X/N8lFqL6cHg968a6sGy4mb0zCOiiW8svYjn16xHekdCIKMgIBHPjLITkh/phoBEPFMfepGD6OrqyvPnz5OcTETtJk+erJMPkuwDAnfu3OHixYu6HE/R8CC+ic5GovJdFPKIvMqMbE/C1Qy/GcmO0A9SReuKmNDeKeP0Qo/fr72CiT5/FjWlsl36C8hn5L2VfJMQSAoBiXgmipAWdVQIPvfv8MDvFdEyG1yKl6S4g0XiydmqKMJjDDA3M/rwnDqSZ/fvcOtxNE7lylLIziSpvREXSsRGRaGWmSD/oj5yWmJDn3L1/E1eyItSu7oz5nqgjY3k5dOH3PH2I1QpJ1eBwpRwzYXJW026ZDiUJR+RiGfqb6vQmRTdcsaPH5/oZEJK6fLlyzrx+NGjR6e+Y5loBiGZJETfS5cuTaFChT7xXKgAiDzQqlWrJqt1ZnouPThGw/T7Uczyi3nvxnA7Gb+XNscoOa2L0sD55XcV9ItT0d7KxpBZRUzJH0fkXop4psFGSFNkOQQk4pnIlmpjgvE6cwSPI5cIiFAQrWeCbZWuTGpXIlE5Co3/ceadzU6/1q5EPX2Cf4gcR5tnrFqzk3v+trTsXR+TZ2qKNiiNnVHCws1adQT3T+3jWd4m1Hb5EhFtBfe3zmPuPh9MinXhx+HVsddE4X/9DAcPnuHO61CilcbY2Frh3LgLXco58C2nm0vEM/W/10S7R5lMlqTsjGjjKEinkF4SOZ6SfUBASCaJAiIXFxfKli37CTRCcunIkSPkypVLRz4zsik1Wv7xjWH4XQURb2/bC8r0OFTJEkfz5OV5pub6ImO11D0Vyvlo0YDzjQ3Ja8y0QiaYyz7kiEZGRupkrMaMGZOa7khjSwhkKQQk4pngdmoI9znP5m0n0C/RirY18yOPesb1ADluzipObVjPET9zqjVrRiW7YPYfPsY9rwjy16mE/dVV9D6ck+kjW5E76gGXrujjWsibBYcDqV6+Ae1qqZjd05uBB/sgv7CbnZ6PsCxZh8aVsuN95TqPH0bh0qIFFdRnmPX7XHxLDGJ4u2rYBV9nh8dllPmq0cG9Ag7m4spHgyLwPkd37ObsMxludRtSMUcAG6fM4pqLOy3rNaVZDScMQh6xZ8s27smq0rN9BexkUfgeX8Ho5bZM/7sTVj5n2L79OP4mhWjYrC6F9B7hsW0/N17ZULt3c3JeP4u2WnPyKby5/zSS7HYGHDt1jmf3/YnOWZ72XZuSX/OI47uP42+ai5KVK2H//CwHz93hYYACm9Kt6NPWDXnwA45u38W556ZUrFoCdbgRRauUwNXiOXsXPaD44EY4y9O2i4pEPFP/O23q1Kk0atQoySr12NhYtm7dqiNPNWvWTH3HMtEMomJ99+7durzXhg0bfuJ5VFSULqosyHvnzp0z/MrOBcUyxCuSi4oP5G6xs5yBhU3T3XfPZzHUuR753o88Mj2muprQzVGeZMejdHdeckBCIIMjIBHPBDcoGp+THngcD6R8v+6UtXuXUK4h5NJSRuxQU9FBaNLloFJ5Of/bfZmcOYtQrUop7O+sovX2PCz/tTGGdy9y5ooZFWv5M88zjKbVG9KoiD9jG9yn3/5yXJhzCtMqrtjlcqawvZzgkNeE3fRkkaIeKzsas2nOb3i7jeaHSnLOnD7L00gDDH2CcOnal9YlcqKnCuf6kdX8fdmI0rmU3AmzpmbFPPitWYyXW3e61KpIqYI2xPhdZuuegxhU7E+X0tnfpABEXmRihQ1UPDgEg02LuGDiRn57OwoXsuWpx2keyUyxz25GtlKFiVj6J5rBc6n6+giHLr2iQGEjFhx4QrXC+bFR3OOofnOmtzLC65oPvl5PUNsVIW/kYTwCc+BW0BqfwxfJN/RXSgVs1fla1sWePC7W+B4+jbJqS5ro72XwloIsnN0ch7ddQdLqsyMRz9RHWnTcEfmHnyuKiTu7kA0SbTVFHqOQU5LsAwKCUIpuQ6JwqH///p9AI9IU1q5dy+PHj3UpDULzMyNbULSGcfcULHv2oTOQq5E+JytZYp+OfR1DlRpaX4rgaJz80/pWhiwqaoqrJEWUkY+U5FsmQUAingltlFaB92EPjp2OpvrIThSyePclHsW1hR3ofdyJug4xvFJaU7+xG+f8VTRv6E4NJyu4MZ8Ky/NzcF51nu7czdEb9jRvG8bsM2p6NWtCBdlJulfxouMKU/49nJ+5k+phrVGjDvXn6tkTHD+yk3nhHbiypA63lv7M9bJT6GV9kdnLN/FUnQOTx14YdPqdBZ3c0CoCOLxmFreKjGGYWzD/zD6NRY1SmJ38m3v1fmZ49dyiySWKZ1dZv8uDmJI96V/FAXGZpQ08wuAax2i5vyneIz0ovGgc1W310AScY8LKB9Rs34z6hSxRxj5jz+jJnxDPZXctGNuxMYUjd9OjWwhjttYk4IAHHjvuYV6yJmWt7uHr2JjuTQpxZ1Y3NhT9lcYv1+JVdAzDquRAo1URenUzY/c9w+XhQ8yGz+SHMlYfpTGISJnQf0xNE7lzM2fOlHq1pxLIQh5JtHMUFddJmYjaif7s48aNy/AFMkmtJTV+vmbNGp3ge9++fTE2/lBd/W6uU6dOcffuXTp06JAkyU8N/75kTKHnud0vhrH3o/BWfoh6/pbbiJ9Kfklq0ZfMmvSzax9GMfBhNOGiZyZgpQ8j8xrzY2HT9zJKSY8iPSEhICGQEAIS8UzwbKgIvneCtdvPYFG9K+0qOmGqF8pjvxhUp8Yz5uV3LOqWH0VICAo/L1bdU9KiYTNq5rNEfXUe5Rc5sX9JbZ4lQjy7r3dg74IY+i7uiIMmBO99GzgSlofaeX3psc2Rg4tqcWvJWC6Xnspgh9ss2XeL3OXcaeCk4H6wPVWK2aGNecXJrfPZadCeCdVCWbzhNoVrV8R811K83hNP0Ea/4OSGDRz1tafDoJYUMgvm9IpJzAjvzOpBtuz7ZTEG/abRytGA2JBbrP7jPA7tW9G8ggUvAkO5tmQ8j5r8TrPokxy4FEZxNzlLrhgxqrs7+R8todnfzvzS1JuNvoVprn6Jv8KSnCYPeObShG4Ni/BwYWdWOU+hZfgm9sq7MKVZXmLVYGwYyK5xg5kS04XD8zqTU2iWxDHxS1ZcMaamTZ8+XdeGUGhMSpbyCFy6dEmXeyjIZ1Imqt/FFbt4J6NH7JJaS2r8/Pjx4zoReRERNjf/lJyJyverV6/qMMydW/zRmbHthULD97cj2Rb4QaTdzlCPrcVNqZbrU2Kd2qvxeh1L11sKrkeq3+iBAm7mBqwpZkpxG1lqTy+NLyHwTSAgEc/Etlkbhf9VD+b/MoXVnl4E21ei7/RF/NlYxdx+PRi//zUVO41lSqec7LmvpFn9ptTIZ4le5GWmuXdkxbOK9OldE9MoZ5q1DmPuWQ093BtR3vA0vWp48cOFtvj+OYYf/zhB9hbDGNspJx6z5nA8RIum4gROLGpK0M7JdB2yh/x9fqVnYS9+m7SYc9FlmbhsPmPr5UcfFa8eHGbWsNEsu2lCux9/45ceJfCeM43rdX5kaLV3v3y0qEKecPjfuYyfu54bQQ60GP4rs8e2IK9MyYNDixkxYg7nLWoxcdavNNE/yYShk9h+y4Gh+3cyyGgz/btP5nRkbhp07cugBqZMHjeZY9f8MC/dj5X/TqV8wDoGj5zLxYiidO/Xlcqye/g5NaJLw8I8WtyNNYXm8ZPTdX4f9TN/XcpGn2kzGfddfq7/PpNb9UYwrGr6/KKUrtpT97tOXLGLPx6S08/a29ub+fPn6/6T7FMErl+/rotoivaJn9ND9fX15cyZM5QpUybTpCpsexLN6IdRPFJ+0PQsaKrPXjdzCqTh1fbrGA1drkey/9UHEmxtoMdMJzl9CiVHhUQ6sRICEgLJQUAinslBSXomHgIaQq+tZ/AZU35q34ii2b/uS1mjjMDv2m6mbNIyfEIbilqmfYRDLEwinql7wEVvdlEMk5we4iJaJzrwZIbuO6mL2udHF/mbQm6qQoUKODo6fvKQiBiL1BTxs4xe2f7O+SiVlolekSx+riTi7Y27iR60tZExuagpjmYGqVrQo9VCQJSG2Q8UrAxQEvqW/4q7l/KWBniUtcBGnrHzZdPjLEpzSgh8LQIS8fxa5L7p97REeh9hvpeczrXK45TtawijlqgnJ5ix+iouDVrSoaITxumkJyoRz9Q7zKJKXVwLi6IYZ2fnJCcSovEmJia4u7sn+ey3+ICQVNq5c6dOHaBUqVKfQCDwFl2fhMB8p06dMnwHo3cLuB+iYsDtSI6HqnmX7Sm0hzvkkDG6gAkFLAxJZqfLLzoWIs/UX6Fm0cNolgXEEPwh1ZT8RvpsKGFKuTiC8V80uPSwhICEwGcRkIindDC+eQQk4pl6R0AUFk2bNo0JEyaQPXv2JCdauHChLpon/pPsUwREyoLQjSxfvrzuuv1z9q7yvVu3bp8tQMqouJ5+rmTgHQU342hnWupBY1sZ3zvJqWhrmKJ/nIraoduhKpb6RLPhuZLXcUini0yP31xM6OAiz6hwSX5JCGRaBCTimWm3TnI8pRCQiGdKIfnpOF5eXpw9ezbZVdYDBw7UVbTnyZMn9ZzK5COLdqLFixen5f/ZOwuoKLM+jP8YYIChG0TSwC4Uu7u7c23MNVfdda1d125XV13X7lp1MbBbsRUFEVREJKRjiInvvONa+4mggqK+9xzPd/bjvjeee9+ZZ/7x/Fu1emsCllDPXahiVKdOHczNzb+Y3SpU8E9oKj/fl3PztRruwgYqG2vTN5+UxrZS7A0/XmA+JlXFmagMlj9J40Dsq7KdwlxFpFqMd9Wni4s+OnmkitIXc4jiQkUEsoGASDyzAZLY5etGQCSeuXe+QryhkJ1et27dbFnfihUrpolhFNztYns7Aps2bdKIyGeG6b179zSqADVq1PjiCLxghTz0JI2J91K4+h/y6aSjRVkzHbpa6VLLToq1wfvHXcamqvCLU7D4STq34hXcTXvNzAkUE0inmwFtHfUw+I/ChngfRQREBHIGAZF45gyO4ihfMAIi8cy9wxOkql64hXV03l2YVah73alTJ3x8fHJvQV/ByEJJ0bi4OA3xfJsgvyC35O3trUkuKlSo0Be3Y6Gc5pnIDOYFp/LPayLuLzbirKtFAUNtmphqU81SlyJmOpjqZU5ChfKXQgzpuegMDsQreCBXcVeueimX9GLcMvoSxrnp0zSfHkafuIjFF3dI4oJFBD4CAZF4fgR44qNfBwIi8cydc1QoFPTs2ZNBgwZlK8M6ODiYFStWMGPGjNxZ0FcyqiCpFBQURO3atd/qSheqP40aNYqWLVtSr169L3LXgts9MEHBH8FyNkVlEPWmYVJTec1EAkY6Wuhra1FMT4KHgQQDbS1KmmpzS0hSUsP9NCUnU1SkKiFJodaIwivfgkgdU22mFjSgvKVujsaRfpHgi4sWEchlBETimcsAf1nDq0kJPsHsk4/xqNKcpu7mz0trfuVNJJ65c8BCBva2bdto0qQJLi4uWU4iuOWFggGikP+7oRIklYSa7G3atMHR0fGtnadPn46Hh4eGeGprf3xMZJaHlwsdBFWjlAw1+0PTmPQglYD/uMVfn1L4nBLCMYX/Ff69UAQVyOd/OOsbKxUKVvyUX48OrvpY6Uu+ic+7XDgqcUgRgfdCQCSe7wXX195ZTXLQMWYcD6FCtZY0L2KBFgrC9k3gx8cdWNivJFpJScgVEmTGRsh01aQkJJKSIcHQzAQDbRXyxHjNlwXaUoyMZGgr5CQkpaJED1NLE6TqdJITk0hT62JobIgeGSQmJJKqAD0TC8wMPv2XpEg8c+de37x5k9u3b1O/fn2NvE9WbcOGDVhYWGiIqtgyR0Ag9EJNdsGimRmh37Nnj6ayUfXq1bMVW5vX8RYqHO16lMqsp+lEK9TIlWreTAnK3g6EYA99iRZ62tDBRJshBQ0oJlYkyh54Yi8RgRxCQCSeOQTk1zHM24nnk11D6RzZmzUewSyetw7faFvaDhlKG+cQ/pyzgsP3zWgwfAKDqsWyftRItj01Qs+kEF282mN/eSez//Ylw7A2kzf8TOlob2bNWI+fshDdBvemmuQs06atwS/ejGo/LWN+K9c3arV/ClxF4pk7KAuxmrGxsTRq1AgTE5MsJxFKag4YMAA3N7cs+37LHYQQBqEW+5gxY6hUqdJbofD19SUwMJCmTZtiamr61cD1JEnJ2ch09kRlaDLfkxVqEv51ob+qN/Rqu8LPWGOJFsY6INPWori+hOaWutS2leJs8ul/5H41ByFuRETgIxAQiedHgPf1PZo58ezwqBU/mp/homVPfqhtTboqjitLF3DIqCLNXR6z4DcJI9ZV4f6a3Vj2HIP7vW3sCUog/Wo8cndnypUuTpHSBXl6cA7roz1oJA3mgbYDJY0iOBushVuJkriXqEi14la8/nUgZDg/fPgwV6EWrEdCOUfRxZuzMAt6koJ2p0B+pFJploMLyTKCgLxg9RTbuxEYPnw47dq108TOvq2mvVB6VAhd6NKlCzY2Nl8dnEL2e0iigvsJSm4lKvFLUxGpUJOhfO5mF9ztOhKw0NWiuFRCUUMJbkbamhKc+mK2+ld3H8QNfVkIiMTzyzqvXF5t5sSz/cNmjDM6hZ/rYEbXskWpfIrPj79xQL8QlYqaEnlJRdn+JXm6/QC2fX6gWMhW1t2Dsg5WPLpwnHMB8Th1H0x5v0VsiPKgsRukmBakqrsNYVdPcOjsXWJtOjP3t/rYvBZYunXrVi5dupSr+z5z5oymRKNIPHMO5rS0NObNm0fZsmU1Fs+smiCMLpAooWSm2LJGQHgvBEJZrVo1dHV1/+8BoXTmuHHjNElG34oFWcheF8pvvojvFJKOjKXfQpR61vdF7CEikJcQEIlnXjqNz76W58Rz4pIN3I/Rx83CnvKde1E79Dc6P+3O4iK3WL3vHujaUqlZQ4qnXGXP8VvEpOtgXag6jepbcXej9yviefMZRvEKQiMf8+BBMkWG/kxHraOs3HcPpdSUwpVqUE4nlBMXrvM46Cnxzt+xaEZ9rD/xd4Xoas/5ixcVFaWxuJUrV+6tpR3/O2NoaChCTffFixfn/GK+whGPHTtGUlISDRs2zDSGUxDjF0IXhNKaWlqf+KX6CjEXtyQiICKQMwiIxDNncPxqRlEmR3Hr1k2Cw+IBGU4elSiu+xDfNBc8LVIIuOXHgzgpbiVKUMhaSfC16wRGpWLsVJpy7sYkPQ5Hz7kwxvJQQuJSyIiM5EFELBkyFypWLYGVMoq7N24RHK9N/kLuOEnjuHP3AfGphrhU8KS0o7EY4/kV3CZB7kewVAsxiNmp0S5U27l69apGeklsWSMgJG0JmAn12A0NDd/6gFBaUyCdVapUeas7PutZxB4iAiICIgI5j4BIPHMeU3HELwyB3LJ4ClIuT5OVPE5SEpSk5Fm6mlPJSh4JWf9AcR0oZ6SDkTYUN9PB0VBbU41Fqv3lW6cuXrxISEiIJqNdqLKTVfvnn38Q3O3t27fPqqv4d0CwEAvu9n79+mWauHX06FGSk5M1KgFZifeLoIoIiAiICHwqBETi+amQFufJswjkNPGMlKs4GZbGzvB0fOQqhEQIpUrQE1QjVAEU/ltogrSLVPIiEUILgW9WMZDQ3U5KDTsptobaX6yu4PLlyzWanEKMYXZIz6JFi6hZs2a23PJ59iJ9woWlpqZqSL2gk2pvb//WmQWr6PHjxzXu9uwkd33C5YtTiQiICHzDCIjE8xs+fHHrzxH4WOIp8EjBuukfl8HGB6ksjcog4V2q1dkE/jcHKc3z61PEXFflDqoAACAASURBVEdDSr+UJlTO2bx5s0a4vFu3btla9tChQzUJXl9iicdsbTAXOgnJWOvWraNAgQJvHT0sLIxJkyYhkHoDA4NcWIE4pIiAiICIwPsjIBLP98dMfOIrQ+BjiGeGSs3DJBXbH6ey8mk6D/91o+cURPoSmOaoR6v8+jgZfhlueKGOuKDhKVjihKzrrJpSqdRktB86dOir0pzMat8f+3ehtKhg9RQqFGXWPD09OXjwoChR9bFgi8+LCIgI5BgCIvHMMSjFgb5UBD6UeManqzgVmcHSkDQOxf9/HRXBSGmprYWdnpamprSBjha6Ql2/15pQk1qQgElSqAhLV2uqsvy36WlBNUNtBjrrUddWiple3i7tJ8R2nj9/ngoVKmRLyicyMlKT0T5t2jRkMtmXeo0++brXrFmjqVxUq1atTOcW7rag9ymoC4hNROBdCKjTU0hW6mJooPtRIT5qtZL01DTQNUBP1EwVL91bEBCJp3gtvnkEPoR4RsqVbAhJ4/eQNILeQhY9ZBIKGGlTxVibiqY65JNpa2pBy3TfJJ6pCjXPUlWEpSg5Ha/kYoKCuwlKTV3q/xpP3aQSBuaT0tVZD3tZ3o3/vHHjBufOnaNDhw5YWlpmeb8CAgI4fPiwJlFGX18/y/5ih+cInD59WpPA9S792S1btmisnQ0aNBBh+2oQUJMeE8yFcAnFXR2Qxd7h6A0oW9GGiIsnuBKahqF1ATwqFcMoIohYqyIUy2eqqWWfeUvjycltXDSsSRltf45efoS2zIYiHhUoZhzD8QAllSoXx95AB1V6Ig/v3OWpwoGyHg7ISOHxxTP4G5ekXnF71OnxBFw5R4ipJ/WKWb5REOSrOQJxIx+FgEg8swNfWgQXDzzCvGJRCtq/LvejJiPuMeeDIzBzKE5JW9lH/VLMzlIy76MiLTmFDHQwkOm/IyZQTWrYDTbtOcKDp3IsyzSmW3MPrD5KaFlNWnw0cj1zzPS/vDJ070s8Q5OUTAqUsz8yncj/xHKW0JdQz0aX1pa6FDUVstSzj4cQJxqbpuJKTAY+MQoORqRzO/1NC2g+HS062ugyyM1AU4nl3V8mH3ejPuRptVrNkSNHOHXqFBMnTsxWUovQV4hHbNOmTbb6f8i6vsZn7ty5g7e3N6NHj850e4KklfBvyJAhXyME3+ieVCTc2Mb353QYVNMBv/Xe+DvVpWcDKT6//spl83I4oCZ/9UrY3TjK46peDK5TWFPJKdOWHsCqjnPgx7HYXJzLzIsG1HXUJd7ek5b57jNs7g3a/DCJCc0KkhxwmFkTVxNedCAzp9TDJuEaC/sM4k/TARxa0ZN86kSuH9rEXr/CeI2qjY1o9fxG72nm2xaJZ3auRMJNlow8i9ug1tQvZ8erOiFq5CHnWOhzG+cKbelUyuqTE8+MlDCuHbqApFINTG5e42GaFR6NymCZKZFUEX91Az3X+VOlkD3p/nex7z+DPiWzrqX9JlQqkoPPsPOeGc3rFiR83wIuunrRq6x5dhDNU33eh3hGy1UM9EtmR9SblaHNJdDMUpduDnpUttLF+D+WzffdcHyaiutxCjY9SWNFxJtzGWtBDxtdphQ3xFLvXd8m7zvrx/fPyMjQxHc+evQIQcA8O03IzBZKawpZ7UJCktiyh8CzZ88YMWIE69evz/SBx48fM3XqVITypWL7WhB4TjyH7vXHJUaJtmsNevWpjXnCdfYu3Yll33EUCdrG9scKzO+cZntABrZm+SjeuAffNXXm8bHNbNp3G91yTenVvgFFrPVQ3N9Ekwkqlq+sT8A/f+Bj1p1fi4cwZcd93I0fsfxsFJW0zag6rDMy7+VsvamFfaE2jJxSE8mF1Yxbf454PyltVi+gawE9Iu+cwnvnXYoP6k8Fq/+vrPW1nIS4jw9DQCSe2cHtJfFsRS27IJZNnc+hUFPq9BhC9/Jyfp8zi92+0TgWqU3fkYNo7RTKkvG/sfeJLhXbj2VsTw/MX7o5Yrm4dDKLzj0lMlZGrR5D8WrjTrzvPpau8Ca2YDNGezXF5t5aui85h63Slmo9aqM4uYX9d5PRze+Oh0US56+EYFZrOL/2s+P8nFWkN2xB4saVHA+3ounonhQN9WHu+mPESmsxccVYatq9ePmfE8+B502Z0smDkFleHG+4ml+q6+F/fDOLV55BVq0zXj3q4JThx19zFrHZNxUXd3vqek2mW+kXmoxKYs7/wXeX3FhYPY7ZE6fj79adYX06UVZxmT+W7eZJvroM92qFU+h2ei46gSw8CmXBipQyjeTqHQVVevSjQ5EYNixYxclgCRXHzWNaQ8c8KyAvxHTO9E9hXli6RhbpRXPU0WJIfj06O+lpXOo5mYH+NEXJptB0FjxMJfSFDhNgKoEhtlImljRELycnzM778I4+CQkJmiQhwb0r1F7PTps9ezY1atTQxIS+re54dsb4FvsoFAqKFSvGvXv3MjdkpadTuHBhHj58+C1C9JXu+Tnx7D52CRH5OrF8Zm/K2BiQ+PSKhnha9BiKzZXtnEwzxTrwFGeMqtO+oi3BR72RV22ByZntBOerRzXP0pQt4oaNiTYxR6ZQ+VJTrg134eTfy/Ex7cQP9reYdzKeCpZPWBZdkgVFQpg/cx+6DXrSMF8GwUFOdJtYnNuzF3DctjzlH2xjWf4f2edVivTQq/yz1xu9OiNoXcT4Kz0HcVsfioBIPLOD3EviWQMD74UcKjqQHm5xXDx0DEnpKoT4XUdaoBYNDa8z47w9Ezwv890Oa34b1JCClpbYO9tg8JJ4RnJgxAC8K09ikHs8F70PIqnUBMWj28gt3LC8cZHU2p2oE72MuqeqsndIKdIe3+aMzyUs6zdD68h2btnWoF1NM3zGb8B+6mB0tqxHv9cIrHz2cS0pHw275Wf/sC2kdmxF+9K2GDgWwtH4hSXpOfFs8/18AkPkONT2YvHcgRRJu8vBTbuRF6tM4pUw8tUoh9XtrRw2a0RPTxNO//ELYc2XMaGGzb+IqYg5t5ROl4uwqWcxfBcO5HCJWfxUSc2R48d5rFcAl+DrJJZrTM3UrdQ6XJp/Bjhxfs8aLlq1p7/TQ/Y+TCFf5D0CtErTvnVlzI0cKe5q+obVWKg3vX379uyc0gf3iYmJYcmSJe+MlVOo1KwLkjPpURpPMl7Vgy6gJ2Gaqz5NHPQw/ahwhcyXn5Ch5uCTNGY+kHM19RXjNZLAEld9ehbOOwk5ghVOKJUpkMjixYtn60yE5BfBLS9U2RHb+yEgWJV/+OEHTZJRZq1Xr15MmTIFZ2fn9xtc7J0lAoKCw7tUBbIcIJsdbGxsNAl7z9tz4jl4x1XMgqJw6DmBMQ0LkvL0Aov692LJfTPK1WjDkEGN0Tmwltse/Rla14W7m0czSd6GoVoHmbXqEvrVejDx+/aUcTDgmfcEqt/tyM2BDhxYPIReC29TrEwtOgzuQ2P9Mwy5U4JtfUpxf9cB5DUaYXzFh6PXbGnfV8ry8Ydx6tWdltrbqTRej73HR1Ew/gb79/6NVtURdCyZdQGJbMIgdvtKEBCJZ3YO8gXxHFCUoGF/k3/XbJobR3Ho7z84kFSIfDpJuAqudgd/JnS6Sos1Vbk+cThTvBW0+Xk2k/tVw+al61UgnqPw67aMEUVTOLJnEZue2uIYdIjLkSYYxoRg0GEaU23+pnVoT64MK0H0raMcOHiXIt26obNvORdsG9CtUX6Oew3iYa8J2P2zGcN+P5DvxCFupTjQsF9lUo4uYZDXdK65DGDt+ik0cXlBTv61eJ6T0s/iFiN3OrJlYx8sAvcxp/csAgq7kO6vQ7UBzTD19sNmyjA6lNLn+MIhnC83+63Ec8uAigQs7c3+UosYWyCQ5fNn4hNqinliGNJmY/jR8TStgttze4grp3YtZI9xT6YXuc/0E2F4upnht2Ims47q0mf5n8xsVxi9185EpVIh/MvN9tNPP1GyZMl3Ek/fyHS8/OVcSVa+XIqtrhbLChrQykU/10MshOz3fU/SGBuQwv3Xso4ER/utisYUs8gb7iwh2UXQ8Pzuu+8QviyzakJG+7x58xg4cOA7yVNW43yrf//ll19o3rz5O0n7nDlzNOSodu3a3ypMubbv6Oho6tWrh6+vb67N8WLgV4UYXovxrGbO0al/oRg8g8Hu4exfsh2L3j/T0MUAiSSOs7MncbRwX8Y3t+fYlGFcqDaNAUWMkfKANQvPY92gOe0aFET76mJKbyzC2WmlubRnGYdNujGziasmLjTu/O90ulyUbQNrY6orAUUiN/ftxeeaKVUqBzBp7EyO+cciQY1CVY7pZw7gZR/I4b9PY9tuODXzv/6JnuswiRN8AQiIxPMdh6RKCuPCpRvEJcdz8WAcVbxqortrDj6lR9C3YAxn9h1EVaoaTwJuY+Rej0b6l/j5pC2/dnUlScsUddBxDhyKoNpwL8pbS9EzkKEjeW7x3F95CqNKJnJmz17Sy9ZD9fguWi61aFBIQoTcEod7s2jyqCdXhxXn2a1jHDh45yXxvGjbgK6N8nPCaxAPXhDP/uNwPOPN+TBDqnQujyRJhZlRMhf//JVdxabxZ0sHMiQyTPW1XrnaO5QkcOYw9hT7hSm15RxZewhZ025UMExFbqpHxI6VHLVrRf8qhhxdOJXQpgsZXsEYpEYYSbVeWjy3DKjE/RX92GD1A2M8FBw7c5p429q0KK7Hs1RTbAKXUC+g7XPiuXshfxv15FcN8XxIUcdyVC1ijvzWDn5YZM2iQ30o+InDFrOK8YxMUTH8bgpbItNf3haZFkx0kDKymOEnK3GZkqFmVbCc3x6lEf6a272LqTbLy5tgnEsW1/f5HBPqrU+fPp0dO3Zk6zGBqP7999+aUpl2dnbZekbs9AoBIblILpfTtm3bTGE5cOAAAkHKrpi/iG/2ERBwFbRUhXv/6ZqKxDv7mHRZl76Na1GYGywcuQbdLm2xv3UF6y4jqaUhe3Fc+v0nftnpy7V7GVTp/wvTetnh8+tY5u6PomhLLyaP74pHfmMkyReZXHUXVfd/j47vZk6ZtmdiHSHsSUXc5TV43SjEH92rYCLV1hDPOz4+nPJNw1AaRZJ9edp1rIS1fjrBW8cw8H4LZlSJ5dheCW1ntMVV0IMTm4jAawiIxPMd10GdHsOtw5tYvOosejW6M6ZPHeyTLjF/4mwOPDajbu/h9KkuZf+W1ew7eJt0q/J8N3YIjbSP8/2IZTyQOlO7hxcNzR7jHyGjRpsWFDCN5sCITngdTcbZugB1eo9gSLsixF7YzcLlW7iSXIBeY4bTQv0PY8Ibs6aDG/FBl7lw4SFOjRqhc2Y3fhaeNKxkw5VZs3natCeWZ33Qb9WP4onn+H3hX9wyKUz5lCAOXH9AhmNrJk9sRrLvTm4592R8TXtSAg4x67YR/ep7Yp90mhmT79NwSlv0r25h0dI9hFpVo9/wvtTPF86GWfNYfzGY9FRDGk34iVLpt0kv1pmuZSxJvLWLn+86M7VVWZR+mxgzfjs6dYfQp2o8W5ev41xMfjoNH0pbg1OMDKnFhnb5uH5iG6dkTRjoHMraqyGYRQdxcPcRgqLtaTF5GiMbuLyWvPVp3tV3EU+B3wmWxnH35BqJoxetu7kOv3sYY/SRSUTvu8NnchVj/FPYHPEqztRcR4sVhQxo66yP1mf8jBeE4E+ePMn169cZOXJktrZ25coVBDkloZ54dmq6Z2vQb6iTUBJTwFtIMsqsCfGdCxcuZP78+d8QMp9mq5+HeObG3hK5tmwCR4r9yOiadh/lwVGmRnPx4GbOyZoyrIEr0txYrjjmF42ASDxz+fhU6XEEXr9LrJYdJcq5YKQd9dLVPtrDKJdnF4ZXkxr9kBtX7yErU4uS1h/g9lAnvsXV/gmW/ommeBfxDE9R8VNACn+Gv7J2FpJKOOJphJOxUG3907dLURkMvZvC5WQlAhUWVtHETIeVZYywMfjE5uLXti9ktAvWNSEzvWnTptkCRsiAT0xM1OhMGhl9ivchW8v6YjoJ6gGzZs1i6dKlma45OTmZ6tWra9zBompAzh7t10M81SgTIwiTG+FgY/RRCZ5qZRrx0TGojW0wfw85uZw9GXG0vIyASDw/+ekkEbBvP+Fl21Az/xfyW1CdRtDZPTzK15Q6bl8fOciMeArWzkPh6Qy9k0zwa3qay9z0Gej++RJ6hHUt8k9hUkgaiYL4J+Ak1WJ+QQPaOH8+AfbU1FSEajoCycluYtHq1as1pTWFDHip9At5Hz75Z0bmEwoqAgLegmj/u1qdOnU04Q+C2oDYcg6Br4d45hwm4kgiAlkhIBLPrBAS//7VI5AZ8RTkk+YGypkWkvYSg4oGErZXMMbR8PPqTYYkKml7JZHL8ufuf30t6GknZU5xw0/u/n8BTnx8PH379uWPP/7INsERVAuEOu2ChVSUUvqwV00oh3nixAlMTDLX4hUkqxo2bEipUqU+bBLxqbciIBJP8WKICLw/AiLxfH/MxCe+MgQyI57BiUoGXkvC57VM9oWCtbOQAdLPXDJIMHTOvJ3MhNBXpLiGiTbLixlS1PzzhACEhoYyePBgdu7cyasM3MwvS1JSEkLGtZCcIZBPsX0YAkJVorFjx+Lk5JTpAJs2bcLQ0JCWLVt+2CTiUyLxFO+AiEAOISASzxwCUhzmy0XgbcRTIHYnnmXQ/EoiKf9KZzppa/G3pzGlzXQ+Kvg+p5C6HJlOhStJL4dzl2oxu7ABzR0/j7tdyOwVxOPHjx+frS0KUkq7du16L9d8tgb+xjqtWLFCIxJfq1atTHcuJHGdO3eOoUOHfmPo5O52RYtn7uIrjv51IiASz6/zXMVdvQcCbyOeGSo1W0JS6XFX/nKkTmY6zC9jhN1nTOB5fVtCrGeFo7Fc+1fXU0grGu2qz6+FBdmu9wAgh7ru2bNHY1UTLJjZaYGBgZqEFyFG0dHRMTuPiH3egoBgYRbCFFq3bp0pPsHBwXTs2PGT6E1+S4ckEs9PfNrKeB76x2Di7oJFjteAV5Ic9ZRopQxbK3P0cnz8T4xVHp5OJJ55+HByamnqjATuHV/HpEkL8PZTULROb6bNGkTtwlYfJ10Uc44fO12m6ZYBVLF4PVtejUqhQKnWQltHhze90moykmOJiEnGwNIeS9nncQu/ju3biKdcoWaefwo/PX7lyp7ipMeIQgYYS9/F6pREHZ6MU9uF6EqkWBVuy7g5Y+lazQ0ZyTw4u5P50+ey5eIjpGW68cu0H+hS3oDLK6czYswK7thVpO/U6UzsUAFL/azjSMdfTmTGa3Xj++aTMquIDPPPUMNdwLFTp07ZjiMUrHACIRKEzYVa7WL7MAQEOSrBcvwuS7MQ1tC/f39N/K2xsVjC8MOQ/v+nPg/xfCEgr8vwNo0pbStDmR7MjrEzkAxeSPtCBm8sVK1MJ1Wpjb5UO+c8NWnhHFt9kEB1Udp7VcRCkHFTK0lLVaKjL/2/ssHqlAhuh6ooWMAWA+3XPz+fa5L+eDqF9o2bUc3J+B1rVJF4ZRVt11mwbkFbjMIvs2byj8zbfJkMlyr0nTCRwU3suDhvAoMW/YO25yDmTe9K8ok/+UfRkFlD65FfP4PQo4vp8IOSxRfHkv/ySgZ7zeaSqhT9f5pAN7cgZh1V0btbczzyGeUcXjl14b6ScUTi+ZUcZKbbUKuIurOPZUsuU3bocBoV0iHw9B0UBQtSwFyLiNBI5FqG2OS3x0w7leiICGLlKrT0DDDSVpKQnIauaT6c7QxJi31K6LNktNDFxMYOG9V1JnW5oiGelU0URD2JQi7RQWYm49mx3ZxIdqBhnTIok5NQy1NRyqzI72BK4m1vNh67jWPtvjR3NyAmIpKEVC2M87vgZPYBck8feYZvI57x6WoGXU5kU7zi5eh/FJHRy0kvC8H458Szxq3m3BpRljj/Y2zcdgaTen1opH+RmX9HULd9BxqXsCb18TGW/LQH2+HfU+jWea7HOFLbM4CfTxkxsV8bStvIsvzg2/tQTsvXrLLtrXSZU0SG08sSqR8JTjYfV6vVtGrVCiFL3dLSMltPHT58GIEQNWrUCJns86kEZGuxebhTWFiYJsZzw4YNma5SUBwQJJcEofl3ldfMw9vMk0vLW8TzN7QGzKauRTxRMSmotPSxtLdGfWUp/X0rs3pgYZIVpjia65AUl0iGlhSpKoGnUUnomNniZGtCRtwTHkamoCc1xMRESkpsNInpetg45sNCJ5nQ8ERAFzNLuLLx8BvEUx15hCG9rtN7kxcuCWFEpShR68iwtjFHcm83nVYlMmFUeyoXtCA96ilRcjV6MjMMIo8z+UwybWpVo4DMAHM7S/QVcTx5HEm61By7fFYYC8L16hjOzPqF0+WHMa6GlH2/TuZUoQFMaFcS7bDb+MUaUEA/kJGzQhj0WzeKxN7kjsqaRzumMOWkCWN+HEYzhyes/uVXfr9ch31+Y0ldOZTtFsMZW8mIhGQ19s5wcNxutLt1pKWnI59YpjlP3vHcWJRIPHMD1Tw0plqVyrXtU1gU144lAzx4KYaUEcmZVSv589A5nkmcqNikM61KRbBt/jLOJRmjI9HD2U5GeFgEaSaN+HVuB8K2/ciE3c8oamGGfe0OeDUwYN0QP5ptGUB55XXWzt+Bf6oK+3ItqaJ7k5sKFyqb+9FtqS+l1clEm5agudd3lHmylYW7b2JT5zvaW95j9ZqDhCqtqTRsBlObOH+UhtyHQJ9d4rmjjBFt7KRZiLS/RjxHeaKdHsPFPXs4/cCYwgYhhJqVpW27mtjJtEGVxtWdU5jxtCb9ZPc4eiEZF/dYzkgqMrl3EwqaZx2r6RuRjufVV3GerSx0mFtUhpvJp7Ukx8bGakoHClbM7DYhNlFXV5fu3btnKxkpu+N+a/0UCoWmJKYQtpCZJJWgsSq45AXpqpo1a35rEOXafvMa8cxoP4D4o4tZfzIGawMzXNv1oZ/ZYToFNWNf6VP8dMqDecOcOLn9KNGGDhjEXeKfY4HoO9dm9JReKHYPo9PaOJqWL0PRfBIuHj7OY0kxuv88khb655mz8SapMWm4dutKYf8bPHjd4hl5kF7VbjPobF0ujRjMzoR8GOpZUqdNEwo8O8PkXeE0aNmDoYNKE7T2d3YGJGFgU4F21XRYczYIV6kWTyNs6DqiNcbnlzLjL1+SLMrTrncPWlTNj16qH8u6/IPrnAHU0zvOqL736bF1BB4mrzxD6kR/Nk5exQ2rwlSpW5fqrhJOeK9kr1C/XjeemDgFVsWtuLlMgteF4ZifWsaM3XFUrl+bmpXL4myt5s7aORy0bs2QBqUwEN3tufLuiMQzV2DNO4OqlXGcWD6Gk0WmMqmu/UsLmurpUQaNvkvvxf0pme7LyvH7se5QnsRbjyjeuQOKrYs579Qar+ZW7OkyFuXEedj7reYfWVdmVk1g2YobFKpoypm5T2m9ZQAVtZ9w7e5j7p86z70n1pT2SOGptquGeHpdL82hcfV4+s9UxtxryJJmcg6euo1LnS4UuLeVlScjMXUqSqkqdWlYxpbXHcxCZRZ/f/9cBVQo2SiQn65du76c520Wzz3ljGhpm5XW5JvEU0eVhL/3AU6ei0FmlEKqUwVatauCtb4E1Bn47Z/BFP+y9DG+xtp1V5EWzY+lTRk6DmxHeSfT/4Qp/D8M92IVuF9IePmHtxFPQevRz88vVzG8f/8+ERERjB49OlvzpKena9y+gou9c+fO2XpG7PR2BISKUYIb/ddff8207KhATgXJJeEHglCeVGw5g4BAPMuWLZvthLoPnVWIne7Ro8e/j6tIvLWd4ae1GdamMWXsDFGmB7Ft9CzUnfqRfOc4cQU70N/6EgN3ptLT7TojIzpwsYuSdZN8sOnoScLdIIztdTl2NZIyJZ2J3rkb5ffLafp4NjPk3VnbyZab2/dy4HIIpiVLU7FubUoQRkDkM26e3ssR7bp0MYjm6VuJZwPuzV6BXu8pVHi6j12BOtQpocPEXWpmT2qLuyyFwGv+hARd5px/FO5lCvHPlg34K2sy67eB1HSNZV3nIdyp2x2Xp4FESCrRf1x98iVdYmrPS9T6ozcVw/+k9SoX/lrSAtvXq7WpM0gOD+DY3u3suqmgVLNm2Ecfx8+sHvWeHsMnwY2uzUxY0dufbie/p1RqJHfOerPvyG30yzSmY8tKpPvMYllaI6a0qYjhO8OqPvQ0xedE4vmV3wG1Ss71Hb+yIao+o3tVwd5Qm7TEZDKiTzP854d4LepL8bQr/DlhD+ZtK5Hh/4TiXTui3rmUS04t6NnAFp/+A4nwWoTLvTV4G3ZhZrVE/lh2HVdPE87Oe0LLLQMp/nQvcw7Hki8hgshntpQun0Gk7nPiOeReRY4Mr0n06QV4nSjF/I4qfE4KxLMXlfTCuHLhLKfPXcNf1Zz5C5pg99oHiVCLOitx7I89QsHlK+hP5jjxHFmejOgADu84wGP9ClS1u8eOm9o0bd+Sii6mZETfYvPsVYTV6UP1sJvcjHGj4yAHTv60iviWfehRzQ3dLJKEskM8o6KiNKQjN5tAaAQ9yfLly2drGkHzc//+/Tg7O1OtWrVsPSN2ejsCKpVKUxJTCFkoWrToWzsJoRCXLl1i+/btGgkrseUMAgLxFLRRBUmr3GxCXO6rOdSkh55g2op7VO3QinrFrUkLOcjcSdeoPrYpQb7HSSrUkSEON/luZQTtC99gXFRHrg9x48KG6fxxwxTPIp7UKP6UFd4PKVK8FPnSHxHt3hnPpwuYre7HhvZOxIb4c+nUKc75+hFTuRMDtC9xKNYBafRFzkhq09U0nghVEdoPqoyl8Dn10uLZgPtz12Dcfyqe0fvY6KegRgEdpuxSMXNqO9xVgWydeZjY/OmEhSdRtIw7xw8fJj6tAJ2H9KFlmSRWNB3Og9Z98NRToGXoRuXmlXBQ3WJh18MUm9+f2pLjjJocQJvJA6jqZIp2hpykDBWKJ754h9nTqqojD7eNZ3hgVXoUeDYe4wAAIABJREFUuM99uy6MKysjUUsfc+U1xrW6RtcTPdDadQR1rYZYBR3k7wuRVOjQBZOTi9lj3JIRjcsgE33tuXKtReKZK7DmpUFVxIdc5u9tB7kW9IjIRG1sClajU7fyxO/fze6rd0nSssLdsxnNysu5fvZRpsTT4exkRu+KxqOgA7YeTenb0pXrvy1mS6wT3Vrrs3XzOdR6NhRx9KBSqVTC/7V4vkk8y7C8nykHVy7jnxA7qpQw4IH/PcIfJiCtOIxFk2th+YnrjWfX1f4+Fs8iP12hYWEr9I0cKVapArXq1aWkURTHD/tw4cJ1HkQloGVdGI8SVWjRsgSh21awYNVZ1O62GBqVoPuYPtQuaPV/Qfr/vVnZIZ6CtSslJSXXL6VglcluScanT59y5swZTYWjYsWK5fravuYJBFK5ZcsWDYmvUqVKplu9c+cOM2fO5Pfff9eoD4jt4xH4PK52ICOaq3v3se/0BYKiE5FYFKRCjfZ0rAp7Dvm8lXjeHFGWJxfWM2OxLx5eP9G5aDS7N+/E58pDFCZFaNmvHwX9Zz0nnm2suH14Fxt3H+dOhBaFew6gc8xmpu6MwsLVCLV7Zwa6PmTj+tsU7tGHHo1KYh5/+F9X+/8Tz5oVnDmweC3XEtzoN64GNyct4Ixahr27K7UqF+ZcaCIVTLR5dPEZxb0643xtHX8eCSJVlp/KzTrQukFprLSjODJpLn4NhzCsogFXdm5h/9V7BD+JQ9/clWqt21HPJYYdG/dy/l44UhMnSjZtgWPscfzsujG5ntPzMK7ok4xscY2uJ3vDxgWsPh5EopY5Jes0pUOzglyfsZ2Ulh1oW8kF0eD58e/I20YQiWfu4JqnRlWrMkiMCuXh4wgSUkFmbo+rmx36qZEEBoSQJDHDsZAbNrpy4uLTMLSxQv3sKUl6FtiYS4kLvE+quTk39s1jbbQnQ2sWxs7RGScbGSlPgrgbqsSxoCXJYaHEKg2wsrTGXKYkQ0sfY50UguTGlMhniiI+jPsJhhSylxIb+oBHz5SYmOqQFBuHPF0fO3d33KxleTbGc20JQ7o46GUhVaQmIy4EX79QBC1QXQNLHFwcsTM3REeiIi3hGaGPHhORIEdiZIebmzPWhpAY/pjg4DCS0MHQxonCrnYYZmXuBA6GpNLY7xWp/Fwxnu974QXX/OXLlzVE6V3C5+877rfYXyCegkX78ePHr7lj/x8JQeBfSEDq2bOnJtZTbB+PwGcjnqhRJMcQ8uAh4fFyJMYOFCrkhLlOGlGxsSj1rbHXSyYwPAMrg2QeZlhR1sEIRUoM4U/iMHBwxkpfRXx4CIGPo0jVNqdg0QIYyUN5orajsJUOCeGPeRASQZKWCS6FXbFURhIQGI5SZoyxdX4cZHJCgqPQts6Pi70ZUlUcgTdTsCtlRuqTSLTtnDBWxBCZrMbU1JCUx8EERWrhXMoZrbBgHscoMbS2xMbcgMQMLSyNdEl4FAkOTthIYgkKeEg8htg6ueBoY4KuloKoU0vp71OQlVObYCYX9v+I8Fg5En0T7J2cyWchJSE0mIAnsWibOFDIzQZVcjQpUptXiasZ8Ty4m4x1SXt0E54SdC+ERIkJ+ZwdMYk+wS/bYmnToyUVnU0/+XfRx9/IL2MEkXh+Gef02VepTInAZ89yDpn2YG5T16/qhXybxTMpQ81PN5NYGJnxEvuFhQzo56KfpwLO199LoUdQ6ss19rDVZXZRGTYGWUsxfc5Ldf36dU3caZMmTTA3N/+cS/ni5xaIp5BYdPr0aUaNGpXpfuLi4vDx8cHd3T3bkld5HRxB9uxxkpKwZCWpSjV3E5TIlWg8BaXNtNGVaGFjIMHRSBuzXJAY+3zEM6+fTO6sT50axpWr8bh4FsEqxxN/lCQ9DSYoWUYBJzuMhEx6seUKAiLxzBVYxUG/JAQy0/FcEJDChNfqtI9zkPKDuyxXvsA+FK9+5+JZFa98+fig/HrMLCL7bPXas7uPgwcPcvv2bU0lHT29Ty+hld11fin9BD3UPn36ICTjZdaSk5M5evSoBm+hbvuX2gSyeT48ja1hGayIfvXDMKv9NDHWpoedlBr2Uk2se040kXjmBIriGN8aAiLx/NZOXNzv/yHwNuKpUMGesDTa30p+2b+6gYQ15Y1xM8qZL62PPYrEdBUmR+NeDiPEwY93M2BK4TcFpD92npx+/kVMoqBWMGXKlJwe/pscT9DynDZtGrNmzcpUIF5QEhCIpxBf27t37y8GJyFkJUWh5m68gmPh6Yx7rajDh25ilI0urRz1KWWug6GOVpax1JnNIxLPDz0B8blvGQGReH7Lpy/uXYPA24in8P9fiVfQ+FIiUYp/i7UD+8oY0cROmqXM0aeA1ic0jQavEeNSBhIWuMuobZ+V5NOnWF3mcwiJToKSgNAE0XmxfTwCgqrA+vXrNWUz31V+VMD90KFDGoKa3USwj1/dh40gvHUC4fSLV7AzNI2/IjKIEurE5lAz0IJeVrq0cdSjorkuRlKtLAs2/HdqkXjm0GGIw3xTCIjE85s6bnGzb0MgM+IZIVcx6U4yf7wW5znCVpdfSxthIASRfcYmxLMNvJLE2tdcjQ0tdFhV3JD8ecQimxk8gq6oYHmzsLAQxcxz6A4lJiayZ88eTexm6dKlMx1ViK09deqUJgnJzMwsh2bP+WEEK2eEXIn303SWhKZxPUX11kmMJOAmlWAm1cJIV/KG5VIYQ5DYSchQ8zBdTWwmpNVNT8JgBykt8unhaqT9XtZPkXjm/NmLI379CIjE8+s/40+4QxUZqSmkpGkhMzHMfrkxVSqxz+ToW5ljkIVuZW5sJjPiKZC79Y9SGX1PTsK/hhZXHS32VzCmmNmnrQz0332fCk+n7e1knmU8X5ixRIuh+aVMLirTJFTk5SYIzQuxiAJBykx3Mi+vPy+uTS6XayyZgkxS/fr1M13igwcPOHv2LDVq1MizagICYQxMULDqYSrbojII+feOv76pEnpalDPToYiRNhWNtLHTl2CuJ3nj7gs8MzZNRWSaiuvJSvyEf3EKfFNUpP/HcGohgboWugx20aOypS7SbL5DIvHMi29DXliTitSEOOQ6xpjLdHN8QWqFnIRkBXoyGfq6eSP06302KRLP90ErO31VMdzYuZ6/TtzHvHRTOrWrg7tF3nZ9ZmdbqFWkpSSQrNDH3FT/rS4pdVo8t3xPcjPeCuek2xw+cY1nZiVp3asD9d0tCLuyi/3KqvQslMb5f3Zy4HIcjtWb0b6BI0EbthBRbwBtCn16fcHMiKfw3XQlOoPv/ZI5m/zK4jLAWpfF5Yw+G8GLT1Mx+FYy259lvPwCdTeQsLaYjIo2ef+uhYSEaLKrBcFzBweHbF0/sdO7ERDiN0+ePElMTAwdO3bMtPOzZ884cuQIbm5ueHp65klYb8VmMPaenPOxCuL/QxBrGGpT10aXamY6FDPRxlL/TbKZ2YYEMhufruJ+opLjMQqORaRzKOlVUt6L5zyNtZlZyIDqNtJsWT4/D/FUkxp6mVUb/8bvYbRm6Ya1BjOlYwne/PRUk5EYq5EksjTWe+8wgo+9HOqMBB5cOcaO/ad5EC2lYJVmdO1QCTu9PESUlKk8vHOBc7EutKnhQtZFirOJSvoTjvx+DEmLFtRxMyYp9Cq7N+/iXLAc6wKVadGuNq6KO2xfv5eb8XbU6d6F+i7J+B45h1bp5tQsYomOKpF7R7azU12ZHxoWIOT0NtbuvILKuSrNG7kTfTUEWYmyeJbMRy4INmRzox/WTSSeH4Zbpk+pHnvT88cbNOhQAiN5OlYVG1PNSZb9l16dwO3tO7lbtBntSlpn/7kc3sf/DZeRjN+FAxx4VpxBrYsi+78OauTP/DmweSvxJRohO3qcOxiTzziYfdJmbPm+Og92/MDk9B7MdXnMgX23MShXAC0tB2rXLYbq6Ez6hrVn/3CPnHv5s4lJZsRTeFz4spoWKGfua9ntJlqwsaiMZs459jGVzZWCUgVbHqUyLkhO6L+WIKkWdLfSZXEZozwl9ZTZpoRsdqFu+MiRIzNNhMk2IGJHDQJC9aJjx44hqAW8qzKRkNkulIgVKuE0b948z6HnH5tBD78UfBPfJIX2EmhvI6WXsx6FjXUw/IiKMkJWfEiykj3h6fz+KI2Q/7jgSxpqs6KIAZWy8SPu8xBPFQk3tuG1LYgqxYvhaqaH1KUCNYtZ86ZtLZ3HR/9kp7o2Q+q4o5NNK+5bL4U6lit/biCkRi9aFTbO+ntJlcqTq8fYd+A6FCyGg0EGYffUVBrUktJGeUjFIj2RS4fXsvqxJ7O9PDHOkTdCTVrwfgavjGHIyA6UkoWw/ZcVPChYiaI2uiQ+ScXOw5W0g0e4belCMXt4plWGRmUiWT5iErfcvfhlTEvyRfoweeiPHKo2h1sTC7Cl9yKiGtQmv4Eedi5uSG4e4ppxBTo2qYR1HpfP+y+sIvHMkYv2ahB1uA9erdZQYNKP9K7hhIFUD+WTS/w5az47nzjjNXEE7ZwfMLnpNK7YKpCVb0OLfBIKNupB8ZhD/H4nBZtzx0nsNJ3hpeLYNOVnlpxJolr3kfSrpmT7nEUckpdj/C/f07SIJVqqNB6f28ZvP6zmTmEPevTtTpEHu5my/Dw2LUczf2RdDKKusuaX39jsG4GkWD3696hGsncUpYY0oaLhFaYNiqDr2ibIfVbx24JjGNbtw6gubviumMfig9fRqjSFtWOM2TB+Nt4pZRg5oAEGDw6xYtMRogv2Y92yvhQzkvDM/wQ75gdQcVJ9gladJK2EB+X09jLkThX2jq5FsIZ49mR+oXus23QJ+5bf0aysC5bG+kiiDuDV/jGjTgyk8Cf+Qfwu4ikYXC5EZTDKP4Xzr1lIXPQkeJcxpKhFzrtR3nUlr0VnMNo/hZMJSl58NdvoanG4rBGlLT/tWj701RFcvStXrmT16tVIJJ8htuJDF57HnxPCF/7880/WrFmDjs7bQ0EERYEVK1ZoKlmNGDEiT+0oOlVFjUsJ3HnNuyAssKSeFmNdDWhkL8VST4JWDkWSJGeouRidwS/35BxPfpPoOulJOFzWEHfzd79Tn5N4fn9Ol+FtGlPaVoZalcqNHVMYtOwCErkRHt2HMbiWNnsWz2BHhCPN+4xndNUU1k6cxMZH+ek1egQt7AKZsWw910/FUXnyWGqcn83sy3ISFPloM3Qk3UvF88eqvzh95BkVRnnheXwtIb0mkn/fNGYI3x/NBzFuZE2SD6/k52WnMW08jPmjG2Ojo4UyMRTvPdu5pKrE8M6eWOqqSIlLRdtUm8f75zP2l90kFGjOsAnfUTTiACvW7OL4g1KMm16NG+P/wNciFcvGPzHY4SpLFp3AuH5fxvSvTLL3EkYv2k+kTgNmrhuO9MxcJv3li0TbgfpeIxjYvAQZlzcwfvwybkkq0H/6BFpaBbBx3gJ23kpEz70ZE3/qT03HZHxm/sjPWy8TIzWnXP85zK+fxsYZC9gXXYQRk7+nZT5/fmo2ncuGyahMazJ48vc0c47De+UiFu/ww6zFWFaNq0Ho1l8YvfASLp3G8mO/ejgbKXiwbyErk6oytk1F1L5z6brLlSXTWuMqk5CekopSksCVpb/xZ0I5vh/UkgKG+ihirrBtxkIuaJfDo3h+0oNDSJBfZ7fTIK6MdmHzgBFcrTiCYW08sJPpkua/mwmXjRjeuh7ulp/eCPIxHx4i8fwY9N72rDqdmBt7mDZ5HuftB7BqSiMSDh7FL9GaMm73WPmkKFPryPmh5mm6XxpHiZSH+Jw+SahddaoFn+K2lSsWl7x50mYy7WKW8P3dhizqUQTiH3Fm723S8hWmhOw0c57VYm3vykhJI+jYNv5ar6D1zFY4hh/jt1PptK5fmJAFf5L+/XQ87i5kUUQDptRT8Nee61i75+fZ5qdUmtKZOian8WoWQp9dVXmwdS+6VeoTd/IOar1Qtj4xYWjPtlQwlWJoq89177Wsf+rJpPpJzN92FdeKTWhe2AYzR1tMJCqenN/JylU6fLewHL4Tx/Pzin2EUIj2i1bxR58yBOwYy+T0/mxtb4P/sS3MmXkUgyZ9+WlgPRwM/JhT+i/KnJxHPatPyzzfRTyFI05XqpkdIGdOSCpx/7r+BLrU3kyHpWWNNO6+T9FCk5SMD0hhc1QGrxtp5jrq8X1xwzyRaZ8VDkL5TiG5JTAwkAEDBmTVXfz7eyAgVIMSQhg6dOiApaVlpk8KllGhipGQAS9YPvNCE96xPpcT2RyjePmDSlhXFSNtfitkQCVrXaS5kNAnuOAFmabxd1PYF6d4A4raBhI2e5pgK8v8/f6cxLPzkCmcvB6KxLAXO27+honPZGbHtWZ+LTl/HQ2gQJVGlApczgpFa37rUJ7oY9OZEFSTMcVjuHojniJlDVh1LpnOLetR2k7JmZH9udvjT3rZ3OeQzyWMCrpxzj+G6nUbUN1VwoVxYwmo14KIJX5UWTCQ6k7GEOHL/GPR1K3pTtSKdSQPmkHfojJSwm+we88e0soP5rvyrzx36uijjGp1hhab+mN2/RgnLqVTwD2Ou/HWNGxYD0fpVcbUOkWns2MoGHWdM4fPYlSlLtHHA7AsZcbtFWcxHNiTXh7myLUkXPNexj7tlvxcPprfvcOpXs0W3znXKDO9LxWVF/hj8l3KDXLn0anbuLbthOz4Gs7aNKKTyQk6HSvHztEluO29hh1xZWlpEMMzbUdK2V5jSXh5FjSIY1R9X7of9UJ29gBHrxpSoVICt6LNqdewCjpxSlwc7vNrl6vUm1+HJ+eOEl+8B16V9Lm0ZC4X3drRp35B7q34jmV2M1ne9vXCK2qUCYF4L5/LpEXP6LZ1ET3zP8L7r/3oVyzPueWbiCzTiRFl7zLsYQ1OfV+d5AcnWDb1d84kejBi1mBq6lxk4F+RfNe7OZUdTb6ooi4i8czhT11VajThKUbYyGI4uGoWO1Q1qJpykq0nI3CxTuGCbiM2jrFlXrNgRvuPpqRWArf3H+Ts+fsEGdpTvXE5dPYs426TsVS99AM7iyxkZkN71M9usmDOco4EJOJgFMsJ/Y4c/6Mb+bXSCTq+m027DPlucWM49Tvj/jyNWtcMVUgAZkOW0f7xAi6W+pWxxSNZsu0isvyWRG5+gufkztQ1Oc3A5o/ousqJAwPnElSsIKr7Onh2aYJLwmGmLTyJWfMJrJ7RnJhTG1gbVpGZvZ0J2LmcCdN3EV+sG78vHUp5S+1/iac23y30wHf+UdJKVKZZ7TTW9FmHzdxfKHH5Zyan92VdK0cyFBL05TdZPPIYzsN60rrcMxaUXUPZk3PfIJ6CwPjGjRtz+JTeHE5IzFi1ahVdu3bNdB6hMkqf28kcjlHwItpTXws6WujyWwlD7GSSrN1PH7gLgeuGpyj5JVDO72Hpb4xSU1/CoRqm6OXCl/IHLvedjwmxiEJ5R0H+512xiLkx99c+phA7K8Rv1q1bV1O3PbN27do1AgICqFOnDjY2Np8dFoH8LQ9IYWJIGjH//qISjJoehtoscDegqm3uxy3fisngB385hxMUL3/UCT9/R9jo8ltZ40zL5ArE09bWFhMTk1zF0c7Ojjt37vw7x3NX+xsWT6WcSzsms0TSl79qp2k+541KVKNSxBpWqtoyu10Rzs9uw8izdpQxSyfDqigtazhyMNyYga2a4GEfz65eA3g2ajM97ULY/M9+QlTmxCkMaFavObXd5OwbOIQH382g2LmZ/LTsPPbtRjHQM4Gtu08hl5gheRKI0aCNrGiVn5Twm+zb+zep5bzo5mGtiZdVq1Qobv9BhQW2HPqzOdw6xoEDvqiNjUg3LkjjVo1xSj1Knxq3GH5rOLZ+fzNv4AKCixZAFahD5QE9qW1+hV/HzOKSVQfmLRqMod8mjpn3YFb1VNZMPo1JsWSW37Bl+cz2OCvvs33iAhKrNUD/4ROKde2N9ZXFrIgvTeNnW1hhN5V1rSy5fGgNq26ZUTj9Ij5XYnEyS+CMtCV7frRgdqvHjLg6AMMzhzi0OwhdKwMkDiVp0rUK1rqgvLGYst0P4lHZjphUHdybD2dyh/z4LZ3LBdfnxDNwVV9W201nXksXTbiD4HVAnUZsTBoyUxnK+5sZ0uUhXTbWIWK7D/a9huAYF4W2uQ1Gwatpfb0Sp4Z5EB2pwNw4mTNrt+Mb7U7nzhKmboziuz7NqZLfJNe+f3LjYovEM0dRVRB1eikjT+fDq0F+Qq8fxVdWk0ZawdwMk1G+phtquT4lXIIZUTvgOfHUURJ37wR/zl/KZbs2TBhYk8glv3Kj8UTaJ6xgzOWSDGtUAGNJMjfP3iVOakvZ8g5kJBtQrnpRjNVprxHPZpgE/MPcw+EaWRVX0wwSpe5Yh6xm4V13updKYcepEApX98R430WSqlfE0+Qy034yYPzOSgSt209GxSaUNFajlCiRa+khS/Fny8wjVJw/G7egbSz3taZ/K3ckinQUKSH4rDyK/chp9ClrRrT/SbYvuIvnzw0IXr6fR6bOVK5piO/SQ9j8OJkS1yYzObkDE2wfcOKmFuWrGXNlXTBFvdpRx+YKQzs/YcyxART6tAbPTHU8/3s1fCPTGXA3RSPt8iLnwUgLOljrMrqQAQWNnpfoy8kmfA8/SFQwLyiVZeFvkk5HqRY+5YyydAfm5Ho+diwhxtDb21uT3OLh4fGxw4nPv4aAQIKEBKMCBQq8U1Lp0aNHXLp0ifLly+Pq6vpZMRTeo8vPMuh3J4Ub/7q7hTeokJ6EWQUNaOn06eIBrz7LYExACqcSlbyQ7hXCWFYWNqC509sTKj+nxXPw/iiaV6pAYUt9tC3sSTw/j2VvEM/qVE/YzLx77vRtXB39wD9YFFSePrXyoSUxwCj2Ggvu6r0knjt7deJ07am0t4vkpv8T8rnn41RIBk1fI57BnX6iokROevwdDt+KxLlwfiKeyilUtCSFLVQk6BWnVnEzVPIoLhzczZFAGVVrFsVSTweFXJv8BWJY/t0Rio9vjFGwH/fDjCjoGE2Iyvk/xHMEzmGX2b/WG2XFxpQwAl1rGSkx6ehqx3Ft6x+cKDGMtul/szm2EkPLprL/ppqGdfJzc/E5LLrWo7AqgMPbEqjUw4knlx68Rjw96Wt/Ey9vG35u70zwBW9OKCrSwiKGkEQzylV2QiU3oJRrIKObPHxFPP8OJ3/1/7F3HlBVHF8Y/71C701ABERBpdkRu2LvvffEEmOvf3uJJRoTey+xJPbeKzas2CuoKAIiXaS393jvf/aZqEk0sYCg7pzjydHs3rnzzey+b2fu/a6cBxFqXMuUxEjHglJ2D5gy7DZVB9XBRibF0LwgLs4mhO+fz4rkKvyvpTdawVsYuzgKnw7VcTLSRqWQYmr8nP0bbmNeoSRupqFs/jGeZnPKErLlGLbfjqW2vbDus3l2ejZNr1fkdPsUJkwIovq3ZUm/Fkic2pma3lEsuGXMIPGoPU/fYfmic3XmU079Op95x4IpVLEj/Xo1wiEtgJ2rf+PQtVRcWvRgUEMtNkyKoOXSljhKQZ3ylJM7zhJj5kGDhoUI3bqBkLKdaFwolr3LlrLpciolG3WhvTccW7uBU/fUlOz0HcPblUFfrSDq9kVOX9Cldp8KWGbHc/PQRhZt9SNGvzz9x/ajmmEou5ctY/u5OzzQdqfXsMG0NQ1gydwtPNQ2pIBhc0b8WI20c9v5de0RoizK06KuEw99D3HpcTIFavVnct/KyEL8WLdgJ1HGhTFVP+HOvUgMvDoydlBTihjKSY+7z6HNm0n0bEXRBwdZv/8C0ZhQvOl3jP22IokX1rJJWZcBJZI5tG4tu/wTKdasC9+1Lk3mwen0iWrP3kFl81Vy0d8X1abgdH4IyeB+5l/TbX1M5IworEMVSy2MtXNm9/PPGLQlIRnseP7XY0BBe3BBMT0aF/p0P8w58YAJGp4bN27Ex8dHUzNcbDmHgKDlKeijCrtvwm7m25qw27x161YNOa1YsWLOOfABloTkvUmBaayMzCLtj0dKiFz5yVGXfsX037rT+AFd/ectQrWyfU8yGPcog3uZLz4uhQjP5mZyFpYUTjX++UWcN8RTTdrjs/y85DeuPYjRjMuo4SiGuAdxRlqXQZ4KDpx9gJ5jSSqbPmLFj8s4rdWKXyYU59LShWy5nYlnnfZ08tbm5FMt6nuXw9k8nu3dGzEtzIESjm7U7dyDpsWT2R+YSvnSFShpncmlJSt4WrYSkRtWciRah5L1OtGrtSfJF3aweMtJIrTL0HfMABoWMQTUZCWGc+nQNjYdvEh4oj7ONTswuG9V1Bc3MHuZLyn2PnT5riVF4m5wL9OSct7lsMq6ycKxoTRd0AKH7ETun97Or78dJdqiAp27VCXr9C42nLtHlm0DRgxvSMyuCYzcFklJ11LUa9+d9j4uKO7sY+7czTyQetJuSB9qmUZw61YU9jXqYPJoP0dSi9OynDk3fl/IkqOh6DkWxa1+Z7q6JrF31e/43s7EtW0vhtSH9VNjaDa3PrqB17nun0rxxo4EHdjExmN3kVf7jl/6ehFxYDm//HoRilSjw3ed8ClhTnbwAQaseEa/4W0pYykj9OIu1vy+n+tPlRQo7kPnb5vgknaZpQu2cifdnmZDBtHaOZnrvtcwq9OWUsJ2KiqS7+xmanBxZjQtTMDupcz97SraHvXo2r0mkrN7uGbsRYeGFbEUk4v+8/kWL8gjBFTP7miOYPTcatOtRmFymrKosxK5c/kMtzOK07yWCwbvuvmniuX8yo3E1OlFi6L5R07pTdMk/DjtDM1gcnA6gX8TA3TTkdLERpsWVlqUNpN/cIZ5ikLNvUQlB+IUbA3PJOBvOoauulLGFNalnYPOZ3PE/ieWgpzP3LlzNRnt/xaHmEePyGfdrRDGIGSsCwT030piZmZmMnPmTDw9PTVxnpKcytZ5T/SEE0ehBOaIBy9OEf5sLczl/FrKEPNPFDv9utvCx97c+2n8+DRp79h3AAAgAElEQVST9D9cEpJlJhbR5fsiev+Io84b4vmeQL/T5RHs7NGXZyM209vjn5ol72TiE1+UnRrF4d0rOGHejZ8bFs5fMY6KCE4sPYmkSRN8ipjkODLq1DBO7LmDrkcZynvaovOuv7U57smHGRSP2j8Mt8/yLnV6HNfvRyK3cMDd3oScP9EWBOTTSc+SoG+kj/xdHwZ1Jglx6ehYmOYrAfm3TbJAPveHZzAnJJMzf8uGFe6pZCijrJmcthZaOBvLNDsl/xWCKdh8lpGtKQ8oxJGeF/6kvMpc/9OXsgYyRjjq0LSgDoYfISmTVwtYSGrp16+fRk5JS+vzyMLPK6zet18hdmzdunWa+M3p06f/q2LA4sWLsbS01BBPbe3cj6F801iSs1TMepjOnLDMl7uddjIJh8sZ4pGHCg3BSUq6Xk/h/GtkuKWVFsvdDbD6W4WLL4d4pvDg0DEyvJpQ0vLzeC5VilRCHt4kTMedGkVM8lmMo4rMpETS5Ia5JCCfQXKaEm09PVFA/n1flOL1IgL5AYH/ymp/k48KlZorz5TMfpzOjmd/PQb/8/pSelKs9aQ468moaSTDTk+Khc6L0n5CKGhSlopnmWpC0rK5karidlo2T9NVPMpQvfwh/tOWsHtcy0TOACddqlpqof/OrD4/IPzKh9u3b2skf+bNm5e/HPtCvBGy2u/evUvv3r01VYze1oTM9oSEBOrUqZPriTFv8yEwQcmIgDQOJr56fiYW1GZiScP//FDLzekSkp3WBaXx7aOMl9146Er5pbge9Qv+9ZzoyyGeuYmoaFtE4K8IiDue4or46hH4EOIpgCYk/oSmZrPzaSYrwzN58Pc6fH8gKxyDWMklmvru2lJeCjkrVWqyVJCarSZRqSb1b1Va/pwYC7mE4QW1ae+oi73+u1Vqya+TeuHCBa5evcqAAQPyq4uftV9XrlxBEOhv1qwZ5ubmbx3LzZs3CQwM1GTAW1lZffIxC+Ruc0Qmfe+kkSz85Y92t5JxnpejFVyJS1dhdSrhpV/CMzzSUZexLnp/CaERiecnXzpih18AAiLx/AImURzCxyHwocRT6FX4yczMfhGTOf9hOtvjlaS8hUB+iJeDLbXoWkQXNxM5unJJPjtOev8R7d69W6MdKRAeseU8AiEhIRpiLygGFC5c+K0dREdHs3fvXk1d93+7Luc9fGFR2O2f/SidKSGZL7tobCBlW2WTD46NzklfhUd4ys0UJr8mX9a1gBYzS+hT0OBVkJJIPHMSddHW14KASDy/lpn+0HEKGQB5lHzwoS6/730fQzz/3tfdeAVrg9NZEPdCCFvYzHlXHiqExApH8MJ/B1pp0ctJDzfzN1eged8x5pfrly1bpiFFXl5e+cWlL8qPiIgIjUC/h4eH5s/bmqBdO3nyZDp27Ejp0qU/OQbhqdmMuZvK+tfCVFY66/KNs36eHrO/DsSpiEx8bqa+/CcfQxlz3PQp/Vr8qUg84Sv4ifjkz8eX3qFIPPN0htUo0lJISQUDCyO0pWqUaQk8U+hgafyWF7Aqk4TYDHTMjdDT+ntFDTUqZTZqqVSTWPCuuT1vhUCdSqj/A7LdS1LE6N9TkVRKBSqp/OPqAefRXOQk8fxzCILg+9VYBSfjlexKVGp0AYUEIpXwln6tCURTEBW2lEmoaSiljqUWXlbammpIXxrfF5Jfxo8fr0kusrOzy6PZ/rK7FTLa9+/fj4ODA1WqVPnXwfbp00cj4i9IW33q0qX3k7LpeyOFU68l550ub0Q1S613WvdqlZKU+GhiEjOQaOljZmmBib42UrLJSEhGZWSCviajT012ZgaZ2WgSMd4nNDpJocbm+HPS/3hki8glLPIwoKHtq2SsvCKeqqwU4jIkmBro50pFp3d7StRkxYdxLzqbQg72mOlmkxAbS3yqAqlcDxMLc0z1paQlxBMvzJO+CVaWBiifRZOmVwArI20kqMhKTeJ5pgQTY0PkWUlERz8nU6qHmaUp0pQoIp+BjYsjpv/4vXs3L8Wr8h8CIvHMyzlRZRJybi9btsZRZ3IvyplnErhpDnPTKjG6SiG07JyxN/5bhmHCFWb29qfCT53xKWL6V3KpTuPJ1YekmNlQxMmU1JAQUiydcPi7jXccszrhPOPbnabh9lFUNf63spAKIq8dJ8SyOpUKyUmMiydVpYdVARM+h3dFbhDP1yEWjuKfZ6iITleRpHglGyNcYyiXaLLeTXWk+eKI8R2XxgddJhBPQV/ywIED6Ot/HpItHzTQPLxJoVCwZMkShEo3/1UZavv27ZiYmFCjRo1Pntl+8pmCWpeSXyJlLpNwoYoxxV47xv43GJVp0RxfPZnJq08Tr1+aAVOm0cunCHpEcmTEryhGjqaJjRzU6YSd9eNGpBalm/rgoPfun+PCo9rqbAL7X6sdv9Rdnz72ui9llfKGeP6zctF7L7nsDGKjnqPWM8HC7M9NDhWpsWFEqSwpbG3436on6mQCdm3kUFIhWjWrgva9o6z+bQe+95+hb1icul2+oWM1CYfXrGbH6ScYuDZi5Lg6PBrZjg1FprFoRD0KSmI4t342s4LsGD2gHSbHVzJ1ox9Jhu40+a4/LezDOXj8Pk6Nu1HX+fOqzvPec/IV3SASzzydbBUp4VfZtvUQqip96Ob2nHWTd6DdojYm21fwqOscBpTI5K6/P4FxEuzdy1LGOoJF/S6/IJ4OSu74XSdaIseiSCmK6oeze/I6ggqUpkXPikTP+4m77WbRzzEG/wu3icUSt7KlKW6tIujMdR4lxJKQZkjx6tUpVSCTBxcvcOupCnuPcpT1sEN9YwWddxdizbR6ZN2+yM0YFUaWLpRxtyTjSSCXrt/nuVZhvD3kHJ87knMlxjC2qQtRp89wP6soDRtZE3r1OiFJ+hStVIVydioenjvNnVgFKh0rPMuXobDuM66eu0poggS7KvXxKfrpXy65TTzzdInlo84TExNp3ry5pmSm2HIPgaVLl6Knp0eXLl2Qy98eqnHmzBmEKkaCpNK/ZcDntKfCpv/hWAWNrr4ink0NZawob4TN3+SK/q1vtSKBG/s2sfu6hCb9e+BlowvZASzyWo7Dwdk00xDPJG5t2seVJybUGdT4vYinkDw47EoyC+IUL92Y6azHICfdlx+JeU48G5Um4/JdnkpSyFRZ41nVG1dLNU/v3eJaQCQKqYwCpSpTXjeEU2kuNCiizZPwxySq4cHOS2QXK469PIW49Oek2lXA+ekafsvqwIymVjy+doV7z/Vw8ypLYVkE505fI0ZpiEu1Ong7GELKQzYvP43atTKNysQya9wBivUbQsdyBVDEPCHkSQYG2vf5/ehj3Gs0poy2Am1nfc5934Z5z6vRoVtHalg9YefyFRwyr8eckQ2I/mEet1sNoV8lfWJjDHAumMSu7adJsa1Gl0bFeI/vhpxetqK9HERAJJ45COaHmFKlR3Fixy6uJLvSukIMSw8r6NTDm4jpY3nccxnNMvewYOcjDHRVZJh70rymFX4z7lNJIJ4WYezc4k90YgQJVKRNGxNOTFtDoKknrfrVJmHuFB51n0Xlm8vZHixHV63CzK0izapbsHvQGsKKW2CanUp8VhW+/UaX3dM2E+noTvV6jWlY05Ena2ayqWA3ZjW35vLOPfhHPuN5qil1mpTl8blT3ApJQMfQhTr1bbmwaBJXig1mZKuypJw8x4N0cwoaR3IzKIwsuYSURFe+GePOhQn/45x5RQooMyhYoSblJbf4/WAQhnZOuDXpSc8qtp9cCFgknh+yct//HkHmR6iY88MPP7z/zeId74zA0aNHEUh+w4YNMTQUqsi8uT169EgzH4KkkpDwlVtNR0dHE1rxp16oIEW2/WkWne68ip9sayxnYVlDjfzYuzU16TF3WPfzQs5KajN+TEuKm2kjyWHiOftuKqOevEqAmlZEj6FFdNH/Q0M3z4lndR1WtlqHvIcn+lFp6BaqQ4emuvgfPEpAvBxF8EXi645jsskm2kT1xq+TMXv2beGeaUVc/IOQFtfl+pqTpFe2w7xUC2qpN7NU2YlpDuHs2XGWCJkaXa/a1E44zELfZJw9XCnXpCvtylmRFX6BXw7dp5h3farE/c53/qVZP6o+Ji+nUDiKD+LgnoNcup+EY5XGtKlnxcnvBxJUtxvSc+cIlRbAw0GFv44jvZrVxu7+Lpb7PkHPtDRNezSmbIF0Lq45xANlYRr2qopQwlRsnz8CIvHM6zlUZxB69iB7LzxEplCRUbQynZoV5fKIoTzqMYcyN2fhazeM8ZXS2bTiLFqOhtzfEU9NgXjaJOF/9gpXz1ziYbAzvZY2JmbeDsKLV6JJKzvODxtGYMf+mMzdie3sKVRNP8+q08EUL+1C4JxbeE7sQj2HQKZW20/ZlY0IWbWeG1JLvJu0o6W3NvuG78B4+Pe09dAj6OJ5Ll85z9XQZFzLexCTJKNmgxZ4mUOmroTbC75hf8lFTK8GJ9ccJjAyhSC1Dj4tG9PALYW17aYgmzAY3a2/oddrCl4x+9l2LxNXcxXnT1wmJLsQPp160q1aIV7fo1m7di3nzp3L1Vm6fPkyI0eOpHPnzrnaz9duXNCYjImJEXHO5YVw7do1Hj9+rDlCF0Ti39aEeNCdO3dqdkf/bWf0Y90VjvO9vb1fkmCBeG5+kkm3gLSXpj+EeGYlR3HjzFEOX0zGrXp9Gvi4YEjO7XgKiYFL76cx4PErPc83EU+h9Kuwa5ybTcDwl19++aOL147aBeLZ9S5dz4+gyMNDrJ16l8It7Xn+REb13g1RHZjKcllrhmuvfzvx3BJLvSW9qG4t4+aeycxObUI3xVm2nEvBtfBzDqe4MqBkKidOBZFq7Erjrt1oWd6arOBTzDoRTKkqjfAImM9P6W1Z0bncX6o7qZWZJMc9IeDqWXxPBGDXuT3Gi6fzfMAiysec4uxjS3zKJrP8ehZtGzakvLmSyHvXOXnoLKFZ3vQZX4no9Xu5lWxLvb51sdMViWdurrNPZVsknp8K6bf2oyYj4iprVy5m0xUr+o7+npaV9Dg2YBCPvpmP9715bNHuwVSfTH5bfwnTouYE/f6UKjO74p2wiX5HjGlTKJk7x2U0X9CMuAXbCHOpRLPW9pwfPox7nYdjveZXpEOmU1dxjo3nw/HwduXarDuU+aEjtYqEMr/CbxTfNgi7uCeE3DrLiSQbmpbRYcNRGDqiFZ7at1k48DgmzQoSey8QUxc3wqKV1GjYkupWKpJ0tXmwuAe73BfyU00pp9Yc5t4zBTFJCjyaN6ax5zPmNVlBkSV9yP7tdwy/m0qFZ/vZcCeVkm7eWEvjCLp8jPV+nszd2EFTv/7PJuySPX36NFdnac2aNTRp0kQkRLmKMqxcuRIXFxdq1qyZyz193eaFykWXLl3S4Gxvb/9WMFQqlUZEXql8cwGEnEJRILUCcZLJXiQo5gTxzM5KJeZRGBQ04ObK/YSZlKJlj8pYSQNz9Kh95p0UxodnvYTiTcRTINVCXG1uNmHXWPiQeNH+Rjy7B9Hz4mAcH59i0/iLWHdwIi40i0qdmyI5MI1VOu0Yb76Hhufqc3iwLYd3bibYpsarHc9tCTRe9g3VbbW5tm0cP6c15Vv1dY4/MqNRC2fiYpQ42hohyYon8OwxTj+pxuQ5jbCKuswv+wMoUqEeddRHGL46g75juuFdUB9VZjopyYnEPLhF4HN9ylZzJmjRRHzLdKPs9nkkDltHl6ISMjJB/dSXCWfSaFupELf2xVF7cBOsQ/fwy+hoOmxoS+KmowRLitKoZyUsc77cXm5Om2j7LQiIxDMfLA21Ipbzaxex5ZEV3QZ+Qzm7ZPb3G8Tj3ivppHeW2ZPncTAYvNr1Z3iXUoStmMHo7Rn0GVsJv6WruJHtQDW3Jgye0x5dv7WMnbWZxIbd6PzwGHF9l9EkZg2Tft5JkNqZNv0G8E0NKesG+78inl5rsfm5IudnzOZQjAGVOvelS6FgjigrMaZddSylD1jcYxArbikpVqMiHXt1wfTWNuauOsAjeV3mbxqL+51f6DzsKHYtBtKkYBaJSnvKlghl7ZxV+EWaUb3PeCZ0MOTUrNWvEc9n2KTHsHnjXu49MaTqqHks6FeOtx8O5s5kiUftuYPr362OGzeO7t27U6xYsU/T4VfaS2xsLPv27aNq1ar5EmshSdw3TkG9y69iPN93x1ORGo7vkin8tOEGOiVbM2R4D+qUtEZLlXM7noISxcBLySyLfxXjmS+P2l8nnhNuUGZqXSJ2LWXJtjMEhyvwmrCa39vLmDNkHOuvxWNU3I1G3/R6O/HM7sYcjwhW/bSAnZeTKd6uM63NbzJ79SkSMh1oPmk2kzq7o58Ryp55R0kpVpEmjewIP7WD5cvWcfTecwwtvWg3ZDBdvJUcXjSPXw8HoVuyJRNntiJu4lgSh/3Ot+5CgqGK5IB9jBOIZ92K6PqtYfRP24g1KUv7oWMYUFvGjr1nyHKsy7e1ncib4q5f6YskF4ctEs9cBPfdTatRZWdrKuHIZHKkEjXZCgVqmTYyiQqlQqGR4pHJ5WjJpKizFWQp1Mi1ZaiUSrLVEs19WloyUClRKJQaaSMttQq1XAsZ2SiylKiQIteSI5NCtkKFVEum6UuZmY1ELiFbIWhPSpBJn+H34zqeVG5G+1pu6MtBmZWFMluNRCbTHMtJ1EI/2aiQoa2jhVStJCtLKTiJXCJBjQSpIA+lUJCtkiDX1kYufSH3hFy4XhivGolardlxUamlmmu0/quo+buD+s5XisTznaH6qAsrVarEoUOHMDU1/Sg74s3/jkBSUhIrVqzQKAiULVs2X8L196x2YSPrdjUTXA3fdUvrxTtSoVQh+ePdJ9XojwnvMyUSba0/9ECFd6tKozUplcveS2JOyGpv7JfAsfRXShQrPQzoZf+qbGbexHiCWpWN4J9c8y5XI9MR3smql+914TdCoUwjaMd0Vsna83PbskiFfxPe4VLpi3e4SqURDlZlq5FpCb87oMpWoESOlvQFvpp3vlx4p6s073u18Bvy8j2dQfDRtWx+UoA2LRrjYiZHUFXIVqmRSKTItLQ0/gm/Ua/Pk1qhALm25ndI09TZKLKF3z4pEpWSzCwlaokMLS01MTePsu9kCO7te1G1kF6+XMuiU++PgEg83x+zL/8OVRrRT5PQsTDXaON96VE1IvHM/SWdlpamiTcU/iu23Eegf//+mvARIcEoP7YHSUr6Xk/hZNorUudb1pBaBbTfScfzU4zpWaYKyxOvymbayyQs9tCn6Wv12vOKeL7b+DMJ3vszq1VNmNS0VK581KvS4nnyLAszK0uMdXO42IVaSWrCM56nybC0tUT3XfPO3g0c8ao8REAknnkIvth1/kBAJJ65Pw9BQUHMmTMHQepHbLmPgBBPK5TCFOI8tbT+pgWc+93/Zw+RadlMCEjj19hXx9jLnXXpmY8qF514mkntW68y72sYypjrpk8ZsXLRf86veIGIwL8hIBJPcX189QiIxDP3l4CgTCDoRo4ePTr3OxN74ODBg0gkEg3xFLLW81tLUaiZH5zO+OBXGeNNjGVs8TZG/33KC+XiwIZfSWbOa8S4m7UWM4vrYyvWas9F1EXTXwMCIvH8GmZZHOO/IiASz9xfIJs3b9bI6QjHv2LLfQQEiTBBp1M4ahcyyvNbE+LZd0ZkMvBuGtHCX/5oV7yMKGeZ9zu0QsnbCmeTePKHb0ZSGOeky9Cien8pUZm/j9rz26yL/ogIvEBAJJ7iSvjqERCJZ+4vAUGDUNh9K1++fO53JvZAcHAwx48f1+hL/puWZ15CdS9ByYjANA4kvJJz6m0hZ3F5I7SETJc8bHMDUhkW+ko4vpSelDnF9an1Wp12wT2ReObhJIldf7YIiMTzs526T+24muysNBITU5EbW2Cs867Zp+/gpyqVqCfJGBSyxkjMan8HwD6/SwTSKex6CjXExZb7CAiEaPHixXz77bcUKlQo9zv8gB5SheP2R+n8FJJB0h+bnqZSOFLakArWeSec8yBBScvrKQRkvEp8amGlxXJ3Awr8rbKSSDw/YOLFW756BETimWdLIJpjs5aiaj+G+o6v5Dlyzh0V6bFPidOywd40B46u1FlEXD/NsSMJlGpqze7lizhw8TG6RRsxZvpgSob8yqzkBvTXOcvMiau5o2WLV7vv+F9LC3b3n8TG6HjUEj0cS/Vm3NjS3N+wkDVHYyjWqg/Du3vwcNF8HjadSN/Sn/5YUNzxzLlV9yZLWVlZFC1aVFNNJzcr5OTuKD4v69nZ2bRv355p06ZRokSJfOm8wDWvxCkYei+Nc8nZL30sYyjD18sI8zxIYxbE7UffTGVxdBaZf5BhR20JPznr0dZB9y9VefJux1NNatAxJm97Qu02zanrYolUlcTlbXO4bFgZs+ggdLza0dzpGZumHsWgfRual7Xkqd9aps/6jWvJRrjW68rQb5tTuqDBF69aki8X/1fulEg882wBPGHrgAlkD1xKx+K5Efyfzt1fB7PcZhJzfbS4eHQbN/Ub8m29Iuh+wJhVGfGcO7SGHSm1GOsVycxjT6hSsTrFQzfR52ENljnvYVRCJ340v8/BM/o07WfDqbnXsG9gwfEZYTTb1pPS2oK2m5S4K6c4dSaekh0rkBKejWu5Yuhdm02987Xxm1gVgw/w72NuEYnnx6D33/cKlad+/PFHzQ6c2D4dAgMGDKBLly6acpVColF+bJnZaqYFpjE/PJPkP4ieUBVxSiEdRnp86jcBbH2cwchH6YQpXsWdVjWVs6+sIaY6/9TzyZsdzxeVizr0n01cqQFsmdUJR51kTiweyRW3IVR9eo6rCbZ4OYeyI8iW3l0b4xizhV7jwuk0tStlDJO5FRSFsX1ZKpWw+EjimcTtzRu5aFqBdj6lMXkDRvlx3Yk+5S0CIvHMM/wF4jme9E5DyTo8hUkrL6KQFaPrjJ8YWzON2T2+Z65/FJ6dFzLVJ5z5Q5ZyXcuIkq1G8MuYtjinHGNwq77sSqvD9PWz6eGWyYk1PzF+9iEyqvZnQVcjfps9D3+ZF51696V0pi9nLToyomAgs8dOYs1FCXXG/sKSQc7s716fCRczSJI48s2EGfQvG8uiUeNZezqBctM3cWhIFZQJDzmybjlJtcbRQvs8k0/H07BOU6qn7cR7oR7z657nR4F4Wjzk+FVrOk9y5dqoLSSWMeTMkmS6HOlPOR0Zci01sTf2s+q3UxjW7kmX2u5Y6mshSTjJiJo36HFlKB45LAf3X1MsEs//Qujj/v+tW7fYtWsXkyZN+jhD4t3vhcDq1atxc3OjQoUKSKX5VwTxRpyCXgFpXE19tetppyVhsYseTd+wy/heILzjxQLNvBidxYD7aVxLfXXEbqctYYu7AVVs3nz0LxDP2rVrc/HixXfs6cMuEz4chLKZL9ofJTN9Q3EKuElivdFMa1WIs0tGcq3cj/Qv9ICVmzfge96K7iO/pWkVEy6M78beqsuZ08jub0RTSez5ZXTrMolT0ZZ0XruHKcXvMHXINI6rqzBxxkhqKffRdOw6kq8qqPvjt5gcVNNux7fonNjJqeAMjDOe8tytKW2LPmVKn+H8HmRKuxkrmFornXXjxrL4pjnfz5zOgAZuGGvl33X4YTMj3vUhCIjE80NQy5F7XhFPAg4Rat+W/gWvMXRfBl3cIph2WM7IHg0pYSIjLvAiJ8+Z0XlSSa79tJ3k6t6YHv+Vc1VG0M3gLMs2GNChtwl3zz+lZMdOFEGBvoU2j1b3Y0HBn1heR8bhPSvx06tBxbB7xNt40bqhFht6bsTm5x6oZowips9K2mj5s/vYNeQGekQ8k1PSpyZFbRxwL2pBRtwNds/ZgEnvKdTIOsmE/UGU8iyDbdA+1uq1Y6Lx7wwTiKdZALt91dTobM75vTF4NTDjYO/J7JWrMDUtS7+li+lVUkaw/wGWzTtMsltThg1sjIvpA+aUWoXnqXnUs3oVPxoVFUViYmKOIP42I4K+ZPXq1cVa7bmEsq+vLykpKbRo0SKXehDNvgkBQVJJwL1Vq1b5PsRhdVAaE0IyiRDqVP7RiulK+bGoLo3tdNDNxdhvoSpcQKKC0Q/SORT/KtFJeAuNttVmoqfBXzLZX8daIJ52dnYazdTcbAUKFMDPz++vxPO8nP5VjNk/4wjWg3rhcPEX7njN5H+VZFz+fRn74hzp/E0bips+ZknVWVhtWUZbh78T6ESuLJnEmqQKdGleFlOpjCeX1rM/qzJNJAHcUztR1e4xw68UYeOI2ugmR3N21VzCvHpQMOwakSZulIg5TkDBshQ4tpPA9j8zrqI2MWHRhFw9i98dXSp6xbEh2IbBHRvjXkD/I3dYcxNl0fanQkAknp8K6X/084p4Sh4eI7JwJ4YXDuT71VF0aetK2qmtLNlxB4tSDWlY2pCQQGu6TClP8JKVBDgVRbH0V067V6WsSRZJ4daUr2/Ns1uZVB3agWL6IJFncWdZH+bbzmRFXbmGeJ6WVcD5WThS5+p0rqXH4WEziO75PZZLp5M+ZBXNtK6w88QlTFyrI7u6i98OP0SvYm8WTmqAXvwd9i5ch06XydTJPs3Q6Uu4/liPSk3a8F3PJuieGsNAgXganGTyuN1kV61Go/ZdaF8qnhkdb9HBdzDldYSabFk8i4okPl2PgoYhrBh+nEIDu9KiVBQ/l99G1bMzqC5kGPzRZs+ezZEjR3J1lgRxcyEWrnPnzrnaz9dqXNh5c3Z21pB7sX06BK5cuUJgYCAdOnTIlyLyryORmKViekAac6OyeI174qknZbyTLg0L6mCoJclx0pKRreZqvIIZjzI48PwV6RR8q2wsY1+5f481zcuj9iHntRjcqi724dv4ftF9bHTCsOuykP9V1Sdw12/4pdjToHlDHA2fsLHNNBLH/si3ZazQkak1ZZURSmNqqUl+fJENy1ay+WIy7o3b45m5jf3hLlSwyCDLoTJNbB8zMbQMW7VtnJYAACAASURBVPv6YCJTcO/0KmbvTqSEmxkedZpi4bsGf2sXWHYOg0Wz6OGsiyIhHN+tq1h57DmlPPW4r3BjaP/WlLc1Qtzz/HTvgPzak0g882xm3kY8I2hT05Lox5GkxQdz944K9zLm3NgfilOL4mQ+kuDVsSamV7azN7EAzlZGmNs44VQom1tHTxGlZ4dFwRLUq+WJwvcHRvgVpLVPBUg5xU2TxrROD+BcYCx6BaSE3dCh1Y/1CRk79jXieQ6pdXlMUsIJDwrAL7QsP//aGbvUJxzfsoKAYn3paX2TqX8ctdcqYoIEJQ+3D3tBPP88ap9SF1vhDfPMjxF11qLftwqOWlqYWLhgox/BBb/HGBTUIvKODrUHtMZb5zg9hiiYtbsrjp/4zSQetefuQzBs2DC++eYbPD09c7cj0fpfEAgJCWHt2rWMGTPmtWPa/AtSZGo2AwPS2BH3qpqR4K2HrpTv7HRoYadNQX3ZPxJ8PnREcRkqjkdnsTgskzMpr475BXvlDaRsLmVIUZN/j/vJe+LZkFIFlNxc/wMD5t6i6YKN/ySexkrCjy9n8SU5zpbaoK2NnrUzXqVL4WIj4fG5k/g9eMrz+9e5llyZVnXjOHtXjoudGRZOJfHM8GXg/ZIa4mmqLSHh0Snmj15GTOUejO5biah1C/EvWBnP8JPsTXbAzdoAy6KlcFDc5+ixYAwL22Bs5UKtOmUoaKyb4x8PHzr/4n15h4BIPPMM+yQCDp1E4eGN5PljUkw9qGgSx8EbSRSzSeXigdOEpmtR2MuHIvFnWb3kGhb1y+FZvjr1q7phmvmII5v3cTNRi6LeDWngbcOz2+c4fj6AtEIVadugAgXS77B57SGeFaxJpVIqUgw8qGwcx/ljJ7gWBs4+DWjsZcajQ8dRejehmDSSeyGhKLLVPLx6hUcxurjWb0pzbwdkimRuHd/Cjjv29OzkxIOoDJydiuNkJsQdqYgPPMrhDA9q6T3ncaQBnjWLYCjkM6SHcWzFNi4mpqKWaGNpX51GDQsSfvYE5++nYuftQ8PKdjxdN4npet/zW3dXPrWQikg8c+8hELKrq1WrxoYNG3Bycsq9jkTL/0AgOTmZ7t27s379evT19T8LhMJTshn7II3fo/9KPm1lEmpZaNHFRosa1trofUR1owylmlvxClZFZuEXp+B+1qvjfQGkKoYyprro4fOWuM7Xgcwb4qkmM/ouR57I8HZ1xtpAC1VaGOcPnkNaoTmVHbSIu3eL0CwjnIs7v0j4USXz8Pxxjp25RazEEFu3itStVo7CZhB1zZctx26SlFWAim2aU8EsljNHfLkWo4NnVR8qFYjH91kB2pRz0oQ8KNPiuHntEtGm5anrYUzs1Us8NSqKq2kyfvsOcS1ORvHarWlQVMmN475cCEimQPkaNK7pgZV+DiisfBYrWXTy3xAQiWd+Xx/KZG7v38PhSwXoMq3ei13EvGjqbBLDH3DndgIO1Stgb5iTOp7PuLbrBOlVmlHFJjekpf4dMJF45t6Cio+P1yQVTZw4ESsrq9zrSLT8RgTq16/P77//jhAj+Lm0sJRspgalsyoq6x8uC7ufnqZyultpUdpcjrX+u7+HnmWouJ+oZF20glsJSi6+lsz0Z0cNzeSMdtKlcgFt3oXb5g3x/FxmUvRTRODNCIjEM7+vDHU2KXGxxCdpY1PEHO08VEVRq5RkZSmRaumglZPB/mol6akKTVKTVh6MTySeufcQCGUbDxw4QI8ePTA2Ns69jkTLb0RAIP2dOnWiePHinw1Cwv7jk9RsVoZksDI8k+hXSeYvx+CiI6WQnpRqhjLKG8soaiTDQlf4I0UuBcFGbJqKZIWKkORsLiUq8UvOJixDRVCGitfUkjQ2zaXQzkqLvk66uJtoaWy8SxOJ57ugJF4jIvBXBETiKa6Irx4BkXjm3hIQElyE8o1CjfbP5bg399D49JaF3U5bW1vq1Knz6Tv/iB4F4picpeZkdBbTg9O5nPZP9ilwQ6GQkL5Uosk6F3YoZVJexhAK2epCqfUslZr0bDWCib9Gcr5w0Elbwkh7XVrZ62ClK32vGFKReH7EJIu3frUIiMTzq516ceB/IiASz9xbC7t379YkttSqVeuzSHDJPSTyxvKxY8cQYj0FSaXPsQkENDpNxeIHaSyJziL+DbufHzouQai+m5mcQS56uJppvRfh/LNPkXh+KPrifV8zAiLx/JpnXxy7BgGReObeQhCklFxcXKhUqVK+15LMPRTyzvLNmzfZvHkzM2bMyDsncqjnwOcKNoVksDxeSWY2pKvU/C0v6F97EsJ49KQSdGTQSF/GEBddSgtZ3h/RROL5EeB9zK0qJUq1FLmwxZ3jTU22UoVElnMKCjnu4mduUCSen/kEiu5/PAIi8fx4DN9kQa1W07FjR77//nuNhmd+LduYO6PPH1YjIiIYMmQIW7duzR8O5YAXMekqzkVlcThewZV0FYIWp0BEM1VqVK8nqEvQxMQLGfBCNraHjpQG5nKqWWvnWHJknhFPtYKUmKcEh8eSqW2Bk7MjlnrvnmiVA9OQeyays0hXSNHVlb9FeklJ/J3T3JKVppqrGaq0BCJCw4lJzEBmaIF9YXsstFIJefCYuEwtLAs5UtBETXRsElrGllib6CGTqMiMDyMoUo+irhZkx0cSEhaLQscMe3sD4m4+QFmiHB5WuVHOOveg+1wsi8Tzc5mpfOJndtozAm7fIDD0GaCPfdmKVChigUyaB1lBOYSJSDxzCMi/mUlLS+N///sfPXv2pEyZMrnTiWj1XxFQKBRYWFjw/PlzZLIvhJj8MWIhfjMhU0V0WjbRGSpiM9WaeM4/m7AXZqotxV5firWeFHNN4lHOvqfyiniqUx+xfdlv7L18H6WJKy0GD6Wdm/F7aGQqSXoaRozKADvbAh8lT5XTj6Aq6gK/3bCkfQMX3kj7lKFs6TOB6P7z+N5VwS2/fezc509ITDIy8yLU79WXuoo9jFrkT6bcglJ1WtPGK4tFC3eQ4dGG8d2qYyuN4MisQYzybcTGfQ2J2rOCtUfC0LIqSetvGmJ5YR1rzLqxuKMHn7iCc07DmS/ticQzX05LfnVKTfqTi/y8dBX+EXq4FbClVIvOtPd2zNks9088fJF45g7gwm7b/v37adCgAQ4ODrnTiWj1PxHw8fHR7HiKclb/CdV7X5BnxDP2EtOn+2JVvzEt3LSI1S2Cq1kmDy8e5+TdFJwq1qRKMW0CDp4hID6SOF0zCklcqNmxPPoxwTwOjebZwxvc03alaQ0nHp89xaVQBUVrNqO+mxZB505w/rEat6o1qFDcBj2ZmtRHp1h1PBgTzCjZoDrmsdc55R+BWanK1ChfFKOMEE7sO8qtaClW9ja4lfGEjCR0C7jgnP2A/VFmNCppS2rgKXYff4hhSR/qeduRFODPqUsBJJiUplWDIkRtnU7XI/bMGdMWd7N4/E9dJkLLiVr1quNRyARJ2A469I1j+q5vML1/mi2br2HbrjtNPc3JeHKfMLk1OqcnMOh+I+b28cYoKxO58iGzl6zldmwhevRrR4nwIyzfc4I7Ya1YuK0ad7ZtIMS2BR1LW6FvboFx/GG6/aBk3m+dsM+N0/z3Xmlf1g0i8fyy5jOXR/OCeC46dhObsq3pUtrqxRe2Mgb/revZdjWWguUb0aZeMeLPnuDE5VvEFK1FN89k1h66g+6zBFSF3ClqEM+DEBUeDZri45jE0a37uBEhxb3LQHpVKPAeX+05M1yReOYMjn+3cv/+fa5evarJqP6cdCRzB428s/rjjz/SuHFjSpUqlXdOfKE95xXxJCuO6/v3sv/iHaJtazK4ZwMKPLvE+jlHeGajhcKqBE2r2nJy9BaeexfGykaXpOOBuE+cQLFgX44HSChmHk24flHclUEcCZNiY6SLsXM1qheMZv/aMzw3l5Bp70XnJrVxs9Qiau9wvDeaMKm+B07FbXh22ZeAJG1S0x1p2bMGhv5rWR1sjINuJhGPbmNdtxOShMeYl2lF04yddLnszG+dbdgzaiNPXcxAqoOLVxmSLh/icqQ2Jdyr0rJZCRJ3zaTTIQfmDKuFIvggW86n41m6IvUa1aCUoympp6ZR6Uwdro0uSdCxrWy9ZE3fsY0o9FJrUEVa6CkWrzxKnMoU75adqWEWxILjtzBXSUm4c5twaRHadrBh96gsBhxpi+LiQXYdvo28SEVatKyLq8lDfqm+Ay/fH6hlIjLPnH58ReKZ04h+0fZeEM+Zs+ew/2YKRXy68cOAptgFr+f7bWqae5kQGRGD3NETs8sXuacywbV+VUonbKLuTmsWNrHg1iU/QiyrUccokptqCzyzHnHhiT7lvEti71aNep6WIvH8QtbQuXPniImJ0WS0m5iYfCGj+vyGsXHjRiwtLalXr97n53w+91ggnkWLFqVmzZq56qm5uTlCot7LpsoiLfk5T4PvcPrAXo7ZdGey02lG/HiXslWMuBNvRNNm5Ylc9ZhyUzpTu6gOgdunsfBZNRqa3CPCuj6Vnh3nktoI9b776AwdSs8KlqTGJxB4YjXT14Xi6anGP7kw/fr1pImrGbF7h9MgqAv+Q92IOLOL1Qv3kObuRPSZLGqOaoRkyT6YNYOutjEc/PUXHjk2+QfxXFsjnLadj1K1kxvxT0KRl2tDHe3rbNsbiIFbfQYMbIXrk+VUWVOMA7Or8PTkJhatO4fCugLd+rSnWglLnh8aQ417HbgzoChXD29ka1gZJvSviOnLKAo12WnJxMWFcvPMCa6EqClfrRjnHkRSunxlClw7wYNiDelS9AZD2sYy8ERPHNPiCA++jd8hP1LcG9OljiGbaqzE4cBsmtmIh+05vbhF4pnTiH7R9l4Qz/m7TpJtU4km5V1xtjciZE1fZpn8wOqW5lzft5vjV1UYaWdj5FGJZi2Kk+E7mao3m3F7UBH8ts9lj1EPprs+4qfTTyllrc29XVvZG2RK6/FTGNmwyF9KZk6ePJk9e/bkKqqRkZHMnj2bzp0752o/X5vxQ4cOISQYCT/KooZn3s3+2bNnEbLb+/fvn3dOfKE9C8SzatWqbNq0KVdHqKWlhbu7+x99qEgKPMyvN+U0qlMJs6uz8PGryY5GoSxYlUnn0bWQJ6RjahDHjmn3qTC1I7VczEkJ3sPE3htReVel/aBOGJ/6nbNqSwwuXiC88TDG1LPneXgUITcPs9FXm7bfe6OIzcTOpSiOBfSJ2TuchqE9uDLQjajLh9ix4wYOrdtTLD2eTEcTwubM4Wa7n/ifRzz7lszmqXtbpJH30XJtQGPlLnrfcuf3Bgn0632fPiu7UjArkeQ0LWxstEmKDub4mqMYdhlCd72dVF1ZlH0L6qIdFUZ4XBRXdvuS4t6Ajs0qYnhrHuV2lcH/x8rEXdjLpj2RVO3XncqFTZCmxBGlSOPu7OXEdh1FY70Adv++B62ylbn/NI4yVZrTyEEHpY4++rG76d82iq7rvIg6dpdCLRqjc3o1B5Vl6FrLkOXNz9DY739UEHS3xJajCIjEM0fh/NKNvemoXUn0wXG0vdqEPUNduLR3E2eTnXCOjkPuUZlmLYuTfnQiVW+35M4AJ/x2zWePYXeml3jIj6fC8HSuRG0PC1JubGTQj8bMO96bYq+dbKSmppKZmZnrwBoaGqKt/XHSKrnu5GfWwbhx43B1ddVktn9piS2f01QEBQWxYcMGhI84seUsAnl11K5KC+Xoip8YuXAPz22b8eOyGbS1jWL7jLFMXX0Ty7o9mTLci8tzHuD1B/FUpT1h25zx7Db/nhV93Qnb+itnKUEtlwzW/DCdledjqDRuEyvbarNj6gTmbgvGodVAZk7qhpe9wWvEsxSqxBCOrZrJ1EUHSXBuzZSfR1BH25/x/Sew6WYMJvbVGLH0Z6rG7mbs1HU8TExF3XYW58ZWJ2j1OL6bvB9FscYMGN6M7LMrWbTpEhKv3ixdNJJa5ncZ16w3O+I8qFMN/HafJMW5GRNmjqNjZSf0kk8zvOop2l+cQDnJM24fW89Ps1dz4u4zLNwaM2r2eBrLTjK850R8k51oOWQCg+tIWH8ulDJVWtDc1fzFqVrkTvq3jaXfgSZEb/yZyb/s5XmRpoyZPpT6koM03l6Ywz81wjRnl4xoDRCJp7gM3gMBNRnhl1l28jY2pZvT/s9j8cyHrB/2HSO2PcS9/Xh+HlGdsE0XyXT1pnEzF9KPT6NuQFMu9SnMuX1L2G/YicnFgvnZ7yGW0XfZ/Ot27kQ50v3XdcxuV/wvO57v4Zx4aT5CQKlUMmbMGLy8vGjXrl0+8uzrcyUjI0NTvUjIbBdbziKQV8QzZ0eRs9ayksM4uu4XwipMol8Fi5w1rrGWwNlpvTnsPZ+pdQvmfGiWOpaT06dyocpIxvrY54L/okmReIprQERARCDHEYiPj+fgwYN4enqKSS05ju77GyxcuDB3797FwMDg/W8W73grAiLx/Cc0itRIzu9ZS6Tn93TwzI39QjXK52GEpJlRxM6YHE/9UaUQEZKAbiFbzLW/LAmy/PIoi8Qzv8yE6IeIwBeEQHh4OH5+fpQvX55ixYp9QSP7PIciiMgPGDAAZ2fnz3MA+dRrkXjm04kR3crXCIjEM19Pj+iciMDniUBgYKBmh61KlSqaY16x5S0Cc+fO1ZQtrVixYt468oX1LhLPL2xCxeF8EgRE4vlJYBY7ERH4uhDw9/cnNDSUunXrYmZm9nUNPh+Odt++fRqFgWbNmuVD7z5fl0Ti+fnOneh53iEgEs+8w17sWUTgi0VA0I4UfpT79OmDjo7OFzvOz2Vgly5d4tq1a/Tt2/dzcfmz8FMknp/FNIlO5jMEROKZzyZEdEdE4HNHQKVSsWDBAo0MllCrXSIRdfDyek4fP37MzJkzWb58eV678kX1LxLP/DydahTpz4mLV2Fqa4lejmchKUgMf0KqsT0FjbXyMxD5zjeReOa7KREdEhH4vBEQtFcF8XhjY2OxWk4+mUpBZUCoXHTlypV84tGX4UbeEE8VyYH7GTjmZ07deAL6Fenzy1SGNnRBT6Ik6cl1ti+dx8q9/jwvUJXeI0cxoL4LITtGUX/kLvTtytJh6DgGNi+Nmdan+yhUp8fyMFpGkcLmfHyuuJqspGgiUw2wtzV6Y2a7WpnO3eOrWRfqxfheHiRc2MnsaUs4EhiPZeUuzPjlf7jH7mTs8Dn4K93oPmIYbRyCmbLxCc26d6BRCSukqmSubFrA6utlGDvJk8ANC5i54jSScp2ZNrkrjjdnMzi0Nev6lUX/y1jSn2QUIvH8JDCLnYgIfD0ICCTH19cXBwcHMZkln0x7Wloa06ZN01QvsrOzyydeff5u5BXxTLq5lSHn5Axq1QB3+X1WjZ7Ck9bzGe+VztYNW3hoWp/B7cph8PwSiwauRmfMDOo9nsHo9G7MKXqf3UdD8eo5mOoOejk4CUoiD0xg3ONWzO/vhdHfOG124G9UnK/PvmVtsPnYXtUqHp9cyKhLZVkxutobRd6V6aEcmD2T582m0wQ/Fu+9S9HaXWhd3pxI321csGuCg9//OOA8iZGuWTyJU2Ciuknf/vN47j2EHbPaYfZ4E91bTCay8gwWDzPglP8TSvq0oFB4EAq3MrjrXmFivYs0Pz6K8gY5vqX6sSjl2/tF4plvp0Z0TETg80QgIiKC8+fPa/Q7XVxcPs9BfGFeCyLyCxcupGXLlqKkUg7ObZ4Sz/NaDG7VkFLWeqTeXcPAKWq+HWHNnT338Ow3kCoFhdhqJdFHp1DDrwq/lTzA+IhGTCr8FP87mdTo04tyBYRqbcncWjON6acfkpRdk4kTfLi5YQo/b7qDgYkLjYeOZXi1BMZXHMOVQhmkyyvy3fjRdCun4OiqeczdeBWZR0smz+yH+/XxtI38hlWFzzPmuxU8MNbDtkJXfhhWmfCNcxl6MJmWrb+ju08ks9rP4565NkZWzjgYxBMQkEaJvj+yemgprs4bxYiVV7FvO5IfvivN3dlzWeV7lpA0cyp+N5XFvfRY3G8M62KK0/+bRljE+7Jo+QFinbqxasVQatibkBV9ioXfXqfu+k4kb9/LjWRHWvWrg53unwRRScDuqYw/aMC337Wlmrsd6nvbGXw8nBL37pNWow42x3fz1N0b6R17ukwtzJG1u4gwrkCXVjUobmeKtjSOg+P+R0ynRfRwFzVy3/XREonnuyIlXici8IEIZKshQ6kmS6VGpf6rEWFTQFcuQVsqQf6FfDA/ePBAQzzr168vSil94JrJ6dsUCgV79+7FysqK6tWr57T5r9aeQDwFmarVq1fnKgZCOd8KFSr80YcKzY7nS+KpjzLpPAtaHMBuuBcJx2OpNPFbSpoKB9pq0q8tofwqaxZVPESb6TcobleI4tU7MqB3E8rYGSJVJxN8NxKJXiKnls8htvoALKPOEunYlkFFHzBhZTTt2hqytstduvuPxuXxMTauuINddVviomVU69AQyaFZLJC3YqLuGtpHfcMq5/ts2aFD15/KcXXGftIr1aap8zXqLdJj39JWqP23snC+gm7zK3B5/kGSStSkQ/VoRg96TL+5Nizpfo2G06vx9PJZ0or5UPBcAKoKNWlZI5GZDQ5R6+gkilxfwqhLZVj8rSm7tu4nFGdql3bDvUwxrA20SXuwnYnDUun7e3Wu7jhGhHkVvmvlzuv0UBC7v7RnHRuPhlCkaQ+aF3rI1Kv6DK1uzN4h0wjuOJtxbkH8tlxOr1XNMAq5zM61v+OX6ES3Ib2pXVSbs3P7cKL0XCb5WOfqGviSjIvE80uaTXEs+QaBNKWayLRsnmaqeJihJiYtm4QsFZnZf3VRJgFrPSmmOlIc9WQ460qw1pOhryXJ+VJwnwgdQUrp7Nmzmox2IyOjT9Sr2M2/ISCUMD18+LAm4at169YiWDmEQEpKCt99910OWXu7GVNTUxYvXvxG4lnSQkWY/3oWr9an7RAHru89j2mDb2he2hp5Vgz+q2YxQ6cjU802MCmjD1saS9m+4ThJhXzo1sINQ2U0Z1fv5ZoqibDzpzBqORKHRH9inNozpMQTZvwQQM1upmzs84jel0dQNPwsO1YcRV3YGUmmKT49G6B9ejaDImuw0HITHQXi6fKQ7XuN6DG3AvenbSXCvQqNit+mwUI99q5oDZe2s2SJjF6Ly3N13nFSi3nTotZzpra5RouftRjV7xL1upRGlZGNVTE3dK+EY1C5Bk3qq/it2gpsd8yk5L0ljLpYhuXDSxF/xZfNW49yK8aSjmMH08zDmszQ/czoH0GnDY0J2XeQgOzidGpXCRt9LchMJYVsYvxvoCpZGvnt/ez2j8XV1ZBNoWaMaFMbm+hgkp3c0b29k6XLJbSfUh5ZsgprR32uLpyOn1s/JjctxOmfBnLdZz7DK5rn+jr4UjoQieeXMpPiOPIcAWFnMzotm2vPlZxPzuZ+opJ7qdkEZP1tm/MtnjpoSfAyklHESE51ExkljeU4GH18GP6nBEbQity9e7cmxlM42pVKv5Bt3E8JYi70JSgNXLx4UfNBICgNiO1zRuDFjmev5WewNbPGxtAIbWk65tV70KGklOunDnPqZjRyuYpsmZzsBEOq9+mE5ZlRtNmtT2cPExLTLajQqBlNqjqgm3GX5T3mcsHRGYfka2jXH4hVwHp2PDSmqqMu8ZZVGFBPyc8+C6FXDQqpwcCiLPVqaHPF14/H6bpIkpIp2KoXTSJm0e4txLNJhViGj96HbZlq1HTLwm+b3huJZ+tNFfGfvoc4KxNMLZ0oX74gj/cGovs68dw5E+/wjYyaH0jZqqUooJPIk7DHPHyoouagIbQvXwhV0k02jNxGwfEjKPnsKsdPXeOJ8C5WSTAyd8SrWTWyti3mcLweuiolhk4lqeaUxMIAI0a0aYBnAX1QK4m4uJ2ly9W0GG7LnYMnCVHokJ2QSpF2felWKolfv1lNoV9m0LCgELYgtndBQCSe74KSeI2IwH8gIOxuHo3K4li8kiuJSh5kqXk3uvlmwyV0pBQ3lNLUXIsmBbWx1v88CKhwpHv06FEE+R6hRKPY8gcCwgeBoOMpVDBav359/nBK9OIDEVCT9ewRx077ExadBFoFcKvoTbkSdhjK1WQmRXP/+hVuPowgQ9+e0t7elHUyI/HBKbacuA9SfayLlqZyRXdsDOWgSiH08hl8rz/H3M6MQk623DiymsORBalX2o0ylSpR2vAGgyr+isUIH5zNi1C+RiXcLLMJvX3l/+2dd3hUxRqH3y3Zze6mhxRKQicJkAQCSJEqgqIXEaWqYAMERBAUCzZQQEHgig1QFJAiRVBEUaSDgPTeQ0ILIYX0bC/3OSEkAfESIdlswsw/9z6yZ8o7s9nf+eYr7DyUgKxyQ9q3aYhX8l+syQ2ng08mZ86qCG8VQMbeM+T6VaZGiIxTG9ax/bwn97SpiTlRRUSbQFIOXcTqE0TNqib2rEmh9sNh2I/9ydptcVCpDk1bhiFPyEQRXJnqIXDqp2NoH2xBFct5dv6xg0T88NXquXQxBXnVaO5r15iqnioc5iv8ufC/rPN8ije6hZAZd4S/9hwnOcuCLjiCNp1a4J91jC3r95CkCCay+T2Ee6WzK1lBo1qh+GmUgJ3cpDiOHpUR1sqflEO72HX4EvIqkbRr0wDt8ZkM/SaESZ89RjUnZgi4zYPjMo8J4ekyWyEmUh4JmGwOtidbmH3RxNZMK4kWB9YSXEgVpYym3gqGVFHTobIKtXQ378JNip7euHFjnqWzS5cuLjzTu29qsbGxeflVJ06ciIeHx90HQKy4GAQcmFNPsmj1r6TW6sOo1lWvpipKWcfg+w8xeO8oGkl6rDw0h5Ur5w6y/5IPzVvUxrPEL1/MpOxbxzZFM7pGB5RAiqjyALVk5iiEZ8lwFL3chQRyLA5mxhqYnmgmRfLf/AcTZ3U3Gb383KihkxOokaNRXP0LKNlET2dZSTY6WJdhZY/RflOKShnUs9WsUwAAIABJREFUVskZUFnFszXd8S+IynQ96JmZmWzYsCEvlVKTJk1cb4J38YykbANLly7lySefzAsyEk0QuBkBh81EZnY2VpU3lSR/SKlZc7h01ohf7Uq4u/a773VLctitWKwOlCq3m+b6vLMT4MBmNmFTqFG5uEHgztZZ8k8L4VnyTEWPdwGBLLODYXuzWJJp459cOD8JVdMmyI16Pm6o5CBHhlTEp+jfbZvj6pW80Qbncqz8kWDms8tmzlmuV7HSM9JNTp9KbrwfpqW6i/p+JiUlsXLlSjp27Ejt2rXvgpNQfpaYnp7O6tWradiwYV6qK9EEAUFAECgLAkJ4lgV1MWa5JpBusjNsdzaLsq8PUZeEYaRKzsshKh6vocmLTL+dJllSfz1v5KV4I5lSGqYbLKl9/ZRMqK+jhqfC5SLfL168yA8//CCsarez8aX8TFZWVp7/rZRAXkoBJJogIAgIAmVBQAjPsqAuxiyXBBwOuKi3MeZQDgsyCkWn5PLk7yajt78bw2q5U9tLifz2NOd1XC5k2/gyVs+3qVaSrderz6f8lYyvr6O6h2sFHe3du5f33nsvL7JdqSwvzmDl8jj+60lLqZS2bt2KZPns2bPnv35ePCAICAKCQEkQEMKzJCiKPu4KAgm5Nt49msv8NCvXbsIlaRWtkfNSqJpuVdV5+ThLsuVaHCw5b2TKRRPH9df7gD4f4Ma0KB1e0j2+CzQpZY+UrmfhwoXMmjXLBWYkplCUgJTLc+3atRw5coTRo0cLOIKAICAIlAkBITzLBLsYtLwRkK6/p8camHLBRIaUsBPyohgl0flGLQ1dq6pwLyUHc7PNwR9JZt45Y+RAzvXX+/+toWZIPa1LRLtLwmbz5s1cvnw576pdNNcjIAV+SeJz3LhxSNVwRBMEBAFBwNkEhPB0NnExXrkjIJW5/DXBxKunDZzKjzyXbtKj3OW8W0fDQ1VKT3Reg2XMF5/jzhjZV0R8Bsvh2/o6uoRIdZnLtpnNZn799Vd0Oh2dO3cu28mI0W9K4NChQ2zbto2+ffsiVcOpCE2qEpZltpNpdmApUpNWeg/0VcnxcJPjoSoB35eKAEusQRBwAQJCeLrAJogpuDaBuCwbb53QsyLNUhDoI/2OfReu5dEQtdOsjVK996UXTYyLMxJnKrx2b+OpYGljD4J1ZevvaTAYmD17dl4tcBE17Zpn+syZM2zZsoX77ruP6tWru+YkizEryf/5WIaVXdlWDhgcGKx29DYH1iLeKJKftU4pw10pI8JdTitPBXU9FdT2VqIsCSfsYsxTfEQQEAT+TkAIT3EqBIH/Q0CyoMw8a+LtWANZ+Vfs0sfHVVMzOkKLRkqy6cQmRdR/dtrA9Etm0vLn4yGH90PVjIzQOXEmfx8qNzeXSZMmMWDAgLw8nqK5HgEpl6dk8ZReDOrVq+d6E/w/M5L8nQ9esfBzopk1OTYyLQ7SLHYyb57+9rqepO+Iv1KGp5uMRu4K+ga50aayGk9hCS1XZ0BMtmIQEMKzYuyjWEUpEYjPtvH6sVyWpRXWI+rgLmd5Ky98SziQqDhLkLxLz2bZeOxgToG/pyR9m3ooWBylo5Z32UWSp6Wl8dBDD7Fp0ybc3d2LsxzxGScTkBL8SymVgoKC8izT5aFJVsxdyWZeO2PghN5Ors2B8Q7q0Uop0T2UMgJUMiZXd+f+qmp0t5n6rDzwE3MUBFyNgBCerrYjYj4uQ0ByF1uYYKL/4dyCOUki79dILV2qla2wWhFvZECsgfT8NEtV3WRMqunOk7U1ZcZPKsnYu3dvpJRKorkmAckq/csvv+Dl5eXyJU0lbXk+28b0U3rmpVpI+wfLpvSdLLh3yC/QkKdL88Wp9D//pFN1Mujho+T1MA3hvm4ulxfXNU+RmJUgcGcEhPC8M37i6QpMIMNk5+PTBiZeMBWs8mEPOYtbeudZTMqySVH2zbdncqxIiqVHA934LlKHZxmlV9q/f39ensjhw4eXJRox9i0ISKmuJMunlFJJJpXScsFmsDrYmWphfKyB9TcUapCmK5Vt9FTK0ChkNNHK6eqjJMhdTlWdHE83OdLzUs7dLIuDHelWtuXauWCxk2V1IH1lbhSike5yXq/hzsNVVXirpBpjogkCgkBpERDCs7TIin7LDYG4uLi8SGzp+rFoO5Fl4/n92WwvIu7mhml4soYGpQukzpx5XM+Qs8aCKUvBE19GaIn2z6+v7OQdkCxpkqARqZScDP5fDrdq1SqSk5Pz9skVXSKkl6rlF01MOmPg+A2lYz1kUF0jp6OnkocD3Yj2UxKkvXVQneQfejzdwsokC+syrcTq7aQW8dmWEAbK4ZXq7jwVqqayRpFX3lY0QUAQKHkCQniWPFPRYzkjMGbMGBo0aHCdYJKu2dckm3loX07BaiorZaxq6kmMr9IlLCKxmVbqbs8qmF8VpYzxdTU8W6Ns3ACkiHapDniLFi3K2Qm4u6a7e/du4uPjuf/++/Hz83OpxUupkRaeMzLujIGE61PWEqmV86Cvkl7BKqIrueF2m5HpZ7OseQFKi1Ms7LjBmhokh8eDVLxZV0O1Ms4S4VIbIyYjCJQgASE8SxCm6MqBzWJErzej1HqicSumWdBuJD3FgHuAL5piPlKSrG8mPE02B3PijQw5bSgYqr+fkslRHgSVxSRvsmAp6OKeTensNxVeHL5c3Z1J4RpUt/mjfCdcpavbwYMHU7t27TvpRjxbygROnjyJlM+zVatWeXXbXaVJVknpOzcx3kBiEX9OLxm093NjaDUVbQJVaEvIzWVPqoUZF01sTLUQf4Nl9Y0qKsZESG4rwuzpKudDzKPiEBDCs8T30oEt9SALZixkd5oPzbv24JG29fAuoT+WJT7dYnfowGrSk5NjQ+vnxU3/HjtMJB7aze5DJsJaeLNx5U/sO5WcN4K6zWBejIhlo60Nz9Qzsn3VD6zenU5o20fo/WAosfMXcbnTEHrUdX5KoJsJz1yrg4lHc5l4yVxAaGINNS/V0eKRHwFrN2awf9ta9loa0Ov+CHyUVpL2rGKjI4zGl9ezxrM7Q9r4c2nPLg6ec6fZww2xn9zE0iXrOJluJSD6QZ7q2Qpz/DZO6FrSo2ElZI4r7Jv3F7Y2rYip5YvDeI6N81egb/0Mj9T3/ZuldfLBHF4vMscBVVRMDteWScR98+bNWb9+PR4eHsU+VeKDzieQmJjIxo0bady4MREREc6fwD+8RC07a2B0rJGEIlfg0i1D/2AVz4aqqeOpRFGCL6bS61qywc6KiyamXzBxskhuXH85DK2i5p0G2tu2rLoEWDEJQcAFCQjhWeKbYiJu2euMPdOc3g08sMkq0axTcyoXO/WOjczDK5lxvDbDekYj+TS5RrOQfGQXf66+QqNh/6GW9u+/AHZDClt+W8rGrKYMiEng/RXHaFC3IRGVNCirReJzbAoTzf2ZUuMCa345irZpHWSOyrS7rz6ODZN47mJPfnm5Cc6Oy76Z8MwyO3h5fzZziqRRmhWu5ZlQNar80pjW7ASWTx/Ne9uCGDfhNbrH+HF26Xt84ejGW7UOM26qnqc+7EzSbz9wPrgrXWueZ8n6M/hVrkWov5yM2Dh0bbohPzKfDX79+bhLDeT2cyx/fj6WQc/Qo0VVcg9+Q9/uH6N+4Su+Ht2OSje4sy07Y6DXqUKrbM9KbkwJ1xLqeWu/t5I8Vzk5OXTs2JGdO3eWZLeir1IgkJ6ezooVK4iKiqJZs2alMMK/73JvioUhx3PZk2svCPwJVMgYWkXFC7U1ebcMpfGnUBKf2WYHvyWamBhv5JCh0NTqL5fxbbiGR6qXjevKv6conhAEygcBITxLfJ8sJPz8Bo8vDmbi2GdpUU2HwnKZdd9+wifLLnHPi6N5rWcou959no/22FBom9P20ar41X2QAfXTmPnFISoHH2RS9mNsG9GAAws+ZOxnm9G2eYY3XumKYvtc3v18Mx4PDueT1x4i2A0yL/zFggnvs+BYEJ36D6BPxHmmj/2CfYGP8/knLxGjTWXznI+YtHA7WYpoer3wBFG5e7kc1Yu+LdxZP+5jjP3epbl+M/+dMIsDHm15dfQzNDJu4K1XprI10Ysu496i+YE5zFmdS6tRw3i8oYUfpk3jp30GGo+ZwewnG2BKPcmaZd+T3XI43dy28OZWE089/DAtQjyRYeXwstcYa36a/9Y9xXeLdhLc7Tm6xtTE30ONPPV3hj5+nlGbB1PPuZqJmwlPqfze0D3ZLMoszN+5vLEH3YNVBT+AkvD8ZfFkZu5S0LZ+NF36PoJ2yyS+dPRkSvea7Jr1LlNjfYjyaEDPl1tx6dufOBnYmMd6taKyTo4lOxO91cC21bP/QXj6sO+LQbx1tCot8aXTO6/Qpsr1pTEPp1qI2p1dcIof9VMyNUJLLS/n5vOUfAZnzpyZl0BeNNcmIJU2HTt2bJ7Fs2fPnmU+2SsGOwOO5PLLFQv52cHwkcOIyipeqqfFz710RGfRhUslaefFGfngrJGE/EnklcXVKVgWpaOuj3O/T2W+KWICgkApEhDCsxTgOqxX2DHvIz769gANh0/kySpn2XZCT3RMEKtmXaTr++1IeH0Qx56ez4iGFvau2cKRiwG0bp3I/KNedPfdz7CE/7CtRxoTXo7l0S+epJrDgCnxEF/vyKBD+wjSvppH1gsTGNhAS9qZrSyfsxr/x0fSsVoSSyf8iX+P+6h3/itGGwYyp+lJZn2aRrfxHbj07S+c969BYOpWLrQYxND7tPw05FVynn+foLhf2KNuQbuMvZz2DKXSiVWs0XXnzeeao9DLsJzZyi/zk2jzUS/ka75k0dlgHuv7IEFunoRU8SA7YQ+rvl5FwLNjaJnzO88Nf5tfdsQj1z3F0iOfErplDGPNg1jSM5CTGxfz8YfrcH9oAG8P6UQ1zVGmRM+h0aZp3B/gXOVZXOH5U4wH3YJUBSdGEp6rf/6WrW4taXpuH4lBMTRlDcvUfZjaMwZT4kY+fXU2vi9PZ2DtS0z/ZhfB93bmsdbVuWZDseVe5qdpg+kz4Y98S6oDm7kjk9fNYGizRD7u9D7qd19Bt3sZyfeM5o3ONSgas34q3UrYX4UBRjcTnnq9noSEhFI46YVd7tmzB8nqOXDgwFIdR3ReMgTeeOMNwsPD6d+/P3J5Cd5f38b0Zp028F68kaT8K3ZJ4nX3UfJVjAc+xb4puo2Bb3hEEp+Tj+mZdslUUA1JSts0INCNaY08xJX7nSMWPQgCeQSE8Czxg2BDfykJY0Ag9jPrWDBnBZmqABL/OoChZiWu/OVB3/kvoJk2htRXlzAoUk3qkfWs2raby7FKqrXtSAvlb/Q6fj/r791F3+XhLJz0AP5YuLRtDu99s5ZcmS+KxFh0g+Yyq3s10s5s59dFmwh59jXasoPhb3zLZZmKAPt51ngP5fseF5j+VxSfv96AE5//yCltIN4pWznbdCDD7tfy4+BXSX9yFPLfPmBxXCDVHVeQ3dOHl+/z5sePPuDTHToGTJvGgJDzrPvuMm0mP0PtnAPMmzSej1el0+bVj/liSFOskvCcvYqAZ64KzzduavF8nnmPhmCxKNAYD/HZqA1UH/403WNS+aTxXGI2T6VjkfvkESNGsGjRohLfpaIdSkm1v/766+ui2m9m8by58JzD9kpPMKb2GT6evxNb2mFSW47myz5NsOUcY8UHs9AOnswjPqf4dN5uAu65j+6taqCRgn/sNsy5yaz9+eubWDz70dE4l/sHGZi08glSfvqOP7LbMP69rlR3LxQKxRGe586dY+7cuaXKUOq8V69eLuMzWOqLLecD/PbbbzgcDjp06IBG42znlkJ48VlWhh3Xs7qIS0uwSsbWJh7U8XF+WrDLuTYePZDDrixbwZV/A42cryO0tCzy0lnOt19MXxAoUwJCeJY0fkcSa8d8wL5mvbjXM4WjB47gVqUWluRMghs3o4rMiiYymFMjR+QLTx22jFMs/uZT5u0JYuSYATRKns1DBzvyZ88sJr+2n0YvdiTE0wNP0xlW7EogtG5D6vk5yNFG0qGB53XCs71XHHOnrcfWIJzIGt7k6D2oE3CW7z89Qf2+EVxcvhNTeHNivHbxa1YE3Ztq2DBxLsFvTqDqmZXsMEfzYEMvrCof/PTZZCltZB/4mTlbIxkxzJddX+2j6tAeNHQzkaXPIev0JqYvCWLKT88Rkn6K35d9T8Y9w3hMvZVXf46nZXQzooK0KCpVx7FrIuNzezEmKJ6NBx3EtPJk/6KzNBjcgw6BexjWN5HXNgyirnMNnsW+av8xxoNH/2bxlIRnPyY+EMC5td/w4mvz0A36nO9faH6d8OxWXc/+ZcvYmKQmomkEARoVbjYzbsFVid/67d+F53OdcFv8FqO3pOGnlmE3y/GL/A8j332ZLmHeXJOeR1ItRLrAVXtJf41Ef6VLQEr0n5KSkueX6+3tXbqD/UPvUlaGeWcNvBNrJLFIQNG8Ohr61y07Mbz1kok+x/Rcyo90l6obDamiYlx9XYlF1JcJcDGoIOAiBITwLPGNsGO8+CczJsxkp74q7fs8Q89WXhz9eRGLfjuIre5DDH+pA7mL5pLV7VU6V1eDI4czm9awI9mT1g+0w+/8z4w9G8Xkh4I5+sscvl68F1Xkf3jm2XYoDq1i5tKNJKiiGfjaULrU0pFz+QR7th6l0n2P0tDfQeqhtcz4YhkHU7xpPeRlBrb24MjKOcxZsYUTJ91p/dxwhvb0Yf3Mmaw8Y6NqQA26jxpGA8MeFny7iK2XfejYtwetrHuZ+f1mUowhPDJ6JI/XzWXtd9/we1YVOjf04uCGTRxL9KL1CyMY9kAdFIZU/vx9KRvSYxjUARZ+O58dRxPzCLt3Gs2b0Sf4zXo/Q8Oy+X3+PFbuyqLuf55g4GPRGH+dwODkPqx8qXHBNXSJb80/dPhPV+3D92XzXXqhj+eCSB19qqgLImtthivs3b2Bk17teapRADJzEtsWLeBgaFdeaF8Xu/Eify1bg/qB/twTrMJuuMz+P35k7o9bSchyUCWqKwNf6IT19EYOe7Tn6ZhAZPYUdnyxCVuLQI5/e5B67w2mXbAbxtRT/LblAI6a7ejaOLjgun31OSMPH9MXrKyHv5IpEVqqewqfNGedn/I4zokTJzhw4ECexfPGwgnOWk9Cro0xJ/R8l2wpGLKhRs5f93qXae10i93BiH05zEgpnFc7LwWfRWiJ9HO+FdZZ+yHGEQScRUAIT2eRdoVx7FfY8fkKTmnC6NK/DYHqEo4TdZi4fHQf+w6baPhIG0KLm4DZnsL22d+T0vF5utV2kXRKFgdjj+Qy5XJhOqUptd0ZUkvjUlaPL4/l8uK5wpKeTwer+DhcS4CL5Bp1hWMv5vB3ApLP7+rVq+ncuTPVq1d3OiIpmnxdkpmXjuqvS2O0PELLY2VUAKEohP0pFmL2FAbtBShkjKvjzqCaGvKTWjidmRhQEKgoBITwrCg7WZx1OAwkHoglXelLjfpV0Zb4X1ApgbwJg8GCUqvDvbh1JR0mMlINqP19XCqB/Ow4A8NiC0tSDgtyY2x9Hf5FfCyLg700P9NsUwZ7iqSAGRF6NYG8usT3tjRXIfp2NgEpEGzcuHF5fs2NGjVy9vBIgTxfxht5pUiBhii1jHWtvAlwge+XVEDi0R1Z/F6kstGgKio+DLsaZX+tSf7hs2bNYtSoUU5nKAYUBMorASE8y+vOiXmXGIGbXbVLLme/JJp49GBuwTjN3eUsauZJLQ8nO6H+w0ov5lgJ2VoY0R6kkPFBHXcG1io7/7gS2xTRUakSsNvt9OvXjwEDBtC+fXtkTi5Mnmq0M/6EnumJhTcK71RR8U6kzmWix3+IM9DzZGGO3Ie8lUypryWiSGqlK1eu0KlTJ/bt21eq+yU6FwQqEgEhPCvSboq13BaBmwlPqaOjmVae2ZfDHuPVpNJSapX59bV0D3F3ieu2G38Ym2jlfBYuom9v6xDchQ/NmDGD+vXrc++996JUOtcnOD7bxshDuazMKvShXtFQR7dqasqg2utNd1+aY60/Mwv+raFKxmcNdbQvEmAohOdd+MURS75jAkJ43jFC0UF5JyBdO0o/vO7u11coSTLYee9oLrOKBBkM8FMyvYlnmft5mm0OntiZxfJMWwH+rpXcmBupu+4qsLzvjZh/6RH4/vvv8fT0zLPYqdXXFyYovVGv9rwlzUrnXVmYJGfP/HaotTeRt6y4ZSPp1zeJfv47kHtT595+jBn7Ap0aBOBmS2P/4qmMeus7Tlp0NO3zGuPH9CPKX07aoZ8YNf88Dz/9BI82DLouF+4/rVW6bm+8IYPj+QnlpXuOryN1PFutkFXZCU8HtozjLJk8jrcX/InRXo/eb3/I2y+0wC8njh8+WsyZoFY8M7AtwZpUfn+lPz80nMynz0ShRc/ZP5cwfVs2XTpFcvjTOFpN6k0Tw0ZGPv82a65Up+9rbzOiZzMqiVr1pf1VuCv7F8Lzrtx2sejiEJDSvcy/aGLA0VwKC+nB9iaetAws2+jWjQkmeh3Tk5r/oyjVln4r1J2REdriLE18RhBg9+7dXLhwgQcffBCt1rnnZuMVC/ftKgze6aKT801TLyrfpBTv9VtlJXHFMHqlvsjGZ2sQt3kZi3Zk0Kp3X2od/4a394bw9vDe1PfO5ejaNVyp/xjtQ3LY/tUHjHp/J00/mM74fs2KlZhe+moN2ZnF7CKZLSbX1fBSTXfc832oy0x4ms6zasKn7K7+EMOeaoef8RR/LDlLxIBOeB3/jXdGv8s6317M/XAYLUNz+HlgJ/r/EcW0n6bT0/8Ms997jZlpTZn6Zmf2fXiaDjN647V8CF9UnsSUtkrOnsmgcpMoAlVlW1xAfE0rJgEhPCvmvopVlRCBYxlWXjmay+9ZhZbFp3yUzGpWdlbPdJOdoQdyWJ5mRUr4IuUmiNEpWBCpJdy3bAVxCWEX3TiBwLFjx5Dyefbo0SPP8llaTfIflW4UrvmRSv7TqxLNdD+YUzBkTy8ln8V45NVk//+tUHhuGhSJLDuO5d+sJd3Li4ytZwkd+BSPtwzBrSBhhwNT4l5mfv0HqTkXOe7ZmveHdqe+/639oKV5vrU/m0lJhWmVxtfSMLKWO9r8AcpGeNrJPb6Skcsz6de/O/eGFub1xZrO3uVLWLvtBKdzAmjbrze92ur4Y/Bg9jTpRM62NKpF68iIvcS58HB6tgjJF579CDvxBQPmWHhyYC86xtS+Wsq4tA6F6PeuJiCE5129/WLxtyJgsDr4LM7I+Hgj2fbCe8GvarnzbF0txQ3cv9U4xf13o9XBbGk+54wk5Vs7JSPRyMoqxjb0cPp8ijtv8TnXIyAlkJcqdkVHR5eqxVMStZIv6TWrqpQnc/EFE/2L5J+9XeGpkFLEzVjJ8YvnWGMIZciIx2hb07dQMDmMnP9zKTM2JNL83lqsn3GQFm8N44mY4LwXtv/XpK/7jJN6hsUXZra4mfBs0aIFkr9saTbJFaJNmzb5Q1hI2DybL+Iq83y3LtT2u3b178CcepyFs5cR79uYqJQ/2e13HyP6N2D3yOGcH/QZMYdn8eXWSjz3XG02nkiheWTlfOH5LG0CrBxas4Dvlu/Du92TPNezPdWKmxKvNBcv+q5wBITwrHBbKhZU0gSOpFsZeVzPuszCQIgwNxmzI3W0DFQ5LdBIuvrfmmzm1VMG9uUWWmBjNHLmR+uoL6ydJb31Fbo/k8mUZ/FMT08v1XX6+fnRvHlzPDw88sYpMeE5sD6mpCP8vGAbFm8dJ+IyiO7Wla731MxLy2Y15mI0ZbJ9zlRmrEkmqkMdzi7+A8PTHzHvpTZXy9b+nyYJz89O5PLy2cI8uTcTnmFhYXTr1q1UGfr4+DB16tT8MWxc2b+M6ZvMPPDIf2hRyw8FNozZWaScWcfkD2ZxqVZ7ovU7+Sn5HqZN60XG+29w6aXveLZmLpcug5/8CFM3XigiPHtS5dB+DM3aEnhpE8t+2kvdJ1/lgVrOdcEoVYiic5chIISny2yFmIirEpACeWafvWr1TMwvoyddQXX0VPBuXQ2tnVDDWRKdu9MsTIo18EeGFUORoIy5dTU8VUtTUFHJVTmKeQkCEoG8VGWXzXk10a+1f2vxbDFHxtNNKuMmV6OrEUH7Dk1wP7yJDccTSM3Wg0xNcK0omkR6snPxHHZkBVIvSIsjK5aNpxoxfeEIGnn9/0j+q1ftOUxKKkz55BpX7WDLjuePlRs4djGJbKMZZL7UaBBJJct25i+Np2Z0KBqyid2ZQsNRz1Jn8XSShi9gaLRUoMNB7pn1fLihqPDsjsfPs1hyHlQyGR5VwnmoT08i/YXrjvjWljwBITxLnqnosQISuKy3MfGknjnJFnLyI42kgM8OngreqqOhVSlaPqUfwH1pFsafMrA283rROSDAjWlRHniK6NMKeOoq7pJuDC5q4S5naXNPQrS3ypHrwHBuB4s3nASZCs+AmkQ1aUDNQC+Ulgzijxxg59HzmBxuBNaMJLKeN5mJKeiqN6CGnzvkXmTHhstU69iY0FuMJb3sPbMjk4VF/Lv/G6blxRrqglyjZePjKZ0LO+aMBI7s28+RC2nY8aZGZBRVtJmk2KvSNCIINXoSDuwnwSuEwMTTGOu3I9zvqti2Zl/iUGIuAb5arhzKIrhlbfxN5/hz/S4SbL7Ua9yM6DoBqIWTZ8X9EpbhyoTwLEP4YujyQ8DhACnQaOSRXDbk2Lh20S1VHW3nqeDNWhruDXIr8eTX0nXfXylmxp82sDHbhrGIpbODVs7CZp5UvuWPdfnhLGZ6dxA4lGGl375sDuXnU9LKYEtzL2J8lbf0vXQWIbMdQtalkyy9+QFS5ogvG+joWU1dMMeyE57OoiDGEQRKnoAQniXPVPRYQQlIvz8nMq0M3J/Djvyk8tJSpQDX+mo5g6uo6FPDvVipWoqDSMojuDzeyKvnjKSaHXkR7NfafVo5/43yIMrXuYn/y2LfAAAICUlEQVS/izNv8RlB4FYEzmbbGHU4hx+L5KFdUl/L46GuUZxBmv/JDCvhOworgzXTyJleX/LrLrx+FsLzVjst/l0Q+DsBITzFqRAE/gUByfZxKt3KE3uz2Zfv7yk9LoUpSLEKvb2VjKqtISbQ7Y4sNwdSzUw+YWBZjo384PWCWbbTyPk0SkdDXzeXqfLyLxCKjwoCpBntfHhKz5SEQv/JtyureDfKdUpmzjmp57m4woj2Hv5KJkdoqelZ+LInhKc4zILAvycghOe/ZyaeEASQLDb99maz22i/rvrKNTQv+Cl5tJqa5gFuqOUy3OSgkMn+JhSlq3Sbw4HFDjlWB0fTrSw8Z2RJhpWcItfqUr+SG2cbnYIJ4VqaVRKiUxzD8ktACtj76pyJkSf1XMsVEa6Usam1dzFyeZb+uq12Bw9vyeQPw1WHbsnV8aUQNR/U017nTy1lBOjVqxdr164t/UmJEQSBCkJACM8KspFiGc4lIGnC05lWPjlt4Id0Kyk3miUByS4So5bTzldJmJeCqh4KvFXy68RnhslOssGe5z/6W7qVg0Wu8K+tSPrR81fK+I+/klE1NNT3VQpLp3O3W4xWCgS2p1gYfiSXvUXO/Px6Gp6qfevk7qUwneu63Jpoou2B3IL/Vk0p40Mpe0SN68vqlvY8RP+CQEUkIIRnRdxVsSanEJDEZ4rBztIEE4sumzmmt5OZH4hQUhOQKvO18lDQJ0hF7xA1/u4izLSk2Ip+ypZAksHOWyf0fHO58Lo9RiXjt1beBN6yglHpzT3bbOfF/TnMTyvM23uft5LPI7RECJ/q0gMver5rCAjheddstVhoaRGQrg1PZNr4McnMpisW/sq5Pvr8dseVouUb+ynpH6giys9N5Om8XZDiOZckIKUrmn/ByNunDVwq4i89MUTNaw10TivMUBSO9N644pyR508ZyM5/ifSSy/Ku2d8O0xTUaHdJoGJSgkA5ISCEZznZKDFN1yegtzg4lWVlc6aNvVcs7Mm0crzID2pxVhCultPcS0G4j5LOvkoa+ChRS2ZP0QSBCkjgYq6NF4/p+Tm1MGdDLTcZ8xrqaB2scvqKD6dZePmYns3ZhSnTonQK5tTXElNJJFN3+oaIASskASE8K+S2ikWVJQGpJOBlvZ0LRjun9La8/x+fYyPZdDVQIc5oR8r/WVUtzws4ClLLCNbICfFQUkcrp4ZGTqC7HJUQnGW5jWJsJxDIszBeNPH6aQPx+d8P6djf761keoSWMB/npQtL0tt4+6SBhclm8mOK8FbIeCtUzfC6GvEC6ITzIIa4OwgI4Xl37LNYZRkRkESoyQYGmwOzFMIO6G1XUy9J7pqSLVMll+X9qLkrQCmX3VEapjJaphhWELhtAllmO+8cyWV2sgV9fiYHKYND90puTAnXUs3jVtWMbnvoggdTDDYmxhqZnWgmJ/+KXfpu3u+hYGFTTwLK0Of0zlcnehAEXIuAEJ6utR9iNoKAICAI3HUEzmRa6bw/h7hrpkYpK4QM+gS6MTlMS2Vd6YlPKafopFgDnySYkKoVXWtSYYgdTTyICVCJl8G77kSKBZcmASE8S5Ou6FsQEAQEAUGgWAT+umzmwUO5f8sM8ZivkonhWup6l2waMakMbqrJztTTeiZdLIyslyYrWVzn1dHQp07Zp3YqFjzxIUGgHBEQwrMcbZaYqiAgCAgCFZnA0jgDL8UZSb4hKK+9TsGI2u60reSGr0qO7A7i7STBKRVrOJxh5dNYQ16xhqJNypk7IVTNC2HaioxarE0QKDMCQniWGXoxsCAgCAgCgsCNBJbEGxkTbyQuP9io6L8Pr6zisSoqwjwUVHJXoPwXaW0l102pYMPJHBtrEs0sSDQTd0Pe3WoqGWNC1DxXWwQTiZMpCJQWASE8S4us6FcQEAQEAUHgXxOQysf+eMHI1AsmdmXb/vZ8DYWMzpWUNPV3o5FOQbC7HF+1HK3y+pK0kmXTaHOQbXFwyWDjUI6NgxlWfk+xcNzs4IaKtIRp5LxcTc2T1d3xlBw8RRMEBIFSISCEZ6lgFZ0KAoKAICAI3C4BKRvEX1eszDxvZEOalcs3KUmrk0O0u5xQrYJKGjkebrK89GTXmt3hQG91kGl2cC7XxkG9nbSbVBbzlENrLyXPhah5IEglROftbpp4ThAoJgEhPIsJSnxMEBAEBAFBwHkEJI14SW/j10QzCy+Z2KO3Y7zRTHkH05Hi5CXh2jNYxcPBKsK8FCJ37h3wFI8KAsUlIIRncUmJzwkCgoAgIAg4nUCu1ZFXgGFjspm5F03sM925+gxTyugbrKJLZRXhXgo83e4sYMnpUMSAgkA5JiCEZznePDF1QUAQEATuBgKS1DTZHGRYHPyZZGZdkoVZVwrLbBaXQW8fJV2D3GgZqCJILUdzg19ocfsRnxMEBIHbJyCE5+2zE08KAoKAICAIlAEBSYjqLQ6OpFk4mGblvN5GvMHOL7k2suwgXaO3Vstp5aWgqkZOlK+SMF83/N3leVXDROhQGWyaGFIQyCcghKc4CoKAICAICAKCgCAgCAgCTiEghKdTMItBBAFBQBAQBAQBQUAQEASE8BRnQBAQBAQBQUAQEAQEAUHAKQSE8HQKZjGIICAICAKCgCAgCAgCgoAQnuIMCAKCgCAgCAgCgoAgIAg4hYAQnk7BLAYRBAQBQUAQEAQEAUFAEBDCU5wBQUAQEAQEAUFAEBAEBAGnEBDC0ymYxSCCgCAgCAgCgoAgIAgIAv8D57yWsEBuHxQAAAAASUVORK5CYII=">
            <a:extLst>
              <a:ext uri="{FF2B5EF4-FFF2-40B4-BE49-F238E27FC236}">
                <a16:creationId xmlns:a16="http://schemas.microsoft.com/office/drawing/2014/main" id="{0F48CAFC-5E39-4D7F-A8B6-35FE540D1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Federal Data Stores.png">
            <a:extLst>
              <a:ext uri="{FF2B5EF4-FFF2-40B4-BE49-F238E27FC236}">
                <a16:creationId xmlns:a16="http://schemas.microsoft.com/office/drawing/2014/main" id="{62F78E0E-C13C-417A-886D-7F1DAA6CB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607D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11" y="2103311"/>
            <a:ext cx="5580714" cy="3990741"/>
          </a:xfrm>
          <a:prstGeom prst="rect">
            <a:avLst/>
          </a:prstGeom>
        </p:spPr>
      </p:pic>
      <p:pic>
        <p:nvPicPr>
          <p:cNvPr id="13" name="Picture 12" descr="Federal Data Stores.png">
            <a:extLst>
              <a:ext uri="{FF2B5EF4-FFF2-40B4-BE49-F238E27FC236}">
                <a16:creationId xmlns:a16="http://schemas.microsoft.com/office/drawing/2014/main" id="{BC16ADEA-1398-43C0-8111-ADD8F0EA07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040" y="4766486"/>
            <a:ext cx="918150" cy="576064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3398FB2-C998-4D6E-9FB2-DB49F9E0AD77}"/>
              </a:ext>
            </a:extLst>
          </p:cNvPr>
          <p:cNvSpPr/>
          <p:nvPr/>
        </p:nvSpPr>
        <p:spPr>
          <a:xfrm flipH="1">
            <a:off x="9063272" y="1961937"/>
            <a:ext cx="1304472" cy="660781"/>
          </a:xfrm>
          <a:prstGeom prst="round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London Boroughs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39F75559-9E53-41D4-BC0A-14C778E7A4F8}"/>
              </a:ext>
            </a:extLst>
          </p:cNvPr>
          <p:cNvSpPr/>
          <p:nvPr/>
        </p:nvSpPr>
        <p:spPr>
          <a:xfrm flipH="1">
            <a:off x="7409594" y="2033946"/>
            <a:ext cx="1304472" cy="660781"/>
          </a:xfrm>
          <a:prstGeom prst="roundRect">
            <a:avLst/>
          </a:prstGeom>
          <a:solidFill>
            <a:srgbClr val="AB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LONDON GOV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D545CA74-48E8-482D-AE93-01822994024C}"/>
              </a:ext>
            </a:extLst>
          </p:cNvPr>
          <p:cNvSpPr/>
          <p:nvPr/>
        </p:nvSpPr>
        <p:spPr>
          <a:xfrm flipH="1">
            <a:off x="6538105" y="4813611"/>
            <a:ext cx="1304472" cy="660781"/>
          </a:xfrm>
          <a:prstGeom prst="round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TfL</a:t>
            </a: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6E0F0BAC-3EBA-4689-A10B-C992774C285B}"/>
              </a:ext>
            </a:extLst>
          </p:cNvPr>
          <p:cNvSpPr/>
          <p:nvPr/>
        </p:nvSpPr>
        <p:spPr>
          <a:xfrm flipH="1">
            <a:off x="10054876" y="4564406"/>
            <a:ext cx="1304472" cy="660781"/>
          </a:xfrm>
          <a:prstGeom prst="round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Charities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B2338A6A-E449-41D6-B25F-74A40F72BF98}"/>
              </a:ext>
            </a:extLst>
          </p:cNvPr>
          <p:cNvSpPr/>
          <p:nvPr/>
        </p:nvSpPr>
        <p:spPr>
          <a:xfrm flipH="1">
            <a:off x="10367744" y="3096027"/>
            <a:ext cx="1304472" cy="660781"/>
          </a:xfrm>
          <a:prstGeom prst="roundRect">
            <a:avLst/>
          </a:prstGeom>
          <a:solidFill>
            <a:srgbClr val="AB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Academic Institutions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05716-116D-4C0E-BEF5-A8CEBDA31A45}"/>
              </a:ext>
            </a:extLst>
          </p:cNvPr>
          <p:cNvSpPr/>
          <p:nvPr/>
        </p:nvSpPr>
        <p:spPr>
          <a:xfrm>
            <a:off x="8257932" y="4827480"/>
            <a:ext cx="10801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Balsamiq Sans" panose="02000603000000000000" pitchFamily="2" charset="0"/>
              <a:ea typeface="Balsamiq Sans" panose="02000603000000000000" pitchFamily="2" charset="0"/>
            </a:endParaRP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33AF275C-1E61-46BB-993D-49740D5C3AD6}"/>
              </a:ext>
            </a:extLst>
          </p:cNvPr>
          <p:cNvSpPr/>
          <p:nvPr/>
        </p:nvSpPr>
        <p:spPr>
          <a:xfrm flipH="1">
            <a:off x="8271184" y="4888299"/>
            <a:ext cx="1304472" cy="660781"/>
          </a:xfrm>
          <a:prstGeom prst="roundRect">
            <a:avLst/>
          </a:prstGeom>
          <a:solidFill>
            <a:srgbClr val="AB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Business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5EED26-4717-4F6F-8C00-78358975D5CB}"/>
              </a:ext>
            </a:extLst>
          </p:cNvPr>
          <p:cNvSpPr/>
          <p:nvPr/>
        </p:nvSpPr>
        <p:spPr>
          <a:xfrm>
            <a:off x="5778634" y="3507538"/>
            <a:ext cx="108012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Balsamiq Sans" panose="02000603000000000000" pitchFamily="2" charset="0"/>
              <a:ea typeface="Balsamiq Sans" panose="02000603000000000000" pitchFamily="2" charset="0"/>
            </a:endParaRP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45ED3131-DE13-4CD7-8757-47E090BE982B}"/>
              </a:ext>
            </a:extLst>
          </p:cNvPr>
          <p:cNvSpPr/>
          <p:nvPr/>
        </p:nvSpPr>
        <p:spPr>
          <a:xfrm flipH="1">
            <a:off x="5885869" y="3652104"/>
            <a:ext cx="1304472" cy="660781"/>
          </a:xfrm>
          <a:prstGeom prst="roundRect">
            <a:avLst/>
          </a:prstGeom>
          <a:solidFill>
            <a:srgbClr val="AB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LfB</a:t>
            </a:r>
            <a:endParaRPr lang="en-GB" sz="1400" b="1" dirty="0">
              <a:solidFill>
                <a:schemeClr val="bg1"/>
              </a:solidFill>
              <a:latin typeface="Balsamiq Sans" panose="02000603000000000000" pitchFamily="2" charset="0"/>
              <a:ea typeface="Balsamiq Sans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A733E80E-7B4B-46DC-AB46-9213DBAAC111}"/>
              </a:ext>
            </a:extLst>
          </p:cNvPr>
          <p:cNvSpPr/>
          <p:nvPr/>
        </p:nvSpPr>
        <p:spPr>
          <a:xfrm flipH="1">
            <a:off x="5930519" y="2619957"/>
            <a:ext cx="1304472" cy="660781"/>
          </a:xfrm>
          <a:prstGeom prst="roundRect">
            <a:avLst/>
          </a:prstGeom>
          <a:solidFill>
            <a:srgbClr val="607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Central Government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F8BF1D8-FD10-4F8C-A75F-1AF5147805D4}"/>
              </a:ext>
            </a:extLst>
          </p:cNvPr>
          <p:cNvSpPr txBox="1">
            <a:spLocks/>
          </p:cNvSpPr>
          <p:nvPr/>
        </p:nvSpPr>
        <p:spPr>
          <a:xfrm>
            <a:off x="1133389" y="666600"/>
            <a:ext cx="108488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There will never be a single warehouse for all of London’s data, so we need to connect..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31936EB-6A5C-49F7-A6B5-21BC72EBEED6}"/>
              </a:ext>
            </a:extLst>
          </p:cNvPr>
          <p:cNvSpPr txBox="1">
            <a:spLocks/>
          </p:cNvSpPr>
          <p:nvPr/>
        </p:nvSpPr>
        <p:spPr>
          <a:xfrm>
            <a:off x="8549919" y="3264624"/>
            <a:ext cx="1091644" cy="66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City </a:t>
            </a:r>
          </a:p>
          <a:p>
            <a:r>
              <a:rPr lang="en-GB" sz="1400" dirty="0">
                <a:solidFill>
                  <a:srgbClr val="607D8B"/>
                </a:solidFill>
                <a:latin typeface="Balsamiq Sans" panose="020B0604020202020204" charset="0"/>
                <a:ea typeface="Balsamiq Sans" panose="020B0604020202020204" charset="0"/>
                <a:cs typeface="Arial" panose="020B0604020202020204" pitchFamily="34" charset="0"/>
              </a:rPr>
              <a:t>DataStore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C98D8-7D72-418D-A4DA-BF5461397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2" y="1781559"/>
            <a:ext cx="5287738" cy="2192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EAF287-0218-46E1-8C35-FC8F07EA21B2}"/>
              </a:ext>
            </a:extLst>
          </p:cNvPr>
          <p:cNvSpPr/>
          <p:nvPr/>
        </p:nvSpPr>
        <p:spPr>
          <a:xfrm>
            <a:off x="0" y="1420647"/>
            <a:ext cx="1643480" cy="30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458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C551F8-645B-4DBF-85B5-CDC8021B1339}"/>
              </a:ext>
            </a:extLst>
          </p:cNvPr>
          <p:cNvSpPr txBox="1"/>
          <p:nvPr/>
        </p:nvSpPr>
        <p:spPr>
          <a:xfrm>
            <a:off x="4188516" y="409795"/>
            <a:ext cx="5262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City Data Analytics Programme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				</a:t>
            </a:r>
          </a:p>
          <a:p>
            <a:pPr>
              <a:defRPr/>
            </a:pPr>
            <a:r>
              <a:rPr lang="en-GB" sz="2800" dirty="0">
                <a:solidFill>
                  <a:srgbClr val="607D8B"/>
                </a:solidFill>
                <a:latin typeface="Balsamiq Sans" panose="02000603000000000000" pitchFamily="2" charset="0"/>
                <a:ea typeface="Balsamiq Sans" panose="02000603000000000000" pitchFamily="2" charset="0"/>
              </a:rPr>
              <a:t>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793A-1542-4DD9-B895-22C40FF1A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0" y="6411277"/>
            <a:ext cx="1800200" cy="27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 descr="data:image/png;base64,iVBORw0KGgoAAAANSUhEUgAAAp4AAAN+CAYAAAC8RQulAAAgAElEQVR4XuyddVxUWf+AH4ZGugRRCRUVDOzudu3u7i5ExcCgDOzA1rWxO1BRTFTEAEwUUbobhpn5fUB3f7pr7O67vu/invsvd+79nud77vDMOd9zrlJkZKQCcQgCgoAgIAgIAoKAICAICALfmYBSQkKCEM/vDFlc/n9BQIE0M5mYqBhSsmWfBKAk0aaYTQn01SX/i8C+fE+5lMzUJGJjE8mUylHRNsTMzBTdz8SpkGaSlJhAQnwquYCSRBUtXQMMDfXQ1lBDovT528ilGcRGR5OQmv3/J0g00Dc2xtBAB02VfxiTzzVDIScrJZaoRBlGxczQ01AGckl+84YoiTFliuuj8g/KrEKWS1JcLCkyTcyLGqKh8v/JUeSm8DYsBqViVhTXVfsHRf1jhiLLTOBlRBqGJUtgrJnfb8Tx7yWgICspkohECeYlzNBR++2XpgJpejzvIuPIkErQ1DXG3NwIzY+e32+zk5Ly9jXRecZYWxkgnvD3xJQyMzOFeH6794gzCh2BHCJu7mPuNFcuxqhhpKfOL0qlrlUHx82LqF8kkRSFASUt9FH7kqn919otI/3NPQ79/DM+Z+4Rk5ZOnr49ncfOZHznihio/vKlKCcnJZJHl4+ze/8p/IPeotDK1yxVDKwq0ahjF3q1a0JpQ3V+754KMsOv4zJrNjuvRWJqqIOqRE5utjZWtRvQrmMX2jWuRDFdtc989lMQCmkWKakZKDR00NNS/6Lofg98Cmk6QQfcmLg5iXGr3elRQR9kYezt3Y2JWpN4uH0AZn/DjeXSdJKSslHV0UdX86+qrILcxJfsXOyKT3xNPN2H4WCi+mt0ua8OMKTRXDRWnMS7S2mECv0NifviJWQkXl9L3X4XGH5gF1Nr6H3Pm/1A15aTnZJIco4qhqZ6P5A85RG4dTx9vdXx2u9BGyuNT3OW847zK+bi6hNIqkyH8g36Mm32EKqa/v/z++0kR3JwaGtmRU7h9MlBlBYP+HvxVCgUQjy/3XvEGYWOQA5vru9m5sw9KOp2p2ezUhT5YGISZW3MLTW5tW0jN1WaM31yO0rr/pkvk+8BI5Nnp7az+lAw5nUbU6VoFte93Vn+tCG7z6+gk7UmoECW8Zaru9fgsekqcss6/NS1CfbGamTFv+KO/2XuysswZPREulU2+bx4vvbH2dGTIK1aDO9aG1MtOWnhQZw6eYEHEdo0HjGZ8b3rUVLnazwU5EQGsWvfFSQObejewBbtX8X4e7D5zTWl6QTuWcAY7wQmei+jd8V88XzJrq7tGa3lyPM9g/8G8VSQ9voy2zbeoGiPkfRw+BzPP9bW3MTnbHN1YV9cbZYtHfXJP67csL30qz0TjbUX2N69zK8/jv7YlcVZf46AjAT/lVTrcZbRRw/gVEv/z338X3t2Go99vNkQVAbHhR2xLASTIn8sVXnc2ziKbuvUWH3Ei3bWH4ungpyQrbSuuwC9Ka6MrGmMurYxtpWrUFznz9hjJPv7N8HxnSO+F4Zh+2c++scaUSjPEuJZKNMmgv42gQ/iOfcsloOdcepbGb1fhwAV5CSHcfHwCZ4oV6VHl7oU1/mrI1rfjuSPnZHJq3sPiJYZYOdgi56alFd7xlB+5COcT55iTiMTIIs3V3Yxa9pmomoOxG1GX2qV+GXUJn9UIoonb5LRNbPG2kTrK+K5iqgKA1gy5SdKFHyJykh+fYf9qxez8aoafd1cGd28FJpfmK4HOelPTjFy/Ba0Ok7BY1h9jDT+i/+N/kviGR/gzfDeG7FefYilba3/shQK8fxjT8D3P0uI519jHIevcx86HGzCjeBZOPyvvyr/WiM+86mviaeM+HPOlOocyJKbhxlRWfsv3lWI5+fACfH8i91JfOyfTuDr4pmb+oYz27ZwW9qEceMaU0xDSsKT6/jsOsjVsCRUdUpTqbI5WioGlHGwQ/eNHwdfmdJ/cAcqGGuhpJARdecQaw7H0GLkYBoXS+PqtoPczVZGI+UF159FY1h7HPNGVUX24hbHfU5y+0ksqtZVadmxE62rlvxNPaWMrMwckKiioaGKkiKRawt60XKZGiuv7WF4JV0UGa854jaL2ackjF+1kMH1rdD4UyUCCjILRjx/K56APJd3gT7MnbCKhLpTWTqvK1Z5r/E7eZSDvkGk5qlTulF3+nevg+az82zzWs2WK2GoFC9L5VImFO/tgleHUiQ9vcL+/ae4/SwODYtKtO7ejVZVLCmi+hsxVeSSEHaf88eOc/lhOOm5BpRt1JZ+fVpRSgdyU6O4f/EERy7c5k2yMsUqN6ZLj7bUsTZE6Y+Kp0JKamQol44f5fyd5yRr2NCkbSe6tKqMUUE8CqRp0Ty4cpJD5wIIT8jFwLoaLXt2xD58J05rThBw4wVFqtWnSpladBrYj/b1LNFIf43/yUMcPnGPJA1j7Bp3oHPrutiavpd9RW48If5n2Lf7DC9zVSliYkHOiztEGHT47Ihnnyrjedt9KE21EnidrEnZWs3p3LkJdmZKPDu4gmX+lkxa2JeK+vk/EuRkhN9i05araNTvzICmtmh9qDlT5KbyKvAiBw5fJPhtKjql69K9XzcaljFGWUlBXmYsQRcO43P6JhFZOliWscHCWAtlDTs6DWyESXYkd04f5vDFO7yTGlKhbhu6tq9LaWNtlJWSCdjsxu40e6pKwrh5OwyZWXmadu5K25ql0VN/P5STlxVFwImDHL18l7cpqhS1rUX7DpVJv3SE06otcJ3QFKOCHzRS4kKvsvdQEIYNO9Gpng3ayh//0lGQnfyGO+eOctQviKgULco26siA3o2x1lUjNz2cC7u3cltaAtOkp9wPjUHdpiYdenWjuV1RVPKfC0UeqZGP8T18FN+AZyQXKUFZ7XBWb4nF8ezhT0c85Rm8CfIveE7vvkkk18iBbkMG0sGh6Pt6YVkmkSHXObz3JHdfx0Hx8lS3MkJFVYNitdrTupSc4CunOHjmJq8S1ChTrwXduragolkR5LmpPDh/AJ87OViaJBN8/wnx6tY07tiD3s3s0Cmoq86vJ4zl0dWTHDx7i9fxuRhYVaFFjzaUfrKPlbdKMXF+byrofegDr2+wYfM1tBt3ZWDj0r/WDSvyMnj70I8DPmcJCk9AYmZH0y696WgQhJvXPapNcqRnRYP3X94Z4Zzd9DP+GrUYN6A+Gq+vsGPnUQLeZKJtbEujjp1oVU7GoU2bOeRzkEsRprRoWxFr8/oMchpCDYNMXgRe5tjBCzyKykTPrhGde3akURlDJLIMwq6d5bTfK9RNlQh5GExMig4VW3emawMDnvud56LffeI0LKjZtic9mjtQtMjXjDaPpBcBnDp6nAsPIsiTW9Cw30B6tLDDQEVKdNA5dl8NQ19HmbCbgbxOV2BRqz39erelkumHkcy8VF4HXeXI/lPcj0whz6QSpbMu8/PtUp+OeMpj8F/mwdrTZ/DxT6VGq/rYWJWiXvfh9K0o5/6Z4xzye0hipj6Vf+pEj3b1sdbLjz1/RiqW4BvnOXDCn1fxuRhVKIuy7xoOMV+MeH6kDEI8/+n+JOL7iwQ+iOdkV66m6GJhXIT3/59/wvO4I1XlT9no5MSZvN6sXNuLknGXWTDFnXNJelSvUJS0Z/fwf5qIeeWfGDywLUUfbmNeoDXL1zjRzFIfiVzKsyPz6bPwBWO2rmOIbQxbRkxm8fl3WDevRSmjXBKi6zHJzYbzriu5JbOiirUOKa8fc+N1SSatnseAKqZfaJuC3FfHGNp0COftXPE7OJLymkrkvruN+/R5nFBpjbf7CKoWK/L5WsysMI4s8GBzhANu64dRWeeXkvaviCcKsmOD2Th3Ojvi6rB8+STKvzvK8lNPUFbXQiX5CX7XXmE1wA2nJgpu/LyVVT53UbWrR6vqVpg16MOoevrc3bOYHSGqmGlm8iroLk+LNGeR6xgaWxv8f/2iIpe4J5dZ7baCUy8V2JazRDcvjke3JAw/upP+lqlc2eGOy8brqNrYUcYwjxd3HxFbrCsrt8ygqXHeH5hql5MZE8y+VSs48FCOXWULlBNfc+daPA6zl7O4R3kkGVFc2bGYBZuvIbEsRxlTFeKfh5DQfhE7qrxhs88Jjuy7g2G7PrSuVJE6LZtTt6ycK4udmX1VSt1qZdHPi+L+g3fo1RzI7GmdKKubTtDepYz3PEVOyQrUsNQmLeYFd/yeYdZ22mfFs2eZwVy3rkXDhuUwlCURFvwWlRoD8JjfmxLPN9K1+35qeB/Arb0NqrJE7uxwY/zOZAa5zWFw7ZKoF/z4UJAd95xzPtu59FYdI0kCj24EEF56BHtXDsBGTUrIiWVMmX8ceanylFRP4UHgI+KKWFGrWl8Wru1J8vaZTN/+jnJ1y2EkTyA4IAKDVsNwGdsWK/0E9g1oxBBfcKhWi4rFNEh+85znuRWYsNCJXrVLoqGI4eziaTjteoaZnR1WejLehaZRsd8gmuadZeiydBad28CAskWQZ0ZxcaMHi8/JGDR/Fj1qFOPTao1cIh9e5tDOs0TrGkDMU/yvxFBh5jLW9K1MTsI9VgzpweJgHao7OFDKCKJCgwnT/omVm6bT1EKTzNggti+Yi/eNVGzsbSmqmc3r21e5EmKBy7XTn4inIvU5h/cc5U5YGtraOby4cZWryS3YdnwOjUyVSAi9yPKFK7gYqUG5MnokPw3k5rM8yjeqT8t+Y2ieeYblW26hVt6e4hppPL93j4hyo9jt1Z+SeXGcXDGGvkuCsKtehQqlDJBGPScgzIQhq5YxvUkJ5Jkx+O9agst6P7Ash21RVRJehBLf1oX9NYPo1fsItb33sfAna1TzEri9dRHjdqczwnMOg2qW5P3vujySwvxZ67qCqxklqFHOgNzEt7yyHsDWvsp49BjD1eru7Hdvh4VqHrF39jF+/H70B87AvZOCVd3GcLF4U5pUMCQ3Ng61Mg3o8VNFXl07w4ntG9gebM2oiU2xMbSlebdmaD7yYcmGUyTpl6J8UQlvg+9yNbImq3xcaG2Wye2tHkybvoeUilWpVM4MSeQjzgcnYWqohpJeOWqW1SbxZTAhyaUYPn8Ow1uVQ+dLC3cUCdzcup1TL5JQ11YlJeQG/k8MGbBuFWNqFeHZiZVMnLeBUJWy1LO3wUAthZDbwag2nMkat57YFskizG8v89238TivKFVtzZBI4wg6e4lYk56fiqcigXv7D3D87G5c98TRcUwfqlsXo1ylckhvH2LftVjMK5TGUBpN0PUApK3c2Tq7NeayeO4cWo/ritMkFbWhbEk9FPFPOXfmJko1VgvxFOL5F11GfKwQEfggntPWEl60GnUrFEW9QDzL0HV6X8rmPPlIPNuTe3Q+AzxjGbrehQGVTUl/e5FFIxfysp4L3s5VeLF0GpPufUU8y0Szefh4VtOcje5DsTNWR5qeyaMTS5izT5Wpq6fS3LoIsvgAlvQZz9G6btxc3IHPTuDIojm/YAQ93FOYfH4/zo3NUEFBZpgfMxxdCSrRl82z+2BrrP75fKQ+YGWP4SwIrc/BQDeaGP1Su/Q18QRp0ku2u01jxdNyeHk5Uc9IRg4qaKirgTSag86DWfG6J9t3D6b461OMnbwdrfYTWTioDkbaGqgrS0mKS0FJSxt15VxeX9zAuEVPaO86j9FNbfhlNl6e/o7Ta11ZdgEGzplEewcz1Mgj/e0rEk0qYJZ4irkjPIltOYOFI5pgoSEnJfQYTgPceT1iFxcn2BHyrRpPeSYvL2xh4RJ/Kk5bwNAGJVDNi+HCwpEMOl2PcwGzsA47wtzxq0htM515QxpirilBlhnDszgdqpXVJ/rWZsYM2IqV117cW1ujpqZMTvBeOvf0obrnYmY1K4lyXjL3D61i4Y4w2rouY1jxYKb2deNFndFsmNEWU3UlsmND2ebhzpmcZp8Vz741piNftJ/1fSqgQSavL2xm3LzbNHRbiksbVbYN7MKKpEHs3DeOCul38Jjuzg2TTqyY3YdyJhoffnwoyMvNJDUlE2VNLVQlmYTsnUt3TyW8fJfS3iSKrWMGsjmlOyvXDMReIxbfZbOYdtWS5Zuc+MksGKd644gdvwWvfhXRUqTwYN8ypm7JZNTaufStKsenf1Mcw/qyc99YqhuokPnsPDOnbyS9+WTWTmiBzjNvWrbZQvn5a5jXowK6ygpyEmNJkBhgrhTE7Cb9Od1+G7e8WqLy6gpLHJfyxHoQHnO7UEb3N6NdChnZmSmkZUrQLKKGUs4zdg4YiKeZI/c29UMz4R7Lh4zirP5wlnt0x1ZbiZS7O+k1bB92btvY2M2Kp8fcGOESSIt5CxnZzAZNiZTIi8tpPvIW404c/EQ85dkZpGRkg1p+P1aQGbCa6q0OMdT3LHNqSwjY6YHzjnDaOs9jQB0L5M8O0KfBHFS8jrGptYyf3RYTaDEYt4nNsFDLI+bKGloPu0xfHx+cq0g57jWZGecMmb98Bm1sdSHlHkt7Dme7vSuBG7sheXKMuaMWE9fCifnDG2OhpYwsM5rn8TpUK5PJ5gHdWZM2iJ17xmCXeotFUz25Y9GNVbN7Yvvr853D29t7mDF5I7ntnVgwuBEWWkrkKGlgpA0Ptoylq1c6M39ez9AKmZz1dGLOdRPmrHCmDadoUHEWxRZtxHNwA4ppglyiiqaGGgpZNL5zBtLtaCMu33Okcr7lpr/iZ08vzqRWwWlWLyqaqJIbeYGJtfrzavYlzo4txaOtbjh5v6DtokUMqW+JatpdFnfpw7KcwRw9OoU6RqqkPb+M29yNxDgMZoljZ2z0v1BbLs8iKTETVNVQV1MmL/kKs5qO4NWYQ+wfb8/b4yuZsCiAGpNmMKaNHboqebzwmUkvjxgm7d7CcKu3rJ/typHUysycPZCaJfWQyDO5vm4co/eb/KbGU05eThbvTs3Ett9TVl3bwwA7NWLvH2X+iguYtR/N+A6V0JPkEHF8Fs0co3E5vY2uWvfwnL2SUPNOzJ7UkbJG6ihyw/h5UCcWZzgL8RTiWYj8SYT6Fwl8fao9Kz7kI/FsS+rumQxaq8Q8H1e62xqQEeuPW48pBDq4sHlZDZ4umsjEPyCe6/W7c8B9MKUM1JFmvmX/rE70XxmI0m/rJSssIOj+bCr9rthcTmrQTnp2ciGsxRKubuxO0Q+flUYF4OE4m8PKrdjsPurLI55fJPY18ZSTHnmPVVNnckGlM8u9hlNROYwTuzbg5baRa3HZoNClQt25bDs5gbLRZ35f4ynPJebxGdZ4erHzsD8ROaBQNMPt+FomtbXl/e41CjLy7zNjETeK9GCpZ0/K6n4EQZ7L86OuDJofTF/vdYyp/WFUWPGOI6O60P1Obx7cGEbO/q8vLiqancS1bTPoNmYTcb+rVW2B9/091A31YsTSMAatX8XwGvk1tB8fCn5f45nDi8OzaTN2Ay9jMj493bge4909GWJxhSHjgui3zYtJDSwKpPDP1ngq4m4wr/NEzjWZh59LW5Iuu9FzmC9N16+ha84Jpq8Joem02YxtWZYiH1UwKHKSeXbjMKs8VnHQ7yFx0nz+3dn1bAs9LCJYM2AAPpqT2LG5D6VV47jiOZWRe4zxOjWfVnEbKV3dkTe/66hVcdy3nfld9TkysDnOcU6cOz2YMvkpSwth07BxbDDogY9HT9J3D6ChSwn2PFhB22K/3TgmnYfrh1NtooztQauwu7+Kmetf0sHTixH1LD6z/ZWC7MRXXD2wDveVe7nxNAopChRdvIk8OAK9fPEcNpFrljPZ7PUTFvkckm4yp34ffHpt5aFTRU65DMLlen28D02jtnG+2H6lxlOezutbp9m4YgXeZ+6RnCFFSaUsU05eYnEjFfzXL2D24TQGe7nTr5oZSq8P0dm+H1FLrnO84VNmtezL9hil38xAFKHayutcH1qUU17TWXjDhpWbZtLAIp9Nft1kXzodasS1h45onVjE4IWh9PNex+hav++LEecW0mf0FVqsW0mHjKM4rn9Oa6fZjG5WBq1f+4CczKgHbJ83lXmb/Ui3rEHnXoMZNbQ79UsZkRPty6wek3nU1IPVXWWsnr6N7CajcB3XHHOVMHaO6sXgHQ8pYlyB1oOGM6J/J+rZm6Mpif9NjaeclLCreDiOxOPI89/NuhRttRn/Ix1J2O6G8/44+nktZWAVU5SI4eTYNnS/MpC7DyZirwzy+EesmLmIC+rNWTavP3Ymv1lZ/utTlkfi06vsXrscty0XiM3ORVGkKHVmHeDUjKpE54un50s6LJrNsMbWaChBxpOdDGy2CIM1J3At9ZiZU/eg3m4iLiPrY1rwK/jrNZ4xJx2x7BnK+oBDDLbL4+G+JUwdu4iLyZ9+oajqWtLT+yizDfyY4XoJ+6kezOhQniIFsYsaz8/9OxJT7X9Ra8TH/ukE/ox49sT89WHGD1rM05L16dGiFCn3L3H2niq9li1jXEN1rrtNYfx1czzXzqK1jUHBVPvTw/Pouyjs/VT7hxHPj8Uzv97tyILhzD5nwkjHrtgZ/DKqIydXVpS6bath/Ml3mAJZ2hN+njYW53NmuJ5axyD7j1beSmO4sm4BUzdG0sltPuNa26P/obauQOkUMnJz85Aoq6L62f04vyye8pwUQs6vZ9qc05QY4Y770NI88prGiGNS+o3sTfOKRtxdP5MtTzt/UTxzEgPw7DeMQ9qdmT60MQbvzrNocRjtlyz8RDwzo4JY67wQP+X2eHr2o4Lhh1EOhYw8mYzwM4sZOucuHVetZUIDC/JL/xTSMPYO68HQsKE8uNCf9P0LGO2dwKQNy+hd6aNV7ZqOPNs7GPPcFAJ2LWTC8gfUHTGU5mX0PywOUiDLUaZknbqo+C9llHsw3VesZHS9YgX3yRfjvDwFKipKnxHPXN6cdqP1CD8aOo6hU1ndDw+BAplCE4sypdF/e5DeI6/Tfs0SnJpbFdRW5iY8Z6urC/vj63xlVft5tnW3RTn//pF+OHd1JrD9fE44NUeSGYr3+DHsiqtMLcM43mnVZ/b8wVQxy9/p4JcQpEQ/OMI8x5W8tu3KqO7VkQRuYZybEh4319DHGgK2OTHWLZBy3drhoJPA1eN3UWozkbVOHTAP30KDBp6YjJ/HiDpmv5ZFyKVKmFSsSZWSmfgMaPYV8exFts8wGszUY1PAajrbfFjcppAjUyghyRfa+ItMrN2Hm62n0Dz7BoHqvVi9uCe22r9fmKbISeTWLg9mrwui8oDhdKqpzk2X6bgaTOHpvj8gnjMcuOg5khnn7Fm134mGxfJHhmXEX1lO9Z7nGX3s41XtMpKDTzFz2gZem9djQO8m2CafpmvfQ/TIF8+WhkTeOcyc6Wt5YlCFdvWLkxR4nh23SuJ1egWt5JeYM8iFp1UGMqq9Hbq/NEeWh9yiFi1t5Zz4hnhqn/Vk6NxAOq9aw/gPfb6gZjBPgbKKhJyUx2yYMJ79SZWoqh1LjEFjZs8dSOWin4qaQpFHdnIUobd9ObjvAMcuBRBhOogjp9xoYpCN/8YZOP2cQO3a2jx5q01/55n0qGqOqlyGVJpEqN8ZDvkc4OiJQDLtO+Pi6UyPGipc+WRxkZy0NzdZNmMhF7OrMLhffYpp/fLjUYZC1Yo6Dcx4uvXvE09Z/B2WjHTiqMKBEQM6ULn4O9b3m0booD8inifxLPcM56k7yGsykgVjm2BeEK+UO94j6bFe4zOr2mV8Kp5yQo+vYZrreUzb96FT9eIfZtDeP3861pUoFn2cma7nsBo+n1ldK6JbUALzlr19m+IUNV2MeIoRz3+6NIn4/nMCf0Y8e2GZfpsVE6az+WEaxib66BetRffRg+nSoBwGapk8PerFqAWB1JkymSENrFDJiefaNjfcz6gw9QvimV/o/+jwYhy9gqk/cTI9a5comO5LjXvBzccatBvYCLOPxVOWxpOTaxg+bQs5rWawaUoLDNVUUC1iiKmBJhJkpL70Y+UcDw5GFqf/qAG0rWmDjqoEhSybpHfPCXybS3mHGpTIiyU8Sw97Byv0fpXQX8TTi5clO+A8vBnFikiQZSfxKuAcWzcfJdyiI/MXjaGJSQSbh4zCS7k9O137YKEUyf6549ka1r1APMvH+TJh/Foy6g5i3uB66CtAkXEFx7ZzyJm6Ca+ulkT4bmLawme0X+b6kXiCLCOSCxs9WXI8mTZjhtO+ekm0JLkkvXlDXqm6WGdewm2cK6H2A3Ec0gxrbTlx+dNc03chn7aDQ0PK8PSgO2OWhNLFbSG9K5tSRCeZc2N6M/RdZy78PBwbpWzinviyzH0viuajGN+pKsYaSuSkRPP4+ktMO3WhTNwpFkxeTkTVQUzp3xgrPVWkqZE8zbKgdfUSJAVtZ0yPFWjP8mZhGyskKppoJlxhWn9P3jYdj9uQ2hhrSJBmxvP8RSwaFnY4GDxj/jBX7lh2wn1Keyx1JKSG32PrknUE6nX6/OKiqlPImLaOxb2roEsaT87vwMU7jDaunji3LYNEnsXTU0sZOtCdQN36TPXwZFp3B/Q/roeTZfL87BqmzDmH/QxPxtfXI3j/IoYuAo9ba+lTSoXnF9fhOGk1T1RNMTGyomrLLgzp14aKxXRRzgzErfMAjlmPZemElljqqpKXmUjY/VdIHOrTwDaXg18Vz0GYvdlJ547rMBg6h+k98nlDVkIs6VolKGdtThG1LIK3jqHxyN3ISrfGcfUapjY04N3zN2QUMaNMCSPUPywwykuN4NCy2XgFmDHTbQw1dcPYOXp0gXg+2/9t8XzsXJeXp5Ywbu41Ko2awpAWZdEmjacnVjHQ5TmTzh75aKo9m1eXtjB53mXKDpnIqNbW5NxcR4teR+hdIJ4mpL7wZ/UsV3bdjUG3mAH6ZZoweMQQOtUuiSI+mO3z53EwrgoTHLtROX+RmTSNmJAHPNJrzMDqyl8Xz8czKPniJAvGe/Ky0iCmDW5a0BfzUqN4lmVOy2qWSGSZhJxYwvAhngTpNWL6Yk8md61EwVqjXw8Z6QkRPA+NRMXEDJAb4T8AACAASURBVF1NKWHHltPfI5IZJ39mnIM2CU/PsHDoSNYGatFhiiuejp0pra+KIvkZl67GYVquGHpq2Tz13YHHppc0cZrPpM5mBLoOoM3mchy6Op2qGvkL1RK4vms1WwLU6TluII3KGqOqyCYxKoTA12Z06FqaF39BPMtrJXM3MAID+0oFexG/PxRkhB5j6Ij1KLUbj2v/aijHX2ZO16m8HPpHxPM0axpksWOhB3veFGP4hL7UK2UIOTGcXz4T9xu23xZPezUSQs6yaPZWosu0Y8yARgXPiDw7mYjgYBItm9BIN5QV81ZwW60+40e3x76oBrmJD/AeO5oD6guEeArx/M+1Rlzhn07gz4hnd4xCdjB42DpS7JvRpWlFLEpaU6p4CUpYWmCsrUr229tsdPfC51EKpuYGSPIyiX76gjQNByZvWsug0lEFNZ4fj3jmr0BOe3ePXUuWsOtGHHrmxuipyEhMTETabCaHZ7fi/8czZWSE32Cl80y8DoZiUr02lUroIlHRoHjLCczrX+VDPWg20UEX2bZ2GyfuxaBlXhQTXVUUedkkJ6YisW/J1KH1CJk9lflPG3Lo1kIaGf62xnMOh58ocChXDC2V/EVF73gVJadUvS4MnzyI5nbGqMgTCdyxhOmbAzGwL4WpajYvrt4g1mgUW46Nx0HxjF2eS9gRkIiVrTlqlKf3zMY8WejI5mfa2Fc0RRYezNVbhozevoQJrct8mGovWPZN/LNrbF2xjmNBCeibGaOjlE1UrCEjt26gZ4l0Ag6txcP7AklFTDArIiPmTTzKFXrhvngUtYwlxDw4iuukxQQWKYN9uZp0GvgTFk+3MdT5CmYNq1LOtAyt+rQgw9ebtT73UBiYYKijQm58PG9lP7H+yCQcVGK5cWANS7f6kaRphJmhKpnxiSh1dePY6DrkxASwYeosDiaYYGddlBLV2zKgfQUSzq5j1nJf0gzNsDLWICcthWRDe/qOm0z/Gtq8OL6JOSuOEqFkiI2ZBrkZKUQ8jMa40Qjclo6gyscbyL8+wAD7MTyoUJWylsaoZCXxLl5KyeZDcJncmXKGmgUjdUmvLuMx2pFLhr1Y6j6GhpY6n05xKvJIeH6JNfOWcSnFkDI2emSE3uZcQAXWBm2gZ0kpl1ePZdyacOr26ULdSqWxKl6CklbWWJnpoSrJIfT4SmYuOUqCmhFmpkVQpKUQnenAxKWT6VwlD5/+XxvxHIyNTjK+K+fjuv8+cl1TzAxUSEtUodagiYzt9kHSww/Qt+Y43rX1YOOKAZTPvIPzGHeeVB7M2qntKPZh/9j8Nzo9OrWZhctPkmNRmpK62Ty+4cedivN5uWcIut+Yan88pzHS+GB8li9m06VwipgYo6sJmREvuXNPH0f/Y0yr+ctWZDJSX11jldsaLrxVwdbSCOIfce50PH2PX8S9mR6vr/zMrOmbibSqT/vm1ShjVZLiJUpiZV0CA+VMnvvtZqnXbh7m6lDMSBulvHTi32nTYeU6JlXK4/jXRjwfO1MhN4bbB9eyZLMv8RrGmBmokpWQhFLn+RwZ0wBVJRmJLy/iNnoG/kX7sMx1FPVKav9mmjuPxBd+bHT15Fy0Fka6yqRHx5Nh3Yd1q4ZRUVcFaXIY+9wnM/eiDo7LFjGkoVXBtDSJV3FqOJ1bZiYUNdIgMyEZSZmWTJw2nMaltIi+uIp+k0+g4WBPGWMDbOp3oZ11BNuXbebSq1yKmhugIc8hJi4eo74r2TrEipC/IJ5lY3ZTsdpSWh69xIo25r/+k5EnhbBzoRubAtOxsyuJWnYEV689xHDYDo5Pr0LUV6faT+PdqRhvbx1n+fId3IpWUNxcN38ahYTgUOJUW+B5dAltP9lA/jcjnvZaBQvibu7fwNKdl4jXMMJcTx1pdjJpKVYMWuVJX1sZD87+zPK1xwmTa1PUqAiSrCSePgkiydqNi6eHvC9REYfYQF70gR+VQB4pbx5wzvc5+lUb07Cy2fsv2A+HNCOGO+fP80xekZ9alSDOb8f71Yj6phirZpKm0EZTRRPLGu0Z2Lcl5YxVSAl/yOXzlwl8kwRG5alVXpuU17nYdWyPg0Eqd4+eJECjAr1aVsXwlzfdKKSkRD7h2jk/7ofFkI02xeyq0qBJHSqYfywPeaS8us+JM5d4Epn2/4Eqq2LSoB8j8vfV/P+vYbITwnl45ybXroWQCKio61OifGWqVqlI2aJygg4e43KsJb3HtcSm4M1G70cOpEnhXDh7mhvBkR8l3pCy9epRr2YlrI3yRef9uXkp4Vw7cwa/kEiUi1WjmnkmbxKt6dinNubqUpJfPeTimcs8ikpBybwxgwc1ROvtbU6dusrLbB3K2JiRHqdKpVaNqFXa8MOuAh9uK88h8W0o132v8OBVHNkKLcwrNaJjuzoU11IiNz2WpwH++N0JISZNgnGZajRtUa9gdE4pP7bMeB5fPcOFm89IN6xEu04tqaQXx+XDJ7kWloi2aW26DmxJCXkk969e4trDV6TkSNArbk+thg2pbVcUNRQF93mSf5+AYGLTpaiYlKNxmzY0sjUCWTaRwdc4d+EWYSka2NZvQdsGFTBWSSbkqi9nLj8iCWU09axwaFiP2pVsMMrPuzSZl/dvcOHcDd5KVTG2qYi1Rh7ZqlY0bF0d848KM2UpIRz3vkhO2RJkvQrlZZIKJSvUpGnjalgXbGP0fquriFu7cJ7lg8HAhbj0r4bBZ1b/ynPTCH/gz7nLd4mSmFO5lDZhL7RoPawNtoqXHF65iA3nYzG2MkaikKOEMhLd8nQZNZRuVYuRL3svAi5ywf8hURlytIysqFirPvWr2mCgkclDn62cz2jA4AHVMMqfTs6J5e6REwRoVqRXq6oYaqiQlxHNA/+LXLkVSmKeKnoW9jRq1QQHKyPUJFKifF3pMtSftpu24dSyBLKXvjjN249as6E4966Fwa/7wSrISXlL4KVzXLkfiapVWUprJBKqWYfxnR1Qy3zH9SOnCNdvROe2ZdHN55T1Bt+NB3hcqQsTmtggUcjIiH/J7Ut+3Al5Q6auFVXLGRIZlEHlQT2oa/HR4jxZBu8e3+K07y3epOtRuY4VWQGvMO8zmCbFcnhw8mdWbjlDtIY+hsqgUFNGkQ3FGw9l4rAmFFdO4/WjG5y/EsjbpCzQLY5D9Xo0rm+PoVImT66f5XK4IT91boRVQU1zBi8vHGBXsDUjJjTGXKJAmhFX0OcvBwQTk5aLinFZGrZpTZOyJijJcwi//jPOc49QdPAC5vSp+umI94dnNictmpCbfvjff05swTXK07x9G+raGCJRkpP29jZrZrlzXb87nvN7YW/wocwlN5b7ly5x7fZjYqTKaBmVpk6L5tQub4ZmfifMiubepTOcvPkSRZHiVGvTidYV9Uh4Hsilc9d5FpdKHvpY16hD4wbVKaUnI+KeHxceZeLQpg1VCnbgSOfpiR3sfVWFMePqYioBRWY0N8778UK5FG2aVkItcBVVBgcy95g3g+1/KWXJb1z+92MgZ09cIjhWQbEa1TBPe0midTv61CtKauhNTvonUL55E6rbGBTUDOfG3efQVj802g+gk50RSrIMIp/dx++8P0/jMlC2qEpdawXhLzRp2K8lZfQ/XuCWv1fxWZbsj6Pj6D4fXvrwfrukx7f8OH/rCSlZUjAoRb36DalT1Yb8dVGyrCRePbzFBf/7RCYrYVaxGuXVXnEvoxZD+1bB8It7I/+o/4c/3y5R4/nvyrdo7e8IyEh9dh6XmTtIdujAmN4NKa6eTdy7cO767mPbyXhaLfRiWgtrvrCGXDAVBL4rgbysSE55OrLkhiXOG2bS2uY3o53fvHsuzw7PYZjbOzovnEanikYo0hJ49/IG2xds4E4DF64u7YL+d/6nqMgMZdPAbixRjOPI1mHYksCzwJtcj9SkeoM6VC6u9+mPk2+2679xQh4JT31ZPn8TEaW7MG5gA8wk2STERhB6fBXTdiox98R2Rjp837cg5WW85biHEyvulsJ53XRaWv92tPPbLBT50/UnVzJjSSD1Znkwsc3XXhLx7ev9vWfISHv3hLs3b3MzrxLDu1TD5HfvTv977yiu9r8jIMTzf8de3PkfQUBOasgxJo9eQ4RVQwb2aIiVvhqy7HgenD2AzzUFPZcuZWS9Yp9ZefuPaIAI4kcloEji6Y3HPAs9i/f6AEqNcWf+wGqfGen6FgApT3aPp8OUJ7SZOZK2DiXQVpaSHB7ADrc9xPVeyuk5LT4aUf/W9f7c3xWp73jw/AXPLmxn1spIBu/ZyvQmxZDkZpKSkoFCXQc9bY33m77/44484kJOs3CqJ0EmrRjRsx6W+hooMmN5fHItcw5ZsM5vHT1Lv1/D/LcfiiSeXH/M05AzbNp4D9ux7sztX+VP9oF8eQ7k4fOHHNqwneelRuA1vzf2X9q66G9vxB+5oILctEQSMhQUMTREV+2/+Ca0PxKeOOdvJSDE82/FKS5WGAnIcxIIvnyMXTv24nPrOdI8GcoqepSu3YYuPbrTpVU1zH5dtVkYWyhiLpQEZE/wbtYWtzBzmo+dyazRLbHRVfv8SwO+2sD8/TSfcGLjBrYdu0RQRDISJRX0S1SgTrMuDBnRpeDVq99L++SvzzF86GzORBvTe4Yrzj0dMCw0YqFAlpXAI78jbNu6j4tBL0jJloPcFPuWzWjfdTD9W5dD90sbn/+nHU8WyvrGrfGMKEnLsTOZMbJ5wZub/lyusni4cQjtXAOxbT6CmbOG0shG/x84uvyfwhKfLywEhHgWlkyJOL8rAYVcRp5UWiCdioI7KSFRUUFVRRVl5d/uz/ddQxEXFwQ+EJAjzcoiVyFBVU29YIusPyccH4PM35pHilSah0z+oYdLlFFRyd96S/n3+8z+nTnI3ww+OweZQoKaujqqn7wa8++80fe7lkKeV8Auf7svRQE+JZTz2amqoPxdR2r/nj4gl2aTlStHWVUNNVUVvmvI3y8N4so/CAEhnj9IIkUzBAFBQBAQBAQBQUAQ+KcTEOL5T8+QiE8QEAQEAUFAEBAEBIEfhIAQzx8kkaIZgoAgIAgIAoKAICAI/NMJCPH8p2dIxCcICAKCgCAgCAgCgsAPQkCI5w+SSNEMQUAQEAQEAUFAEBAE/ukEhHj+0zMk4hMEBAFBQBAQBAQBQeAHISDE8wdJpGiGICAICAKCgCAgCAgC/3QCQjz/6RkS8RUuAkm3Wdh6JBvexCAviFwFPfPKtBkwlMHdm2Fnoft93oAkTeLenhXMnLGRRx+IaZZty5R5sxndxJr8t0P/J0fe22OMbbUAFXcfVnewQbxX5D+hKT4rCAgCgsC/l4AQz39v7n/slityiAo8y77LbyjXtg8t7Iy+LXy5kdy+cJfYYrVpV8X0r23WnejP9Oo92Va+OzOaW4E0g/BAX06efIBK3SF4LJ7GT5XNUFf6xlbgORFcO3OH9FINaVXR+Nux5CZwa4srU72uYdmhPdVN07i+dQcnIqux/Po+xlbS/XK+pREcd13AvSqOzOhgi+ZnQssL30/f6o6orvVlRw/b/1hkf+zOJ1onCAgCgoAg8CUCQjxF3/ghCShyErh7eA1uu15Sd7QTI1vbffu1dglXmVqlO8fGn+SJY41vi+rnyH0Qz6MjDhEyo07BNRS5Kby4fgjXBRt5YNgOr8VjaWhjwFdf4BJ3gZE2HbnjfoM74xy+LXofxHO2TyIDvJbQ38GI9IB11G8+jyIefviPqfiFayjIizjL1AHOvKg9hzVzOmKt9fvxTCGeP+RjIholCAgCgsB/nYAQz/86cnHD/w6BPFJfPeRGSDxmVetRyURGeOAzUg0M0cyIISIhGzVNI0qUtsbCuAh5ieE8unuSJQPmcqOzK9t72qNrUo5KFYqiIcsiKfotL8OjSMuWItExo3RpG8wNNX8vc58Rz4L25iURdGgFY138qeTkweK+1dHKjefl81dEJmSgpKGLmaUNlmZ6yBPDCAo4jluPWTwdupp1XewwNCuLfVkDZEnRhIeFE5uWjUzdCOuyZbEy1kTyO/E0Rvp0Hx1rTSRzyWUuDbdHWZ5LcmQEb2PSQSWP5ORU8rRtqOGgx8tDB3hi25kuDiaoICc3I4mo8NeEx6YilWmgr3QHl55L0fsw4qkkzSD+XTgvImLJylVGx8gAbTUJKmo6mJYwR0uazNvw17yLSyVXRY/iltZYFTdE/a+/8/G/023EXQQBQUAQEAS+KwEhnt8Vr7j4/4yAIo2QIyuYuuoBTeYtYWKVGNwajeKEWTnKq8fzJDIVZQyxb92TUSM7YBFxnIUrtnLmeAAJxStRy9qMUvXGM39WXfKCfPl5825O3Q8nV5FLjqQoVZr2Zuz47tS0KPLpNPiXxBMF2a99cRwyk0tlx3JmSS807m1h3pYrvHgTS1aehKI1uzJhbA8s3/jgvPxn/E7fIa1UdapblaRSi3HMHGPLs5MH2HfgIi8SE4hJU8ey8RiWuXShtGpSwVT7jG0vaTl9Ku1Lq/D89HYW+WQzevsqhlXWRyk3Fv/1i3Fb5w82RmSmxpKo2Z1dR5txuGYLTvQ8zMV5jdFOjeD60V1s2Xue0PgMlOR6mBfL5tGtN9TLF8+uxYm8e5qNG3ZyNjgaRa4cJRVVNHTNsavegJ5DOiC5d5jdR6/xOimFDJk2xUrWpI/TODraGX579PZ/1mnEjQUBQUAQEAS+NwEhnt+bsLj+/4bAb8WzchQL6vXGW78V86d2o2JRFaLun2P7gVAqDnFmcgdLsl75srDDRC713cCpoZXQ0jbCQPKaXR5LOfzSkA59f6KqpSZJj8/jveos6n2Ws3FGE0zz59N/Ob4onkDKA1b2HYWHpAvnfx6JQfBF7uRYUMpYmah7x1m5M4Sqw2YyvqUZaS/O4txsDI8n72V/X3u09Uww18sl9METEmRFMNVXIvryBno4hrHw1mHG2ecViOfE2fvJLGuLuUYmYUGvkNn1wX3dLLpWMkU1Jwa/1fNxWveYGmNG0ammGZkRGlTrqs7Gqs3fi+ecmiRd3oXL4kNk2LWiT9vqmKnnEH59F65eflRZ68uW5jJ2uS9ie4g+PQd1oLJxBtc3zGf+heLMXjuZxgbv2LvhBNTrSZ/mpVFNCsXH1YsTRadyZnsvrNTEsOf/5qEQdxUEBAFB4H9PQIjn/z4HIoLvQeAL4nmg2xYeLWyOBnLSw2+yeNYyHpn3YPGc7pTJu/6bGs9swv13MWvBCUz6zGRO35oYqUkgL5bzC/ox+GRVdp1eSBMz1T8knrLo67gMmML+ksM4v7wfRTPD8b94Hr+r9wmPieDe3TyaTl6Ay9gGmKb6/q7GUyHLIv7VY/wvXuTKgzBSIh9x6FgCI89eYWkTtQLxdFwVQNle3albQpvclHc8unaDgLRKzFrlTGfr7ALxdLkgZ+yyRXSr8GHRUl4g8yo1ey+e00rjv2IRK+7qMWmhI23tTVBRAumrvfSu6YTG2gt4105g0YwlPLLohtfM7tgaynm2fRhVJ2XjfXUFlreWMnb+KfSqVaeUiRYSRTaR9y5z7kVTDoZuoUtJ9e+RcXFNQUAQEAQEgUJAQIhnIUiSCPEvEPiCeB7s+zPBsxuigoKc6IesmOfOFbVWLJvfn/KKG5+KpyKDZ2e9me55jSrT3HBsVw6tglByCdkymKaLNNlwcQ2dbDT+gHhm8+bSFkZP8sFo5ELWDC1NgPsYnG7o0LiOLYayt5w7Gob9IGdcJjSk6O/EU07Wu3tsXOLNpbcSyjrYUjwzkEXuAfQ9fZXlzdQLxPP/FxcZI8/NID5oJ30azEdlyUkOjyzJndXzme+rKBDPrvZG78sEPhJP38klOee6iG1vy+LiPo66JbUL2vbx4qJtrZQ4sHgBa+6p0LlvF6qZpHB59QI2ZQ7m5O5BpPksYMKqe9i3bkp5k4/YKBWn9ciB1P5Y1P9CasVHBAFBQBAQBAovASGehTd3IvKvEfg7xBMpsQ9OMM95K6l1R+M2oRWW2iooskLxHtID94ThHD8yjspFPloF/rmpdkUOcSGXWD3HA5+UGniunk5b04eMK92BoBmnOTG2KrkvLrBgxh4kzSd8QTyzCb+yg+kuF7EeOIkJXR3QfbqNyjWW0+Gz4mmCEnIygjbQutY0JIuvcHZUSW5/QzwvzrTn0UY35h5Jpvf8eQysa4WGBLJDttC10QIM8ms8uxXn9cUtjJ+1gpuvM9BQ1sWqQTfGO42jW2Udnp9ajZPXLapPXsDY5qU/bM8kJfZ+AKnlmuFg8nFtgujGgoAgIAgIAv8mAkI8/03Z/je19a+Ip/YLvDu0Y0xiK9ZMa4KBPAdj28pIfVfgtOImZi3a0KSiNq9P7WHnbWOmHd7HvNYlP9126Zd9PO26M6OZFRJZDtFPb3DylD8JJdrj4jmX/g1KUUQWjFejRrgr9WXe6IrEXNzLjv2p/LRg2XvxVApmZaOmOKv2YdnYuuhI5BRRyeHYuq2EmTWmf1MjHuzbwJrzuUz8SDwL9vHs2J4aFtooMt5wyWcPF6NasuXaBvpYphdMtX9txPPivAYoPTmP29RZ7AwzoUu3JpRSi+Ls7l34J+jQba0v21vI2TbXkcUPDZk8x4k+tW3Q0lBFRVkZiZKMtPBbrJw1g433VGjRoQnlzSS8vXKMDWdrcixiJa0+KYr9N3VK0VZBQBAQBAQBIZ6iD/yYBPKnyU9747IlhLpT5jK8Qgxe7UZxsusark6ug3L+VHtsCBuXrOKWahPmOXbD1kCJ5NATuE9xYUdQIsUq98Jl9RzamMRz7fAW3Nce5PG7ZDQqdmP2nGn0bmD1+83W899c1GoE6399c5EELaPSNOo6hOED21Hdxpj3a2vkpIUcwmncfI69UaZy3QboZypRunU/Jg6siZGqnKRHB3GZsoj9wZnY1B3AfPchmIX64OK+hZtRRek8pBYpO/wpv/0IzrVVuLc7/81F3jz8NaOalGw0AOc542lXwRjl3DhubFnK0qsw2GUG7coafJhqf8SSJt0413Erh6bVQ49cEp5eZ8+alaw/dY9E7Ok5oQny82dQH7cdj+ZaBOxeziyP7TyIzUahXor6bRrQuHEHOneuh7WuhNSw2+xZtRTvE3eIyVChePUODJ04gYHNS6Ml1hb9mM+caJUgIAgIAn+AgBDPPwBJnCIICAIfCMgyeHFlH4vWnEe1Wnv6NbNBGveCR9cusHOvPwY91rLLoy3F8lckiUMQEAQEAUFAEPgNASGeoksIAoLAHyagyIrm4gZ3PE6n03XKWNpUMEVVokCaEc7huWPZnDiS/YdHUVFbvM39D0MVJwoCgoAg8C8iIMTzX5Rs0VRB4D8mIMvg9a3jeG8+xONECXq6mqiqKMiSgVKWnLK9ZzGtsx3aYsDzP0YtLiAICAKCwI9IQIjnj5hV0SZB4DsSkOemEfUymHt3g3mbmI40/156JXCoVJmK9tYYqovRzu+IX1xaEBAEBIFCTUCIZ6FOnwheEBAEBAFBQBAQBASBwkNAiGfhyZWIVBAQBAQBQUAQEAQEgUJNQIhnoU6fCF4QEAQEAUFAEBAEBIHCQ0CIZ+HJlYhUEBAEBAFBQBAQBASBQk1AiGehTp8IXhAQBAQBQUAQEAQEgcJDQIhn4cmViFQQEAQEAUFAEBAEBIFCTUCIZ6FOnwheEBAEBAFBQBAQBASBwkNAiGfhyZWIVBAQBAQBQUAQEAQEgUJNQIhnoU6fCF4QEAQEAUFAEBAEBIHCQ0CIZ+HJlYhUEBAEBAFBQBAQBASBQk1AiGehTp8IXhAQBAQBQUAQEAQEgcJDQIhn4cmViFQQEAQEAUFAEBAEBIFCTUCIZ6FOnwheEBAEBAFBQBAQBASBwkNAiGfhyZWIVBAQBAQBQUAQEAQEgUJNQIhnoU6fCF4QEAQEAUFAEBAEBIHCQ0CIZ+HJlYhUEBAEBAFBQBAQBASBQk1AiGehTp8IXhAQBAQBQUAQEAQEgcJDQIhn4cmViFQQEAQEAUFAEBAEBIFCTUCIZ6FOnwheEBAEBAFBQBAQBASBwkNAiGfhyZWIVBAQBAQBQUAQEAQEgUJNQIhnoU6fCF4QEAQEAUHg30kgh7BDs6i+xZobx8dSTkUJhSyTiMCTrJi3mP3XwylSpTNzlo6kyIZB9N33DtMSLZi03I1R9eGYxyWo1YBWlSLwGOvEhmsZNJuwGK+Z7bHSlPw5pLKnbGy6GeM9bnSxkJDw4gIeI0ewLkCF6p3G4TZ/CLWtdZBmy1DVUENZ6ZfLy0kLOYGzfybd27Sjfkkdfv3Tn4vgy2crUgj6+TiBsca0GNuaEppKIM8g7NwaJkxbjn+cOmVaj2SR8xhaldX/++//d7XjB7qOEM8fKJmiKYKAICAICAL/DgKKrFA2j5qAh68Kww7uZkYdXZJf3GDPXl9UGgykX/1ipD/056F6UdK8XIgav5UOGb7s3pJOR8/6PFjpB7VqYS/dy6J3LdgwtDJRd16gV6sGFhpK5GWmkpCcTFquOiZmxuiqZPHuWSQZynJQ1sXUwhQdpSziomNISn3KgSG+/8feWYdHca1x+F2JbNyNhIQkkEACgeDu7lCcGl68QFukAi1SoIJLKcXdKe7u7iFYIO66m6zeZwIloZd7G2hCAsz8w/OEmSPvObP72/MZ5bZNfyY8T7Bz3Uk8u3Qk/vc9KKs2oG31BH4YfJlOfwylgiyZyMg4VFIzFIlnmXo8ltpBVSjr4UIxTzesDGlEPIxBKTEgM1JgItOiVOpQOLri7mCBRJ1C5JNoUnUm2Dk5Y6/QERsfT3qqCq3MEjdPN2xNDKQnRBMV84Sr204TJStNu6GC8NSTdHY+PSepGLtwINXs1ITcCSHVuATlXCVExyaQKbXEtZgLtgr5+7GZ3vAsReH5hoGL3YkERAIiAZGASODfEdCRfHklA+cl0Lr8LeY+6szWSTWIPbiFLUcVdPuuA97PTy2j2Nb3Y/aW60staSTh/rwZQwAAIABJREFUUSXoMqIMp385DFVrUdf7FhPnXcCzQhUaNKxLOS87jCVqoq8dZceBQxy/rqduv4F86HWV3uWnk9rAGanWiybdOlPV4j5b1m7nWlQ4IWdKMvHGQjpmn3geZc2ctaQH1kB2Ixnv1q1oHhjGF82v0ft0H+TbZzFr8zVSbQJpXt2eQ6dOkPAoFb2RCxWHfMNIt+MMbf07aRXt0CvNcbCTkpGYCkEfMn1cYyTHFzJl5XmisqwIatyGdhV0LFi6nsf3UzEYuxA8cCzf1NSybeostl4L4ckjE4I7DOLL0c3wMI1n35cj2d90OtMaOT8/4dSlPWTvxrWs232eZLkbwV2HMqZNKYz/3UKJT7+EgCg8xW0hEhAJiAREAiKBt4mALp6TsyeykKb82CiOz7peoP+fY7G9uoXNERUYN7AaNs9t1oLw/IBpsa7YpEmpN2Y6w2po2TxFMLXXoVXTYqTePpEtIEONytFj8KdUdpKSFB3Bk7D7XN2xkoulP+PHOlEMaRHCwFMDMDm8gz1/PiTZ3R6fSnXpWFfD702WU3z9lGcnnodY+N0k9kWaYhfQjJFf9KK6+QWGNLnKJ8eacnPIb1iO+4EWrgaSbuxi4tksPmjVmuCoxVRbH8DefunM/iqFXsubEPr7nzyyrEi3NllMH3GL9jPqcH/AZDST59PJKoSNfx4g074Yd2L0tGzRhiqxy6i9oRQ7eicycYaM0TObkbBmG5cTXWkxpBkeJvdZ0momxvN/pofnX7JSR/LNXcw5lkDNJm2potlNj2+1zFj7EV6v6HXwNm2jwhqrKDwLi7zYr0hAJCASEAm81QSUSiUTJ04s8DlYWloyZsyY5/1oo08z6bOv2a9xp1pJHSeXnSFgzgYGO99g2ykZHQe0o4yjGWSmkqJP5ujQYTzuPY3Aays4nFiNvn18OTXzKFQNxl8aTnLp2tRxS2DVmAkoP5xL/yC4te8oZ+9HkxJ2hNsBg5nRKI5hrR8z/HwfTI/uYf+aSzwo5kaZ6g3oWEfN4sbL8HguPE+wc+1hLKoG8+jwHdwad6BN6TC+aHGNT4424mr/xThMnETLYlKSb/7JhPM6ujRvRfXU9ZT7xYZtI/X8Ni6LAasacH/xXh6blaVjBx2zPzlHvfl1edhvGvw8j44Wd9nw534ybFy5n2ZEm8atqa3cRMUZlmwcks6UuaZ882tj4tds41LCM+FpGsuB0RPZW/UzxrUqjY2RnqysDOKu7mPZ5XRqNWlHZe0ePhydyfSNn+AtCs9839+i8Mx3pGKDIgGRgEhAJPA+EEhISKBSpUpMmjSpQKerUCho3779sz4yCdv/O1N3RVCytD/OFkaoI46x/Xww46bUIuHwTvZfuUdUYiZWbuVo2asx6l++I3LwMrpbXGX18sNIq9bA9NRDFNUqE6S4zMqNx3iYKsWxREW6D+9DVbt0Lq1fyYJ1F1CRgGn7b5jVMOYF4XlgRxRONa24euAw9wwqondbMOD03Gem9qc+nsW798buwiaWPbDjw5ZmLPzoHn1Pf4p27QyWHHuCyrYUDSpYcyrdhh55FZ4Lu+F+bhG//HmPFI2CktUb0qI8rL6mpHUu4bljegBHf1zIoehYEiONCajThQEjBR9PHSn3jrBqy0lCrocQLzXDIbAeHzQqTcKlA+w6dgul3AbP5v0ZFfiQOVss6PtlXVxEAZpve1wUnvmGUmxIJCASEAmIBN4nAoLwbNy4MZcuXXqD09ahjI8kOssUVyd7FEZSdBkx3L+vxrW0C7K0WMLCIknM0GBk7oCnrxvy6Ceo3UrhbKImITYWpcwCk0wNMksrbMwyeRJyn8h0A3buvvgUt8NEokOVGMPDRzFkGiRYuPvga6Pmwe0s3IJckKYkkZykxcxeRvzjMGJUOuQ6G7yDS2JvDFpVKonxqZg4uWGmTuBRog4ne2Pi72XiHOSKPCWaB/efkCq1ws3ZGrXUCCdbOyx18VyOkFO6mIHoMD2upWxQxSShlpljb28g8m46Nr5OmGsTuRfykESNAhdPL9wsNUSm6rCzscNKH8+VSBkBPtYoIx9w/0kiGqkFTi7uFHO3xUQQkAY1KVGPeRAWTYZBjpmdK17FnTHOiHn6N6kN3qW8cdDHcuuJHN8yzgjB8OKVPwRE4Zk/HMVWRAIiAZGASOA9I1A4wvM9gyxO950jIArPd25JxQkVFQIGIFNr4E6SlogMHXfTdERn6l8YXglzKe5mUjwsZJSwkmNlLBXzyBWVBRTHIRL4BwKi8BS3iEjg1QmIwvPVmYlPiAReSsBgAJXOQFSWnjPRak4lapkXr8kzLWcpNLeR09TJiBpOxtibSDGTS0QhmmeC4o0igTdLQBSeb5a32Nu7QUAUnu/GOoqzKEQCegOkafTcStOxP1rNrxFqknXCeefrX8HGEto4GdPCzZiSFjJssh2TxEskIBIoSgRE4VmUVkMcy9tCQBSeb8tKieMskgQydQZuJmvZE6NmabSGe1kvmtL/7aD9jCR0cTWmvasJ/lYyTOWih/u/ZSo+LxLILwKi8MwvkmI77xMBUXi+T6stzjVfCaSqDWyLyGJpRBYX0nWkvuSQ00wCQQopxRRSrI2lmBtJss3nUomEVLWeLJ2BpCw9kZl6QlR6El6iW00lUNVcxoceJrR3McbOVDz9zNeFFBsTCbwmAVF4viY48bH3moAoPN/r5Rcn/7oE4lR6fgpVsTFOzQP1fyvOcsYSGjoa4Wclp7y5DGdTCZZGUhRyCaYyQXhChsaAWmcgRaMnNsvAnQwd55K0nEjUcitLz9+9Qz1MJHzmasLHxU1wNZMhEQ8/X3f5xOdEAvlCoHCEpwFV+AWWHYkluG4tKrpbIzVkcOfIJh4Xb08jt0xun9nPlv3niUi3oXzj1nRuXh6zxKvsXhtPcL+GeCoMpD44w+4wY2pUDMLDqugWhjSkPWb3uXAcfcoQ7GWD7PnKaUm8f4sb59Ip2b46rsIv9Hy99GQmxZFhYo+9mVizPT/RisIzP2mKbb0XBBIy9Xx1PYP1CRrS/qY5yxhJ6OxqTEsXY0qYy7JPOeV5PKDU6iExS89DpY7DsWpWRKi5pXmxAycjCZ3s5IwqZYanhUwMPHovdpw4yaJKoHCEp57Uq+vpPuoPpLUGMv/LVrgapXJo7hdcKjeGlpkX2Hs+Ducgb2ylaqJvnOK2X2++rp3Omu+WYz1kIt389FxasZR9Gj+6dW6Ep2UqZxcsI65xP1r6WhSpzxV97EUmr76GT80mfFC5GEZ/bQZDFk9O7WPn6nB8PvBFo7emQrVgXM3/jUjUk373IMtv2tC5RWmiN03iuO9I+vgpOXvhGpkuVakb4JgzhqK6MYv4uEThWcQXSBxe0SIgiM7Pr6azMUmL6m+is5uDESN9TCllKcfS6PV/fQvNCqeh99N1zA9VsTDhxbNPcyl0tZUzuawFToo8qtqihVEcjUjgnSBQmMJz8KarOD6Owb7rWL5oZMfRuaM45dETr7hzxBdvT/8mpTCXakm/s4kBvSIYsedT0v+cxVpde6a2lrPmt6OYVGzIBw39MJdGsqXXIKIHzMDv1my+/eMcep01pSuWIPPOVW4ZKvPdvK+pnbaFb2ecw8ShDB2Gd8H57nam/bqcs2GJ6AOGsnVVD9LX/sCXcy7i3e0LxnT3I3TjfH5evo84n94sndeXQCs5KWHHWTp1KbcsfWjUpQslH2xi/vpDnL2biluLMSz8riVW0Wf5ffJUVh69SaR7MyZPGctH2cJTxYMdvzJq/CpuJprhX/VjPm5tRJzGiaolNSydMotDD01o8MMsumYuZ+TCs8j1dtTs9TmDO1VEen0j47+Zy4kUP/pMnUi/ihKOLZvG9D/OYdG0D8OqpjDjSQAzqsQw8eup3PXqQp/2tdDE30Rdqh2dzK8wc9Isdj90oM23kxhVV8fWb0aw6HI6apsg+o4cTtda3piJH83/8x0Xhec78fEnTuJNEBDM4gMuprM6UUNWLtHpIZfwZXETeniZZkefv77kfHEWQhdKrYHf76kY/jDzhf8UYoy+L2bCmLLmb2LqYh8iAZHASwgUpvAcflJG/2AJqyaeo97MYVjt+JojDu0plX4Di9qD6FDG+umItdf5Jeg3/A9Oo+zDHaxcFEe1Xk6cvpFE9SZdqOdthYRINn8ygNjPZuBxezHbpW0Y6XOHnw8l0rRVK3xuzGVMZg+W1jIj086cq4e2cirdHYe0eCxLl8P77ir2uPVjasM4xve8SqOf6vD49GESzN2JuvcI90otaOvvjI2HM1ZSUMU/5EmmEQkHD3MzwQJn0ytcMa/BRy28Ofv1F9zrPpN6sStZk9GUr6qnMGvTXYKatKNz5WLIEw7xeaujtNswELvLe9m1I5VSdeTEaxXYRF7guFE9Bn9cE1OlnrBjM1ig6sBP9TJZtvsevuWKEbbsOj7DutHI4QY/9T9PtYm1CNuwFVnjfjQOcMXo1kr6XC/Nit4VuTWnDzvKzuDb8ims3n+ILPdgbA5cQVqnAU0C4/i1yx5qrexG/JzZaLuNo1L0AQ6Gm9Pkg04EOBZd94XCfplF4VnYKyD2/1YQELIjzbydwaRwNYnPUiUJAtPbWMKEEqZ08VLk2aT+qhMWApB2RqgZd1fJXY2B3PFHG/0VtPdSZPuMipdIQCTwZgkIwrN+/focOXLkhY6trKyQy3NMvlqtltTU1Bfusba2RibL8VjUaDSkpaX91wTs7Oz+9renpvbhp4wY1qERLrfm88HvOlp53yEr6GPc48+RWqobn9X3wgQD6rDt9Gl7iyFnRlMm5TrbVi/gVLgn5f0q0OyjxrhnW01yhKfn/RXst/mQ8T63mXA0iZaNWlD2wWwaXWvE4ZZK1q7ezp6QJFyqNsNHl4JVqUC8H27mkGdfJhbfT8WP9xNc3ZlElQllWnSlpfQEkyZvItGvG3PmDqGKownpsdfZtWY9u3aG4VilGdWdHxHl0YjuzQN5OO9DFrmPoW3Mcu4Ef8sQnydMWX0Vn1pNs03t0hu/ETTdjgNLWqM+tY9da8JwqiEIT2dqBVuxfer3/HJEStdJk2lp/CcbTHqxsAls+PkIGts0NoY78t2XHQi2j2XNwAkY+n+H1/XFjP95D7pqHzOqfhq/xlRkTb+qhM7rxbaycxhfLp5lew6isvQg4k4addu2oGkZDVs/HUJk39E4bluF+YBJVE3axZprSmo16UKlYoo3uxnfot5E4fkWLZY41MIhIOTpPBStZvhdJTeVT2WfoPM8jSSM9zKlh7cp8gJWfoL4FCLovwlVcfdvwUxXq1pSzu6551PhQBJ7FQm8hwQE4enh4YGfn98Ls1+6dClBQUHP/ybUcu/du/cL92zYsAFfX9/nfztx4gRDhgz5L4oXL15EKs1tt80tPJsT5KTixE+D+XRRLH0XzKdJyin2Xs0ksHEl3IwzCDm4iUPufZndsyxGqliOrPqRb9al0P2rcfRu5I1pdo95EZ7lmJK4liNOHSghf8A9k/LUjt/GtHl7yazQkyk/j6SJ2WlGj7pBzcENcZFJMRV0tVyLKuUxBxYfxHnYBHoHWXBj5zS+v+REM5NMlAZHilk+fEF4/lFiCp9I/mRFmD9dSyez/GgCNdt2ootw4pl8ivHddhHwdSvMQ85z8YyEwLqC8LQl0K8kxsYa0q/v5NdNLrRpG8qWyOqMriHh4PV0gquWIGLNeUybVifIOowtc+No/lNnrMMfkZj8kF1/RlHcK461xg3Z1K86YUsG8JukN4MqG3P0+gUMxavgdvoSiZ4lKeeVyuZJd2m2oDXRcxeLwvMV3n9ReL4CLPHW95NAeIaOYbeVbI7L8bV0lEoY52nCwFIKjApYdP5FXUi/NPthJr8+ziJBm2PrF/w9FwZbZJfbFC+RgEjgzREoHFO7AeWjEyy+LadV9WBK2JigTb3FlgWbkLUaSltPFVcObWX5tmOEpdpTrV03eneqhqORFAxZRF8/zpFzcfi3ak95l6eyExI5PWs+Kc364BR9mCvm9enq8oR1N9KpWL4SntE7+PZRaYZbn2H24uMovcoRHOSP/NYFHmjs8Qt0RmZbnraNPHi0fSG/LD2LxLcOHduXJ/nMNnacfIiiYldGD22Dr4WUhNv7mL9oMyEqDxo2qU9pkygSHIKoE+xJ7O5fOejWh25u4WxatJSDIUlQsg4f92xP3ZL2yMnkydEV/LRwD1GmJahctj61gmWk6kyxU4WyfN0BnqS60nRYf3xuT6PfsnCC/QOo2+FDujcJQHJ3H/PmrOFSmhcdRwyhbYkU9iyex/ozqXjX70jXShq2J/kwskkghnvb+GHydnRlWxBcUYGNR3VqSK6zYuEqTkTYUP+zYXxSGS5s2Idp056UyrjAsUdqylSoia+dyZvbiG9ZT6LwfMsWTBzumyUg+HWueZLFN/dUPMkVYT7C2YjvAgWx92Zt3FFKHT+EqFgRqyb9mc3dVi7ht5IKPvD660vkzTISexMJFBYB4f0U8uAKvtBKnVBBzIDOYMhONaaQSbAxkjz910RaIMUXCkd4Fhbt3P1qSQo5yupNx0gxc8I88TYnlfWYMbUjbrI3+5n4v2joNamc3DSV5SafsrC9L+LP8qKwb56OQRSeRWctxJEUQQKP0nSMuaNkba6a68GmEjZXssTT8t+k7Xj9yV5N0NDjhmD212U3IgQatbSRsyjIAkcxyv31wYpPvhUEBJH5KFXLlTQdZzP0JGbqydA+FZ8p2cLzqSuMmUyCrbEkO3euUHQhQCGlipUcXytZvlkH3l/haUCTHsPNi1cJS8xEn6XBzK8q9ct78IZ/i//PPWvQqYkIPctNWVmalLTJt6DPt+IlKeKDFIVnEV8gcXiFR0D4AtsWpWbAzQzicpm2V/qZZft1FtYl5PucFqJk8uMsMgQHVKC4sYSZvgraeRbeuAqLh9jv+0EgQaXnTJyG3+PUxGXqeaLS8/hveW7/HwlHmQRvhTQ7BVknGzn1nI3w+Jc/Ht9f4fl+7DlxlgVDQBSeBcNVbPUdICAkc/8xRMn0CPXz2bSwlLGskiUOhVy28km6jqrn0oh6VhteSBva3dmYOYHmWPyLHKLvwLKJU3jHCCRn6TkcpWZBtJqQDB1hL6kU9qpTdpVL8FBI6eNkRHsPUxxe01IgCs9XJS/eLxIQTe3iHhAJMGXKlOyo1A4dOrxA40Gajs8up7EvIyeB0YKSpvTyfnMBRf9reQwGmHYjg9HhWc9vqWMlY0EZM0rbihHu4rZ++wkIh/l3k7X8cE/FziQt6ToDT51L8ucSzPHmUgnB5lLGeyuo7WL8yinRROGZP2shtvJ+ERBPPN+v9RZn+xICY8eOJSAggB49ejz/X+FLb1+smuaX0p//TXBOP1XNiiq28iLhL3QxVk2liznj8zeR8lNJBS09xGhKcaO/3QSE9GH7o9SMDVFy/SUnnMK7KCST8DGW0NPOiEp2cjzMZRjnyjAheMfEqHTcTdWxIk7DGaUOwTHlWRreFwA5S+ErT1N6eyteKWBQFJ5v9z4TR184BEThWTjcxV6LEIGXCU8hWnZFWCZ9QlTPR/qpvRE/ljUvMmUqhS9nl4PJJOf6Jh1VwpSpfmZiQvkitL/EobwagVSNnmUPMvklLItHf1OJVlIJNsYS+trJ6VjcBF9reZ7SmQl+0WFpWg5GqZkdoyE8S//Ce/PXCEe6GzPKV4GzQpanH5eFJTz16nRiUzRYWFlhbiJDYtCjSo1HJTVDqlUjVVhhaawjJTYdqbU1VgoZmowk4uKTUellmFhY42BjDqpU4hNT0cgtcHCyx1JMyfZqm1W8+7UIiMLztbDlx0MG0qJDuZtqQxlfRwQXo8ykCKKyFLg62P1X6g+DToMghmRyo3xKVq4hNfweV+/FYVGqIuXdzPP0Qft05ga06THcTZHh6WSPuZAfLvdl0KFW65DI5BjJi34Si5cJzwytgSk3M5gUmePfOdnLlCG+irz5UKrjuHHiOrECF4kCh2I+lPSxQ58YTmjoE5Iy9SgcPCnpbUPavZs8SNRj4eCOr687tmZGeV6LCZfTGR+dM8Y+bsZM8zPDtpB9UPPjDRHbeP8IpKj1zH+QyZi/lYhVCKebZlI+dTCms4cJ7pY5FX9elVJ0ho4/w7NYEKvhgVJHcu5SYMAod2NG+ipwUfxzH4UjPJ8mkP9o2kmqdO3H0OYBmJHMobkjOOb8AV7hl8gM6ERn/0gWTjpDqQGf0s5Pzf4Vy9iw/xRhKhNcKrfms67VSD60nqW7z5FhE8xH40bTLcA6z589r8pdvF8k8BcBUXgW2l7QcnHJIHpuc+WXqUNp7GdB5IEF/BHtS6/WjSlundtPT09GVAjXI9Jx9S2Hi+YRF2MtCS7jhunrpkzLesjGcbNZH5tBxV7f8kW9Yi/Jc5ZJ1OWrxLuXp6xjbvOtnpQraxh8yowxnZtRxuHF0mCGjChOXYvA3M2Xsi5qrl+Ix62SP04mRVOEvkx4pqgNDLyQxuoU7fMd8kcZM3p6mOTphIXorXxYdirpLfyxkTtSocEHtK1txIV9+zhxJpQUrR5Tez+adq3Bgxlj2ZXuiYuNP21696RVLa/sHyJ5uVaHKulxL6eOe3cnI37yN8PV/J+/NPPSvniPSOBNEUjXGPj5npLxj3L8loW+HWQSWtrJGeRlSrCdEbI8vhv/NG7Bf3TZ40zWxGl4+Ddz/rBixowtqcDpH8RnYQrPT6esIdM0mIFjBtHMR8rhuV9wKWgcbbPOs+tKDMaSdFLca9KrbSXUBycz5lAg33zXgZIKJQ8ex4AqknUrLuLWtBmtfPQ8NilFsJOeJ9fPcC40A7eylalQwpiHJy9zLymWZBNLnAzFqdwyEEVSBOERGdj7+xV6oOU/rbP4/0WPgCg8C21NtFxaNpCuazLp3rwlH/RogeWVJSwRhGeLyigv7GPruUdYlqpLi3olSTqxlIWHH1OySS/amBxl9I1yLB1Wm7Qr+9m+/yYUr0zjphUxi7jIriO3wLsG7RqVw8FUjkGXRVzoWfbsv0iCwpu6jYKxerCTb4afI2h0OxrWaURlNxkxISE8iDKlTJ1iJJ05T5yjLTGLZnOr83Q+c73Prj+P88TgStUGdfFTHWTkGfOnwtMqmZObD/IYGQ4BNfFXn+fH344gL9WEQa1NWPzlbTqsGExg6lV2bj9KmM6ZKg3qU942gb3HzhF5P5p0ywDa9WhOoJ3xG1+RlwnPZLWevufT2JiaE86wqYIF7V2M83YiEL2Vz9pGMvTUQEoLGlCXxMWVq9mV4kr7rs0o4ygj8c4VwgxwZ9VmbLp8SNrWgyR61aJbj4rY5lE3nojMovbVjOfM2tnJ+bm0Gd5WhZNj9I0vntjhO0FAsOYse5jJ4HsqcmtAIU1YLxdjPvU0xcMib+bvVwEiJJ/f8CSLX59kcSfzxaPPCe7GjPD//1kiClN4Dj+aSiN5DOcjStDr88bErBrLpYpTGF4mgW0r/2DXHTc+HtKTWn5ZbPlwBGHDFzKqsm0OnqxYzm7czJ4bT9D61KNX1/o4plxi1dSN3DWRYOxdiQ713Dg2biWPvG2wcLNEezySatO/o/SjA+y5IKfN4A74WuTxw+pVFka8950mIArPQlteLVfWfcE3kTX4WP6IGPsqVLG6zM5kX7r4pjJzayRBvlaokuLJLNGEJmanWHX0Cf5NPqGxbief3K7Mvo+t+H3UZtSVvHFyKk5gSWuunD3Dk1QdhifpBA0YTFs/W7KS73Nw+R9cMHhiq4pD5x1EDdsY5o2+SrVJH1AnuAplHODRqd3sPplIlU6VuLzkMJbNq2G8dg4PPppMldOz2aspiRspZNl4UsUjnQWhttnCs7TRQ/bsv0dG6l1CQj1p8YGCFSuPY+LfhAGNdcz8+BbdD3xE1qLJ7FKXopjQhpUHlb0ymbv7LoHu7pgl3OZcyf4s/TiQ3GerS5Ys4eTJkwW6ShcuXOCLL754IbgoOktP1WMpPM6Vv3NrsAVtnfMojKO38lG56ShblcO3ZDU6tivL1c1nMa7UgI6N/TDPPrUxkBF7gUWfj2S3yhkTeXFa9xlAj8YlMcvjSfbdJC1+Z1L/r/BMS0sjNDS0QBkKjXt7e2NjY1Pg/YgdvHsEDkWqGRai5GamPjsASLiKGUsY6W7CR56m2Beg60iqxsCmJ1lMDcskJJf4dJFJ+MnXlB7eL1p0ctMXhKeQEaNdu3YFuijW1tb8/PPPz/rIqdU+pGkZYreuZJ0umPr6HUTVnMaXNU24tm4x+1OK065LG3ws7zOv1s+4bJhHB/dcljSDBmVKHA9unGPfvmNcLdmL77yOMvL7m1RqZMvNaDn1m1Umcfl9Akd3pVEpU+6sm8BcVXPaWFwl1Kotn7Uq+fpWtwIlJjZelAmIwrPQVkfLlfWjmaz5iJlBsazecRmVKoKUEnVooTnC7/JeLP24DOHHV7Fgkx09esGxSzFUaNQN/7BFdLhUgV0NQugww47FCzriQhax13byy8o9pBs7I7t1EemnM5ndwY+URydY+/1JAqYMo0zULqaeU9Ouqi3bPg+h/faBVLUQPoz0qCKvsnbPKZRAdKYj7dtUJPqn77jVdQAWP2zB87eJ1Mo8z6JD17FW6Dic6sFYQXhaJHJ2/yGOHjnL/Qel+eznGhzcdRmHCo3o7v+Ise0u0XVfQy60W4z74inU01xi8cGLKEylnEpyYminFviHLaTScn+Oz22Jfa41uXXrFhEREQW6Sn/88QetWrV6QXiGZ+rxOJz8Qr+vKjz71D9EjRltKWXniq+jkpWbruFeozEdqnvwVL4KwvMSa36YSWyVDvhk3uORogwdWjSkZB7r/OZFeMbFxXH8+PECZRgeHk7x4sUL/Au4QCchNl4oBISgn2G3lOxK0vJXPng7mYQv3U3o52OK7Rtw0RFKbW56kskPj7J48Cw3rvDbL9hMytKy5gTavTxFmSA8q1Wrxrx58wq5KrcTAAAgAElEQVSUnYmJCXXq1Pkv4TmsQ1P85SEsGj+FJeeVdPlpGV/WMuP2luUcS/egWdvmeFomc+zbkaz3Hcz4rsE4GOtIS08n7f45dj4ypm6tilhfmE7tI/XZ2fYBP85OofOIOkhTNTjaZrD351AqjOtMw9L2KB9sZeygLRgHl6flZwNp4C4WrCjQhX9HGxeFZ6Et7FPhOUXXl1WdnAk5sIrxE1eQ0WgYP5QL4cubtdk8pgZhe+Yw73ZVRjVJZOe5aCo07k7Ak9+zheeednEM6hfJsI0DKSVLJ+7GMZYcf0Spqk2p6ZRCqMqHhkEOpEddZPOsTVj1GkVw5J+sDFXQuqY9qwbdzCU8waCJ49TaFSxbcYnivT+jbxtvLo39kpvdv8R96UxU/afSkjOsP/GAYi5GbAx3YHS3ZhS/t5APdhVjXA0dZ5Yl0mRiTQ7tvIhdcBN6lAljnCA8D7Tj/vDxpA34mbay82w4egcnVzN2xtgzvENzAqKXEjSnGEcWtcXxDa/Jy0ztCVl6Op9J5ZAyx/z2qsLzBVN7ViT7F63mslEZOnVtiJe1MbrExzxIjOX8ko3Y9fmGivHbmXlRS+uWHajmYZEnCnkRnjqdDqVS+DlRcNe9e/fYuXMnX3/9dcF1Irb8zhEQos1nhyqZHJZF/LMIdqHk4kBHI74JNMfuDYjOv6CqtAZmPCsYkfRsLILl4TMXY34INM8uvfn3q1BN7aeMGNahOUHOxqTc3cH3I3/D+auXCE8rCVkJ19n8228sW3uAR1J7/Jp8xKie1Ug5spypKw6SYlOD/pN+4FPvWDb+OIk52+5iV7MLoz4rz6VZdymfLTwdMKiesGHKV2y0HcBvQ2tjX0Tqsr9zL8Y7PiFReBbaAucIz9Xd/JBmhrNv9jS2y+ryVY8ynJk2ioELjuPSfDSzfhlGLdN7/DHhKyYfdmJQbwe2yFpzZHAQ5+d9xZDxW9FX7MWUmf2xPb+Izycu4RrVmbh4FiPreGBQp3Btx0xGjf2DezYNGD1lDD0DY/ihy8UXhCdoibuyhW/X36Fq+170qGzEgc9HcqvnXLooVzB00HTO6MozcMJ3fFZbz/IvRzD1dl3WLgxkxYAv2ZTmRcvK3Rj9axuS1k3jiymXqDW4NWmbpPQ7Ngz3S4sYPOBHTqrLMmD8d3zsG8r354yzPzyLmvB8WXDR+vIWdHQxzluqouitdCnWmW3GMiRyb1r1+4HJIwO4s2YGX/+6kdAEPT71BzNlckMuj+nJxMNxmBSvxeAJUxjZoSL2JnmztW95qKLDnZyUT4Xl45mYmEi3bt3Yu3dvob1RYsdvH4GQZC1DbyvZl5wTxGcjl3CzhhVuhRAgl5KlZ8DldDYJp6/PcPqbSpnnp6C+23/nxy0c4SkYS3Ro9CCXypAIHxUGPVqtFmRPs54YdDr0SJDKpM980g3otVo0WiGXqfB3GXK5DPTP/iaRYWRkhExiQKfVoBVcjKSy7Kwkep0BqVyK9GlH6LRa9ML9+RXl9fZtW3HE/5KAKDz/JUDx8befwMtOPAXT2+gr6cyL/+vrB2aXUtDH0/S/Ul0VJoHFt5X0eZQT1f6pqzHT/c0K1Cfuf83X3d2dsLAwZDIx2KAw98Tb0rdGb2Dhg0zG31eR8MywIITErfdX0L7E//arLOj5nYjKouNNJbG56sB3dTFm0UvK0Raa8CxoCGL7IoECJCAKzwKEKzb9dhB4mfDM1BmYc1fJF7lSu4xwNebr0mZvxOcsL+SE6kodTySzNT3HHWCwhwnT/M1eahbMS5v/5p7PP/+cYcOG4eXl9W+aEZ99Twg8Sdcx+o6S1XE5P+5amEvZXNMak0I24X5xKY2fYnLGVcNSxix/Myo6vOjrKQrP92SzitPMVwKi8MxXnGJjbyOBlwlPwfdsS0QWnW/kpCqqYyFjSQULvItI+pBYpQ7noynPkVtKJXzrY5pdeaUwLiHqtmHDhpQvX74wuhf7fIsIGAywJ1rNkJsZ3M91sri3rDlN3Au/5GtIkobq59JIevabzkFGdj33/t6KF+q5i8LzLdp04lCLDAFReBaZpRAHUlgEXiY8hZQuF5O0dLiQxpNcKZV2lregWV79PAt4Qn+GZdLmVk7QUEUzafapTI28pnzK5/Ft374dqVSanSFAvEQC/4+AEMgz52EmX97L8U+uoJCyv7oV9m8woOh/jVFwA+h1No2VuXxP+7sZM9nPDLtcqZ1E4Snuc5HAqxMQheerMxOfeMcICHlC7e3t8ff3f2Fm0UodY28qWZLLz3OkixETy1lgWsimQMEVoPuFNLYk5gRltLA3YklZs3+stlJQy3fq1Clu3rxJ3759C6oLsd13hECsSs+EOxnMi84xZ0/xMGFUGfMXThQLc7rbHmXS7nbOD7vWNnKmlzbDzyanOIMoPAtzhcS+31YCovB8W1dOHHeBExDE3W+PMhl2N+dUxk0u4WBlS/xzffkU+EBe0sHxaDUdb2QQ98xMKeQ9HFPchM/9zCgsTSykVJo5cyazZ88uDCRin28RgYdpOkZcz2BrrpK028uZ09LNJG9ZI97AXMMzdHgcy3Fl8TOWMDvAnMYuOUUkROH5BhZC7OKdIyAKz3duScUJ5RcBwdx+PkHD5zeVnMrIKZ3Z207O71Wt8qubV24nVa2n59UMdiVoeJZukNJmUlYFmFPhb8EPr9z4v3ggNjY2O4G8cPIpXiKB/0fgZKKWlhfSSPlrAwNXaloTZPVPGRF0xB+eRvMvN4PUEs+KHRj0eTdql7RHbsgk4uwWZs9YzMGHGRSr0ZPhg3pSxz2DI/NmMWvNQYRSFKZNx7Hl+7Y4SP9/yrIsnYE6R5M5l/W0lpIQVrSorDkf5/JBLRzhaSAjdD9jJ83l1M1IFH4d+H7a59Rzy+dk7poMYpMyUVhaYaEwylupYGI4MHUe2q5jaeZZ+L664ltYNAmIwrNoros4qiJCQMjr932oil+eZD0fkZDgelsZM5oVz+cP+jzOefl9FWMeZBL5zPfUVEhy7WTE9AqWhXbaKQw9PT2dCRMmMHLkSFxcXPI4G/G295HA4QQNDc6lPZ96G0sZCyta4qLIriX7fy4tUZsH0/5hd7Z0L074ub3suaOldufuBCXvYPDSeD7s3Z6KLkZEXN7LnzvjqDe0LbGrDpNQvCyNW/phaWqJnZUp/9iTAfqdSWVJLj/PyT4KhnmbYvYsmXzhCM+nJTOHHlLzSdMa2F2ZT5/wzhz9sir5GVaoj7nA5PV3KV+/Ec0CnchxMPh/6/OE9YPGoR26kO5++Tma9/EteXfnLArPd3dtxZnlEwHBrD3yjpILqpw60gqphJCaVni8wQh34dzlaoKGwbeVnEzLOYF1M5awt7wFgfYvL+uXTxj+sRmhOpJgZu/UqVN23XbxKvoE9Ho9BiHEvAAviUSSHXT21yVkjNgcmUWX6zkZIzpZyZkdbIFzHoVn5/hBHOlXFknqPdYtPkiae0mcb+8htEJPBjcvm51rV5P6mG0bFnPWrCbBoY/IKlmJlm0DsTV9mmT9ny7hMPaHa+lMiFQ/v3Wit4LPBeFp9PT5whSew7MrFzWjdOQSKsxxYFKVXfSdfJFyZVswdGw7Erf+ysRlF7FpNJw/5vVDvn0wdb49gnWmCeX7fMvE4S2wuraKIYOmcMqxG8tXjSc4ahX9m0/iiqcV7q7FyIjPwM63LeP62zDzpywmreuN9dVtLF2YQYc5H1HaKI4TS39m5ORlPHD8mE17PuP+oBZMOJtJhrEvfb6ZzNDq6SyZvYoTR+Kp9OOvjC15jo8rjeFiaU8afDiMeik7+HH2Ju5ES6g4YTU728Ux+IOvOG3ZnkkLv6JKyl6++3IK20K9GLVkLl+18i+UdHH/tF/E/887AVF45p2VeOd7SkAwuc2/p2JKWBaxz0yDwtdoU0sZSypa4qT4qzpIwQEStEFIqpavQpRsT8gJKBJOO3/2NGVgabOC6zyPLavV6uyymY6OjtSqVSuPT4m3FRYBlUrFgQMHyMrKekEY5vd4rK2tqVq1KhYWT8vAChHja59k8VGujAyvKzxl+gTOLNjGHb0RWZcfYvZRT7rU9sZYCgZVHAd3rGFXQnHKh25l7tqjJDm0YtKq8XwQaP+PpmMhT+78ECWDH+YUaHiZ8KxduzZbtmzJb2wvtCeXy/Hx8Xn2t6cnnoN3J9OxZlmMzq9muV1vBhmvYU5md37vWZz7m9dxLKMYLTvUInnVOOa6DGeUfj4j4z5kXRdztmw6TIatG+oT97BtVgu/qGWMSOvLxtp3mTk5gw+X9sQ34Szfb3xA5cbNaF1OxtGxX3C09ufUCl/DcY/+fNvcE9XNbfywP4O27VpSQZ5KsqOE45+PIqXvXFppj7Pt+GN867TC39UY7e11tN/lx54haqZ8GsGnf/bD+e4u1pyPpmyNijyachjHr1oiW/ANF1t/T1PVSXaeUBDkr+JOmBG1OlTF08sbL3sLxKJJBbrdCrxxUXgWOGKxg3eBwINULV/cUbIjUYv62QGRuRR6ORoxopQZxc1lBRYUIWjd++k6pjxQsTTX6YvAtaetnPkVLbF4dgJTmKw1Gg0HDx5EEDTt27cvzKGIfeeBQHh4OPPnz0cQTn+Jwjw89sq3CG37+fmhUDw1veab8OwbgDbpLruWHiG9mD+u8Yc5pKjHsC61cTaXkh5xjQ1rtxDr3xCvi3fRBlSnTYcALP/5sDN7nILwnHk7gxFhOW42LxOeJUqUoHr16q/M5VUeELJurF69+gXh+dGEpcQm2lKtfTc++6gBift+YI60D8s+cODiog1clfnQolsNNHvG0zPmA+Y7rGJMeh82dbJkz7L9RGZkceXOTQy2jniZx3PY0JbZ7ZNZNt1Av5VdKB57hm9X3ia4SXNaBzmjv7OCLhMO4G4fzKffD6aiHcScWcX8Gwo6tGpFoJ0MtTyW7UMEU/s8mhlOsenEdRy8giA8hLs3jjErvh2nvzPml/4pDNr9Cc4PDrF4y3F01q6kH0+l6ugaPOgzghN12xAgV6PXl6JhVy9urV/Kn9eUlPl4FOPalMdS+GUhXm8tAVF4vrVLJw78TRM4HqPOPnE8m6Hnr1pBtlLo5GBEXy9TytnIMc7nkHLhy+9yooYpDzLZlCutkzB3IW/n2vIW+FrnzfuqoHkJZttz585x+vRphCpG4lW0Cdy4cYPz58/zwQcfYGlp+cYGK/yQ2halpuPV9Od9vuqJZ92troyqUwyDKp1UhSs1GzWlrOESc9Zdw8beAiOJHnVWJlqNK407BXFr8TEyX1F4CuMcLVQwis1J+VT0TO3NCXI2w6BTcW7j+KfCs5MnMed2seVECBqFDZqw+yg6fk790O/pvMOeAbUciM20oELVsugvXOBepgFbOxssilWgpstNFj4Tnp6pN5j7259E6Dxo270VVdzjWfpxb063XsDsrqUxxUDmk1Ms2HyWTIkZtmYe1OoayM2vvsklPC+BVsaj+8k42aWw6GFddo+R8nO28PwUz5gL/DppCqtPZFClywBGD6xK7OJf2KHzwdvBEif34thbqnl08w73b98irExXpveoia3pPwWhvbHtLHb0GgRE4fka0MRH3k8C2V+YTzL56q6Ke7mqrZhJoLqVnH7uJjRxNsLaJH9M70KS7QNRauaEZ7EvV4CDQL+6hYzvfRU0cs1J7VLYqyL4Cl66dIk5c+awZMmSwh6O2P8/EDh06FB2QFjjxo2fn0a+KWh/Dy4qYyJlZzVLvMz+SVDoSb+zm1/WXwSpCbbFAqlVvxplitthItWSdP8SB/cf53Z8Fja+1WnSoBqlbNXcOf0QraM7fv6OCMGBebkEX9Rup1LYmMufeoafGQO9TDB65iNaOD6eBrJibrL3iYyqpX1xNjcCg4aIW8c4L6lA2zJ2GFSxXD9xhMOXIlCUrEn7VuWJ3ziUjpuM6V6tFKUq1adhNV+MY66x689j3Esyo0zLdjR0S+TiaQhuH4CNPo0HZ4+w51QC/i1bUcP6EuO/Pk/LH7+gttOzzx1dOo+vnmLP0SvEyMrSs291VEeOoK/SAh9DOLefxGBiakrYubM8VBmgWF0+qi3h1I4sKnfzR3l+P6v2XsPIyxd3XSIZpZvS1SedXet2EZJpRZlqtfFTxHD62AXCJR7UbdmEmr4OefLRzcsai/cUDgFReBYOd7HXt5RAptbA9ogsvgpR8ShXKhhhOiVNpXS0l9OlmAlB9nlNP/LfIIQ+biZpmRmRxYVELbezcmqxC3dXMZPyrY+CJm7Gz78AiwrO0NBQFixYwHfffYeVVeGlnCoqPIryOFauXImzszN169bF2PjN/oC5lqLlw0vpXMvM2dunqlpSze7135v8Zp2uNVDqUDJRz95zGyksCDTPfr//ugpHeL7OTLXc3jCK0Zn92fxhaf5J3r/Yg4GMOzv4ctYJnOp9wqhOpTHPo3j/vyPVK3l48k9WbD6D0lJByoN4nDoP4+tWZYrc59rrEBef+d8EROEp7g6RwCsSEIKN9kep+emeiqOqF0WhtRSKK6S0tpbTytmYcvZGmOfR/zIpU8+1RA2/R2u4kqblljLHpP/XEGtYyLJFZx0noyIZ2RkREcH69evp0qULbm5ur0hWvP1NEhg8eHC2L279+vULNLjoZXN6kq7jyxsZrE3KCZRb6a+gq5eiUFOC5R7rjUQNZc/mpHwKNpUyM8CcWk452SPeHuFpQBl7j/v6YgS6mP1jYNXfhac2+TFnQzPxDfDB2Sy/XHv0ZKUlEB4Ri1KrR6s1xtGzOMVsFa84vjf51oh95QcBUXjmB0WxjfeOgBAgcTtZx/chSjb9zQwuwBDM71ZGEpyNpLS0lFHFVo63hQwLo9xO8QbSNXrup+u5mKxlf6qWR2oDSVrD8wCm3GAbWsuZUkpBeTt5kT0RSEpKYv/+/ZQuXZqyZcu+d/vibZlwZmYmX3/9Nd26daNixYpvfNhJWXqmhqqYmis/7hfORkwqb1Fk9vaC2xl89ignsKi93dOSmT5WYsnMN75hxA7fKQKi8HynllOczJsmEKfSs/CekvmRaiJfPPx8PhRBakr+wTQlpEv6H48jlMP80tWIPiXNsDPNH//RguKUlpaWLTwdHByoU6dOQXUjtvsvCcTHx7Np0yaaNGmCEJX9pi/hh9uix1kMylULXXhPHtWxxsP81QzBBTF2wd2lzpFkzufy5R5W3IRJpcxesGC8PSeeBUFJbFMk8HoEROH5etzEp0QCzwkILmCX4jVMuK/iVJoOpc7Asyp7r03JRAIWcgl1FFJ+KG1GgF3hJofP60SEnJDHjh0jJSUlO1pavIomgbt373L27FkaNWqEq6troQzyXLyGYTcyOJPLXWWhtyl9/V7VFJz/wz8cmUWDqzkJ7r2NJPxYUkEnzxerlYnCM//Ziy2++wRE4fnur7E4wzdEQIhCPx2rZlOUmmMZOpLVBhK0BoRgzrxcQjJ4B7kEOxMptcyk9CpuQqCdESb5nKIpL2N53Xt0Oh179uzhypUrjBs37nWbEZ8rYAJC9oFHjx5Rr1497OzsCri3lzefmKnnh7tK5kao+SthkZ9cwtGaVjj/Y3R7wQ05XWOgx9lUtueKZm9qK2dumRfN7MIIROFZcOsgtvzuEhCF57u7tuLMComAYEZ8mKrlapKO02la7mYZUGoNCOY7IVI2l/UOe2MJcilYGUspYSyltpWMyvZGuFvIikyQxatiFJLIC6l6hMj2Nx0t/apjfV/v37p1K0Le1aZNm2Jubl4oGIQctVvDsxgdqiQ0l4lgnIcJX5c2w7QQfnAJKZTWPFQx6H4mac+i2S1lEoZ6mPBtKcV/5ektHOFpQJP8hNMXrhGVkIHc1pdqNctTLL9dFPQaVFk6ZEbGGAsfUm/lZUCnUaPWgLHC5K39TH0r0f+fQYvC811bUXE+RYqA8N2VnKUnJUtPqsZAglpP5rMy64Lbp4e5FBOpJLtGtYWx9J34YLx+/TqnTp2iY8eO2b6e4lX0CPz666+4uLhku0MYGRWeG0e0UseY20rWxGmeu6dYyCRsDDCjkdubFwqXEjQMu6nkdIaOZ68pFSxkrAw0p4ztf0dzF47wfFoys/esvZibWmINyFuMYGpLL/Ir3lzYsYbUh+w8F03x0gEEFrPi7ZSeGuJCbhJyR0PJ5pVwzmsS16L3yr5TIxKF5zu1nOJkRAKFT0Aw4QrCs2bNmnh6ehb+gMQRvEBA8MOdMWMGgYGBtGzZslDpCKeeO8KzGBmq4t6zfLVCaFFDK1l2BHm5N+jbfD9Vy8S7KtYnaFA+i/Szkkn42suE4b6Kl0bbF6bwHH7KiGEdmlDi7hyqbyrL8k5JrN/9EFfXQBq0qIDq6gF2nArDrExjPulWA65uYMaOOxhlyfGs3Yo2DQIwjTrP2lW7uG9ZlT69W+CWdJ4183bz2NoEayM1Jy9H4xncigHtHDh2yEDb3tUwDb/O2eMqynWuioPyEUcOn+bOnQxKtG5LiwATLq5dzJoz8biVq0eDCgou79/PtRh7mvTqTpNSBs6vW8rGWzJqtO9MY189F3ZvYf/5GOzrdaJ3LXOOrVjNwceZFK/Znc6VdVzYsZOzj1UYOXvhZ5HO1Tsx2FbuxsAPSqO8eYgNm88j8atPu1bl0F78k+1n7/EoWkmxmt34qIkdF3+bw+ajWup+NYBWVUplB2iKV+ESEIVn4fIXexcJvHMEYmNjOXr0aHZ97nLlyr1z83vbJ5SamsrmzZsJCAigcuXKhT6dNLWBaSFKZkaqSROUKCBogza2RnxTUkHgS04a83vQgr/ptHuq7OwUqc9M7II86W4n56ey5v/T57TQhWe7miiOTOfT+y2ZUHwrk64FMqZNWazS7nPhXgKWrm5kXj9NWvMRtAibwqdnAhhdXcGtGC0lK5bD5NRFHluYYZZ2nXP+g/m+2Em+H3GFoK8a4a0NZ+2RSErXbEHPenI2fPk7VqO+oezdJayLrMdX/atgGveQm2HRpNw6ypyEaizrY8RP7Rdj6NycOn4OpFy/xrmQdErWDKZ8zeqUStpE/3VaWgbISHyiwa+KE9f3n0TtWZmywVWorN9D55mP6dymBn4l/ChudJs/1x1GWrYy2vPHiS9ehao+cG7lLWpN6o98/wpuGvtAvAHfOsFYnv+dLZryNChtSsjec3gOGInPlW3sPJRF3bGfUtPHsUjmP87v/VzU2xOFZ1FfIXF8IoG3jICQUunAgQPZZvbatWu/ZaN/94cbFhaWfSItiE5fX98iMWEhoXzfK+nsT9M9Tyv2l/gcX0pBaZv8NCK/OOVYlZ4Z91XMj1KTrM2JBBSssheqWBJoa/Q/06EJwtPDwyP7R1ZBXo6Ojuzbt+9ZF09N7T3HzOHuYxOCGjWj58BPcLz0E3P4lCWdHLm4YBO3TEvSvHsNdPsn0PFxWxY7r2FsRl82dbZi3x/7eJKm4vKdq6gUFjiprrHKYgRHeqezdJqOPiu64hV3lm9Xh1CpcTNaB9mTuHcqPXfLaKTLoNTwMbT1MUOXEs6lE4c5tH8781PbcGZBQy5MHs+sfffwbNWbzkFyji1fyjGlDx+PHkKlm+PptsOWVr4QG6uh5kcfYnFuFb/vj8e/00DGtDJh3fRfWXtWQ72+n9M9KI1Lp55QrvsHaNbO5qx3R/o2c2Bnr6FEdv+EtOkzuVe2LIaQLPzbtiYg+QgPKvZmcCM3Tk/rw+Fq0/lQe5mD+1TU+64rpSzE086C3Kd5bVsUnnklJd4nEhAJ5ImAWq1mzZo1yOVyevTokadnxJveHIGQkBAuX76c7QohiKaicAly70q8mpoXM1A9O/UUxiWXQCMLGZP8zShvb8SzEun5MmShz4h0HT/eVbIoVvNfRRv2lhP8TE3/b5+C8GzQoAFHjhzJlzH9r0akUinW1oI3p3A9FZ5DD2vp3bwR5T1sURjrubhpPHOkfVjWyY3Q7SvZHedEq/a1SFw+jj88RzFUM5cRsT1Z18WcTZsPo7J2JvVsBN7tW9C0vDkhV1JwtrjOb9MN9FvZheKxZ/h22U3KN21B2wquyDOvM6NHT3ZUmsWmr+piI1Vxf88Ktj00p4Z3MsO327Ppp9qkR0kxV15j7dZ9pAV0o28VeyIO/s7UlOqMt9/N0EedWT+4HNrkSGJSLXGxkaKOOc30XyJpOaQuvt5emIQfZMWcY7i2qoUkLJay3Tuj2zCbcyU60KuJI3v6DeRJ92FY7tqFde8vaGCRRoJUzf01S7kb3IsBDdy5MLMXu8tN5RPDJfbvzaDudz0pbSkKzwLdqHlsXBSeeQT1r24zGLJ/xUskErEU2EtBGtDrDUikRTs5+r/aA+/Zw/PnzycjI4ORI0dm73vxKjoETp48iVDatHnz5lhaWhadgQHnY9TUvfKi+BQGWEIm4XtfU9p6mGIul/wrASoITq1eSH2mYeytDE7+LemucNL5u6+CD30V/8im0EztNzYz+owRn7VpTFknMww6FRe3TuE36UcsaO+LPvEW6375gR+WXMS26QgWz/oE/cYBVPhsIxaOPjTr+y0TBjfB/Poahg+ZysGH9rSb8Rvjgx+wZJaBT37viKcuisNzJ/LFjFBazZzN2ObGbBo6Ed3wmfT0txAoknRrD9PGTGFfZBb6yqPYN6kYP7f6hHmhEiq37UOnknGsXbiKS7IafD13KsOqaVk5og+fbw7Dr8UgRnf14OjsH1l5ykDdz79nYoMohn/4DRcyHWk4/FfGNZJw83wEAZ3ao9uygItebejZwIGDQ0eQMOBXgu8t4quv5nPbrj6jJg7B/+Yu7gV9SO96xbg8byD7An9kqGcos77+mnXaOvw8cRRNStqI38P/uLML9ob3R3jqMogKfUyizoDM2AqnYi7Ymsn/5QY0oNfp0BskyOSyl7dl0JAcHkZkmgw3H09sTCSoU6IJTVZQ0tMGI10WSXFRRCUokZvZ4OziiJVUyeMHkWTon3q4S95zwCsAACAASURBVIwU2Di74WiqISE6hiSlBEsnF9zszf8WaahHnZ5MTHQ8aVk6jCzscHVzwsJIgl6bSWJiMhpjG5xsZCijIohMyuCpZUmKscIR9+LW6FMTiI5LQW9qg4uLPRYmfzEyoFGmkZqiwczJDlOBZ2wmFg42WJrKyEqKJBY7XBUa4qNjSFbLsXF0wtEC4h+Gk6DRIjWyxLGYK3bGWpLiYohP0WBq64iLnY77p0MwCq5CScuCM6kV7Ksktp6bgHACFB4eTps2bbCyshLhFCEC69atIzo6mv79+2Nq+mJC9KIwzOPRWXS7pSTiJVUYOlvL+djLlEp28uyStEKO27z+rBHSnAk5Ou8p9Wx/nMnESPV/TdfJSMIoN2OG+OUtnVPhCM/XWSUttzeMYnRmfzZ/WJpXrQ2ly4jjxpFlTDxQmjm/tMQ5r9BfZ6jiM+88gfdHeMYfYlDQF1wLEgSnN3U69qN/l7K81sm7QU9azAMidbbYKOOISZLhGeyLtWAX+ttlUEVy8D/snQdUVMcXxn/ALr0XpQkICogK2Ds27L33EkusMSb2HjVq7C2WWGKPxt577wWxggoCgigdqUvZ9j9vbZi/STACou6c48nJ8t6dmW/m7fv2zr3f3X6YIIU77bvVoIg4Bb/F/am0yZsbZ0fjmR3C+iU/seB4HK7FPWjWdwCdnWOZOXopt549xD/WiIo1qtC09yCaat1j87qd3EzQw715fyb1rYGQdfmyKclOfsKlY/vYs/cyT5Iy0bOvQM9xY2hWXExy6AXmzFxDVJl+zBrkQeiahfx6/Aq3zjzBoIoXnmW68+MIL0IPrGXj0VDE9lX5ZlgP6rgWQSx0oczmuf8xdm59SLkfhlI+5QgDRl+j/sRh9KhsxPUFA1hjPYbRxR+wcukuQuQWVOvwDX2rSpjrO5GrzqaY6RajSsu+dKss4dDKNZx4oqBYrU4M71uR2FU/sanURH5t7fjBX4pf/FP6GU7w5s2bPH78mPr166sllQrR+gkC/+vWrUMIhxg8eHAhGtnboQi5Paeis5gYksnDdDmp76kl29VMRHUrMaWMRTjraqpIqLaWhkr7U5CcFGwIurkypZJUlYyZkoBUGVfipWyIk71JYnrdq1ApzEVPkwnFdWljq5PrBJTPh3jKeXpxLeuymzCxXrEPlEZSkHZvJwNXxtB3bF/qFPv0laUK5cZVDyrXCHxdxLPhHfpd+w7rO/tZtyiepnObIr17jcAkI8rVrIKHWQoX/7zIcz0Zuk6VKSl6gv/9KOQaBtjYGiOJek6CyIn6zSqRcuIXViRWo2nyDS490MV3ZE8qmyVz4/w1wpJEONdrgW9JYzKf+bPt2BXEXh3oUqEoJFxmap+ZnI3RoO7M3xjrlcqOQ/uJcmpF89i97MvwpHdrX2yNRCRfWUC7/WXZPqsB5sok/Dds5ES8BQ3aV0OUqoNraVt0Xwc9KdIIPraXnXeyqNGxLdWd9HkReIMnZpWpWFTKw9MbmPHTbrJrtOP7YT2pXswADXkAi71W4HJqEc2LapIWcZ3Nu48jdW9FM0d9dKxtsDY1fKUtqSD92S127DmMtFJ3akXvZMzsU9gPmcW81iJ+7zwPk5kzKRm0jx13LOjZqwK6OkbYaD1gasfbdD45DJewgywd+wivbx0IvRBJme6tsBfpYlOsCLphG2n9ixnrNrbDRv1rOtcPcGG9MCwsDD8/P1UCi5OTU2Ed5lc3LiHx68iRI5iZmdGgQYNCO3+BOAYmyVj1JJNdCVKiclZdyDFqa5EGtYy0VHq4RmJNTHU0VeQzW6EkKVPQzFUSKVHwKF1OYKaCtPdUETPX0qChqYh+DjrUtPqwSmGfD/EstEutHthXiMBXSDwHY3ptF5vXJ1G+rQ0PT/uRIJajUb41P1ROZEz1NViM9sHZwQPNJ/vZ98iY8voJBEpNKWtlQOrTcGg/nk5JK5idUo8ecRc4HSgQz84Ue7SdJYefYe1SAo9G3elWxZKE+6c5fPYBLq0HUNNek+cn5/PN7iJMqn2L6Rcb8NtEd06um88fAWK8LAxwadiZbvW9MdPRfJd4kk3CwwvsOXCeR3FW+HRpS1Nv2zeC40rJUw6sP8xTw3J06VoJ8xzeV2lqBIc3/sqxaBssxNk4VG9P9/ou6ClyEk8RsvQorp48yNFL4Zh71qVNs+o4mem9OcpSpD/j+O4D3JfY4vAimLC4h1yyasuKZlEMmShnztYemIReZu/2E4QYuFCvaVNqFw1mUrtbdD45BLuAXayY/4JmU6vw7Pghrj7RVwWuN6vpion8BlOrHKbh5Z+olsMNLci+CN6znM3W1pYhQ4a889nKlSt5+vTpO595e3vToUOHdz6bNm0ago7h61a5cmX09PQoWrQoXl5eX+FXQP5MWZBUOnHiBMIaCLI96lY4EIiPj1clwhQvXpwKFSoUjkH9zSiUSngukXMwRsr+6GzOp8pIe4/3879OQgjqqaivSRsbbdpb6+BkpPXBsaNq4vlf0Vff9zUj8HURz/KTeVLLFZdibniVr4RBzAUO+0lwt4vnUEZ1VnxrwaJWDxh8dwylU4LZc2Q3wbadGGxxmdHnNRncsQnW16bSMqILK6x3sVTZiTGiYG480KX+iMbo3PqTpRtPE5xdjMZ9BtKrVlHibh3n2OkQPLoNpLJ5NHvHTuBA2e9Z7hvKkHZnaLR8AKmX1rP/fgZaMkta9v+WTlUdVTp273g8USDNTCcx8jG3zp/lyHlD+v7aB0/Dl9E6yuTHbP7zDCl2PnzTzA39N7taSXLoKVbO+BOT7t9iefEIAYYV6du/EfZ6D3N4PEUo5VIkSdGEBvpx5vgNRD5d6VWnNAaqs3YhmTKNRycOcfLEdW7putPCx5RLG8MpU/kRu7W/488BZdDKSiE6PIhr589wRlKCfr76bGo/lwfeDrjYl6B09bZ0aeaENDqcwKsXOXYmm/rDOuFT8hmLvdZQ9uwiGlq9jUC6evUqISEh7zyjQm1pITEiZzt27BjCSzVnE16u1atXf+ez7du3I5W+rgwNrq6u7NmzR0WO1BnYefdVKCQWzZs3D4HY/3Wt8q4XtaUPRUAQ9z9//rwqo93FxeVDb/8k12fJlYSmyjmTIOVUjJTdybKPHkdtPU0aWmvTwEqMh7Ho7XfcB1pWE88PBEx9uRoBIW9FqRR+V34FTYjxrL2fCss7Ub6oPQ5WSm7s2culqKI0a+VMbJQmFVyfM7FpEMPvjaBUagi7Du4k2L4L31lcYeQlLQa3aYid/8/UftCa9fZ7XxHPR1wLFIhnM0zjI4l+EUPY9UOsP+vJvM3tMQw6y6Ez93Bo+i3VZKf4tutYzqbq4WiaTcTjDKpPnENd08fEFalJuSfHuSyqzIBOvtgbid8lnhnPOHXgJlK7MtRwi2Je21PU2jsO39eVPbLjuLhjF5fjrGjZoymuFrook6OJUpqRfmYq7fqvR+5ojzgxFlmlPiyfPRwfh0iWvjlqVxL34AZX/WNwaVQDyd6lHDVpynctq2Ci81qCQk7ig1MsmD6f8+atmDeqPlGLxjNmHwzds56BLulcP3+EJ5YNaWJ0k4mHkmhf25QDQ87j8Usbylvb42hnSNSta9yLt6FhPS12jjiO5cDOtHQPY7LPJTpcG0N53YI9ax8/fryaeObxV4BQB3zMmDEqL3LXrl0R5GDU7dMj8PDhQ5WGZ4sWLRC0IT+nliFTEpep4H6anKtx2ZxKkHE5I/cuUG8dDWqbiKhSRJsKJlrY6L08nv+YpiaeH4Oe+t6vFYGvi3gKMZ7Xf6CccMaizCLm3mmWz5jPjqtplO45krm9dZjW/AOIJ72Y5xbC/CnzuFysIQNcXrBh4yEeR1vQ9OflLOjriSj2PpsOXyC7RF2qPtnCsogSDGxTCyt9LWJvbmPx4udYtbHBunw3visexuKfL+LYqwcdqjoguZYjxlORQcTVfcybvpSjIdpU7zueBT3lLBgczzc7u+OipSAz/jHndm1g8bqDPIzOwqZ8RyYv6EXKitFcKj2CYbXt0EgKYPPi69i070IXXylryq98FeOpRVbiY46tXcCCDZfIKtmM0VO7YrB7LeHtZ9K/zEsfqvzFQ9ZPWcN9izr8MKIeimMT8Vxoy8VTIyirJSH02g5mzVjG2Vgrmg0azWhfBQu736Xzye+pKETwK6XEP7rA6plz2Xw5Cbc2Q/h5VGuKha2k7nZPTs5viGkBP41q4pk/gP/xxx/o6+vTuHHjQpk9nT+zLtxWjx49yuHDh1XeaG1t7cI92L8ZnSDzmSFXkiZTEpWpIDRZxjOJnCfpCtJfVR0SbtXW1MDFQJOielqUNBG9JJoiDfReJSDlxeQ/HfFUkBXlz5alC5iz4xpS/Yr0nTyewa09MX2TcJoXM8xpQ07Y4elMlXRjbfuS6iTQvIb3K7L39RDPT7WosgSub9mHf5Idzb5tQDG9j/uF/WYaSglPj/zKouiGTPvGG4M8dxIqyIi5yqo596k5pS8VjD9UgOMDAFdGc2j4cPw7LmdSDfMPuDFvLlUTz7zB8a9WBIKTlpZWKPUi82fGhduq4IXeu3cvp06dYtmyZYV7sJ/J6D4V8VSm3GfV6M2k+HZgYOty6KU9YPPcXwioOJkZbUqSPz8pZATv/JHv0wZyoLeHingqUx+wYekFzOo1pnFlB94cjn0m66ce5qdBQE088x13BVkpCSSkKzG2sMRQO4+IZ76PuwA7kKcQHvQCY1cHzPLt1/rfz0dNPPNnrQMCAggMDKRu3bpqSaX8gfiDrApJdUJ8pxB/27p16w+6V33x+xH4NMRTTvy1jUy6qsuATi3xsjZAQykn6uqfLJkfRanmRchIt6VBjQRGrYhh0PiOOJ7/iZEpPtQ5P4tVD7XA0I3eo8bSv64BZ5bMZOLGAFw7jWfRj1W5t34kQ1eFUq1OQ+o6ZbBn2z4epFdk6u7FVL83llozbmIn1cS+5RCmDCiL3wI/bJsbc2Lkcq6ZJpAsLUefiZP5rqU7+urXnfrReQ8CauKp3hZfPQJq4pk/WyA0NFRVX7pZs2aFpjRj/sz087AqeJ8Fb6dQrUgo86huH4/ApyGeUp6dW8PyEBu+ad2EEuY6qjKa8YHH2DjtAR4DXXga9BTtzBg2bw3Dd0oPzNbvQXdsfzQ3/YZmnxlUizvCvgdSvOwkrPTTZWBLR27PWIHu2Lk4PtrIYf1O/NJAm5OLdnNXZEnlmmVwKl0GrTPjGBzTk50dddm25yTpRUogOh6Jk0A8p4fR/vhYysWfYfX0m9SYN4KqFuqCIB+/y748C2ri+eWtqXpGH4iAmnh+IGC5vPzFixcsXryYTp06UapUqVzepb4svxBITEzk4MGDKhkltcRV3qAsEE8BzxkzZuSNwb+xIsRKt2nT5tVfFaQ9OsTP2yLwadOWBmWsEUmT8N+3mm3+pRkyzJ6zuzZx5JSE0m5SgpLkyCS+TF/ijd/MFegPnEW15KNsvZOAvTKSzdckVC3thFbUI8R1B+Iav4sTpr2Y17goMYGX2bt1B2eCsijZfwI9U5bwQ9pA9rfRZeuek0TrWCI6H4uLQDxnPKPryRF4Jl/nj5mHcB47ifp2+XPon69gq43nOwJq4pnvEKs7KOwIqIln/qyQIFslZLQPGzaMWrVq5U8naqu5RuD58+ds2bKFzp07qz3QuUbtny8UiKdA4vv06ZNHFt9vRvBSjxs37u0fM6O5vP0gV2OSyJDL0FRqI9bRwrlhN1q5wbW1M5l93YiBvTzYO2Q5sslrWNpExr5py3MQz2Q8XSy5ejmADLkGesa2lK9ZHcWDP14ST18Dbp8+zcXbgQQ/DCe71Wh+lK/8e+I5+k8y21fGSVOJpk4Fug9vTLECVijJ10VQG88zBNTEM8+gVBv6XBFQE8/8W7kpU6ZQp04dfHx80NLKxwS1/JvCF2M5KCiIuXPnsmTJElXRBHX7eAQ+zVG7MG4l8rQYAm5e59qjKBQiazxrVKOcaxF0NWQkhQcQkCjG1dmcZ6cD0KxRk9JmEsL8AtAqXQXr7AiC46VY2xRFEnyD07fCyDZ0pZ5veXSTgonUcaOaHYTfus7luyEkaztRu3FN7JL9uSgrTZPiWjwOi0SiqYtmVAbGluEs6roNvX7VcDFxokLdmnjZG31gac6PXw+1hc8DATXxzPd1UpCdnkxyhhJDE1P0PlI3Lt+H+yk6UKQTFZ6CgYN1jtrzBTcQNfHMP6wFwX4TExNVgtHnKt+Tf+gUnGVBrvnWrVv89ttvqn/qljcIfDrimTfjzzMrCecZ0cqfLqe/p6J2nkus5Nkw1YYKBwKfP/FUpnB74yKO23RiVEM3NGQSgi4e5OA9W3oMrkmOIjivEFeSHhfAmT9PY9Z2IDVs/xqDoiAt5imp+rbYGIk/fpVkSdw9cIJ7yVbU7eSDrZ6cyKOzaLKnLEdWtqFo8hN2rfqZGZtuYu7Zgh9HD6KhkT+Du/6EX3qmqn8taw9af/8Tg0pFs2nOInbe1qL2kDFM6l4Zw9e12lU/giWEX9nLkjlrORuSgmXVLvz081CqFRWTGfeAzX8eJKZYC75vYcb1GROYtvcGCdlK0NDBvsxg5ixuiuT0OuatPEF6yeaMGt2LWi4WqKpvKrOJun2O44diqDikM66Sa8xa8oBqfdtSr6Qhj/f8xDJ5V8Z6RrNu1gL2R5rTatBwvq2hYH2PUWyMTkS3aG0GzpxAR8d49i2fz+qjMbh3GMyYvl48XjyfoFbTGFLO5OMx/0AL+Uk8BVnB+Aw5T9PkJGUrCU+Xk/yq7rSgK1hERxNTbQ3sDUVY6Goi+sKyQAWx8piYGJWWp9rL9oEbMw8vF6SUbty4gb+/P4MGDcpDy1+3KTXxfLX+8nSiwzMxKW6Bnpp3ft0PRS5m//kTT+QkXFhCi/2O7J3dFjNJBIfXz+eGTUd8ssKJ0/egaTMvzF6XfURJ6nM/9q/Yi2W/yTRyFDICc7Z0Li0dwlnP2Yxwj2XfyRuI3JrQsqIN/4WGyhIesPHAWdIdGjOgXnG0ZSFs7NKSXntLsuH+FjpbRrLtwB6eWDeiSeIxTirL06tFLUw15by4tpTuh0uzYZovRcQS7vy+g7taxanXyIaAuxrUaVI2h4dQRvydAyw79IgSPm1pXMaYqLP7uV+iG51Li4i8sY1xveaSUHcU837ugqu+jMzM+yyrvgbnA3NoaqNLdrQfu05cxqh8G8pIYpA5u+Nhb8lL6OS8CL3Erh3HMWsxnBqJ2+ky9BS1p81ifDN9DgwdSGjHRVR7cZKDz9z4trEJT9P0KWX5nDld/GixbwBOj/ayfHEatXtY8fRGOpV6VyU5LAtX7xLo31lI3XN1uPRTLQxysXHz8pL8IJ73E7I5FS1lS4yUBzIlgui1ktf/fTl6DQ1UR1EaaKhqRHvpaNDeQoyvjTbuZuIvgoQKlXJOnz5N9+7dMTY2zstlU9v6AARkMhmCeLzg+RSqFqlb3iCgJp55g6PayteFwBdAPAHJbeY12YrzH9PxlV9m3eRzlPupJ2m7zhBj4U55+7vMGTeP41EOdPtlEWPrZnFqpUA8J1FXfJvfVm7h1PHnuI+azAjbiwwcuYRnzm3o07YG6UkRGJdtRv3U40weN4+jkXZ0mrmYSQ0z2DikD8vuZKO0qsyIqeNobnCJ0UNmcirCkBYr9rOukxNJQec5dPYOdg2/pZ6THpKAzXQeH07rWrfYpzueDZ0N2X9gN6FFGtA46SRnNSrQq2VdbAxFf6nVnk7wkd9ZfiKO8q260aKyC6Z6OaQqpDGcW7WXAHkJ2nxbFxuh2PurpshM4OKuVaw9GotRGTt8GvWgrXdRRPKAHLXatciKDWDTus3c0ajEgG6+uNkYI87hUZUlhbBz/wFCzKpR4+kRtp88z7M6k9jUPpNJja/R5ewPmFzZxurtkVQZ1JtG5RwxSbvMqNb+dD45DLfYc/z+3WWch7tzb/85dGr2oIuvJ9ZGOmgmn2VUHX963viRsjkYvkQiQdAfzNmEWMG/kpjU1FSEl2vOJhztGhi8S2OTkpJUL9/XTUdHh59//vmjS2aqPJuZCs5FZbEiIotzGQo+phatj64mI1x0qW+rg66WBp9A3jRPvgmjo6NZt24dAwcOxMzMLE9sqo18OALZ2dls27YNV1dXqlat+uEG1He8FwE18VRvDDUCH47Al0E8SeXWsh+ZozeMKXbHmH+pHLPGunF9xXGiRRo8CU6lQp8ONHUJZ3arrZRa2InM3Yew7DeR2gbJxKZLyAzeR+/jDuye1ZDgJQM45b2Asa6R/Hb8GgaOrqQdeIhjlzY0c3vG7Oab8VjWjbQ/tmLQewKeobvZ/0yEQ0oQVzNdadqoEtYWjngUNyDm1nGOnQ7Bo9tAKheRcH35aKZkdmSrbwBdh2cw4feW3Fsznimb7mLm1phx08fQqYojAm9MvpKjZKag1JYVz/2TO/h12VUMG33DxCG1MVedg4My+TGbt54m2c6HPi3ceVngUvUXJLG32bR4Oc/LtsE68BbJzr7071YZC83AHMRTpCpnmRTuz561v3Myzp6u3/WnYamib8mn7AX+uw9x+U4cyRjg6prFrnvm/FArkO9vNODY9NoYSGK4dfwPft37EJsGvfjeJ4t5HU9S8dd2WAWd5WSAB99NqkHWraOs+fUYL5wbM3xYM1zNglngtYayZxfRMEd8hJCcsm/fvnd2tiDNs3Xr1nc+69GjB/fu3XvnM0E/8q8yJzVq1FAJaL9uHTp0UP2/kJnarVu3D36CBE+mUD/6fGw2v4Rn4p+e+9rRuemskb4m/Yvr4lNEG3Mdzc+OgAqZ7UJi0Z9//omDg0Nupqy+Jh8QyMjIYM6cOfTu3RtHR8d86OHrNKkmnl/nuqtn/XEIfCHEU0l28DbajPCnskc6Zm2nM6xsBoeXH+e5NJ1rSfp06tOausUTWN9tOsrv+qN7/CiWfSdQU+MBZ87fICjwKiti6nJ6VVvClw7gpNcCxrk9UxFP/SK2hFxJpE63lviWSGJDlykofhiC/uH9mPefhHfUbjYFaVKrlAPBx3aw/WI0dg1/ZPaPFcm6d4qjZ4Io2X4AVXRvM6vHRG57taGndyIbJ5zA45epFJdc44m4BKYhDxGVa0aPBp6Yamu+SzxlaTwJiUZpaEERpR9TOl2i8YEJ+Jq/dA8q0yLYt+Mo4bqedGlTEStdEWRLkKBNkt9axvy4G7uubTC8eZaHZnUYPa4XnpahLPFa8apWuyYZCdE8j0nDxMGYwHULOVOkFcNbV8XkTR20bJ77HWXLqk2cMG3A2N5ehEzfwEVFLNb9f2VWbSOiI0NJ0imGVcxxxh9No6uvJQd6zMG/pB1e1VrSpXtjXDSSiZfoU8zsKWtGnMJuaHdae0Yxp/Iual2YiY9pwQY6/tej9ky5kluJMtY/zWRnnJTE93BOIUzBVqShCvUwFGvy18JVMgWkSBXEZyuJlyvJfI+b1EgT2pmL6eWkS1UzEbqvfmx83KNfcHd37NiRqVOnqrU8Cw7y/+tJOBHo378/q1atUoc85OE6qIlnHoKpNvXVIPCFEE9AGsaWXp2YI+3JprWD8BRHqYhntJEV+qlhPMmWYqAr5WmQNV3GVuDhmmXct29ALct4rl0JRscog51RNdj7axsStoxg3n03mlWyIyQtBmv3atj7XeZ2WhZ6elIiHhSh81hPHq3dkYN4SvEwMSUm5jnxQfe5nd2CBUuaYvT0BjtPXMegUjuqxe1ixKprGJmZoCfWICMxnARdHypVUaDl1pZOXGTNiSwa9epI9RLmpF3N4fHMiuHS/mNcDIxBx1jO0/tF+GZWLRLOZ+HZrgxmQu326+c4eTmQJLEuYg0tDI2tKe1bnfRtI/nprAalHY3QyIwnOMmZviMH07p8MivKvSae8OKxH0f3HCNcywQS4jH3bUMtEsgsU5dyVgLBVZL5/AYLxy/kpkUzZkxoTNofw6kzz4Jd1+dR3zCJGye3su+uFCvtdJ4YeNG3rg4bBzyky8nvqaijAbI0Hl0+wf5jj9Cy0CI+1IjG37WnktZxeo5UMH93dxwKlnfyX4inRKbkQGQWi8KzuCqR/98XRhFN8DYSUdJIixqGWhTX16SoniYGf8keypQreJ6hIDhNwe10OYFpcq6lyXkh+38G6mWoxSgHHZrZaKt+mHwuTSA7np6e6iPeT7hgUVFR9O3bl8OHD3/CUXx5XX8S4qnM4Pmty5y/+Yj4rJe/drX0ytGyW3Xs/kU3U5GVQsiTYF4YuFHJ3hB1HtCXtyc/hxl9OcQTKbE393MwvSJdfRzRlaUSeusJ6XoW2JrEcvHERYJTTCnXpCk+xUWEXT/NxXANPLycyHh4m9BkGQrbqnRpVAplxFX2HLyLlmNZbB31sChSEmd5GGeOXyAo2QSvxk2p6SAl9OZDdD2rUTQ9mIBEKUaSWK5cDyBBYka5li2p626ORloER3Yd44m2B/XdsglXFqOmpzMGYk3SIm9z/kwMYncTjG1KU8kiDb+zoeiVKYOHvQmyqBvsfWxFKx8ndJEjiQ7mwqmLBMZqUdKnNlWUp/h5kx3jFjbFWlM4KU8l8sFNzl25R3SyDCN7L3ybeZN18xwJxetTs7gxZMRy6/xjNF1cKV0c7m64jWmnergYaKLITuHJ7Uucu/oYmXVZalUx4tqifZgMn0DrV0lYyqwXBF66T4KePeUqOUD4RX73M6JHx/KYIyM1+hHnT1/gYYoR3jVrU81JwbUDcZTqVB5rVaCigqzk59w6d5brjyXYVKiFb2VrItZNZrbRUDb0cPtPSVwf87B9KPFMyVawLCSTDc+zeCSoAuRoVprQxEpMPXMxlU1EOBppoZ9LD2W6VElkupzTL2Sci5OyK1HKX/lnCR1NRjjo0NVRF+M3CXMfM/v8v3f//v0qDU8h9EHdPg0CDx48QJC2EkJX1C3vEPg0xPOlk+HUlfMcXX0dcZPaeDvVjAc2dAAAIABJREFUokO/Ojj8C/GUJoWx+8CfPLTrxqQa2ty88ARDd3dc7Uw+uzCevFtFtaWCRuALIp4FDV0u+1NmEh34gPBUXUp6u2GeI+knlxb+5jIZkqjHBGVaU6a4KXlfEVeJPDOBkIfJWJV2zqEK8HGjfu/digRu7T9PdrWmVCn6V5WBfOjvLyY/hHgmZyuY/TCDlVFZvPjL0Xo9Yy162elQz0qMnYHWf/YmyBQCAVVwPEHKlieZnM94tyMnHU3GOujQq7iuKvGosDc/Pz+Ef0KCkbp9GgSOHz+OQJK6dOnyaQbwhfb6SYjnayzlIWxquw7dX0bSoZQJaVG3ObjxAGH6dlSqVwercD+CDVzx1rzL2idlGd+9PLrJOYhnxWRWTbqIfc/GeEsvMW/RQZTVejG8ZxWy/Y6xfcdpQrN1KeHbif5t3IjZv5p5++5j4NiEgWM642me92+dL3SbqKf1FwTUxLMAtoRCJkWqUCISidHKqbtZAH1/Fl0oZWRmyBDp6b7UDC3gllviKazh2uAMJoVnqeIxXzchJLVrEW0GOOniZqyFTh6RwWy5ktA0OSvCMlkSlf0OKjZiDaY56tKvZOGvQBMWFqYq1Thx4sQCXll1d68RWL16NU5OTjRo0EANSh4iUGiIp7sJkphA7oYlEe1/jzhKULNqGn+sO8zjUF1qT51A30pFIafHs2ISK0ZcxKmHM0GrbmDWuzrigBOEunembuQFjvprUK2lBde3RlN9QAkujdgJgzrRxNUOe4/SFDNSVyLLw630VZlSE8+varnVk30fArklntvDMhkXmkFYtqDI+bJZizQYYadNb2c9VdZ5Xv+uEPoRsuaXhGQwI+JdWSljLQ1OehtQqchfiyAUrnUWMqq9vb159OhR4RrYVzQa4Yi9Z8+euLi4fEWzzv+pFhriWcqEzMRHnNq5g717H2Navj1DR3lwbcIgJiW35siqATjrafHOUfsr4mlfL4u5C8/gWtUReUww0Z4DGW6XxOM4Zzp/X4wzA/9A2acZjgEbGTN3F8o6PzJ7+rdUs9HNf4DVPXyRCKiJ5xe5rOpJfQgCuSGegYlS+gZKuJr6NpHITEuDSXbaDC2l/47e6Yf0ndtrX2QpmBmUwfzIrHf0QSuKNThW0yQPQzhyO6IPu06Q8BHE5NXViz4Mt7y6WihZunfvXlX5UnXLOwQE4mltbf1/Bs+fP0+1atXefH7hwgXq1av3znVCCdMyZcq8+ezIkSO0bNny/2xlZmaqYqT/r+U4am/vpsudvTOYGVGR/kaJhEaZUa1BJot2XUPkl4DXvIUMLm+BTPB47tvK/aKdmVwtjVUjL+HQxoiDK2LotWEo5bRTePY4kojb9wiMd6bTcAcufLuJ7O4N8XB0oaRlPHuXz+NqmXEsbFFcXYs977bSV2VJTTy/quX+t8kqUcjlKNBES0vzP8co/lsv//93BdJsOZpi8ScJcP834qmK63yUwbJnWaS8cnUKr4F+VmKWlDNEO4+O1v8Nt7gMOVODMlgbnU1mjrDP0UW1me5lUGDj+Ldxvu/vv/zyC61atVJLKv0X8D7yHkFL1dnZmadPn36kJfXthQoBRQR7Bu1EZ1Q/mroYEH1zG5On/oZ/egnatqyHXdYLtMrVpp6pH0P+NGfp7FbYK1O5f2QVU5bdo3zXVpg9zKBUtxrYhW1l0PA1xJpVp+/0H6gieUJwogPN+9hyffweZE1cCF35C4tvRmNTbTBz5w6g2ieIxy9U+KsH858RUBPP/wzdv9+olGfxIuoJoeExpKGHpX1xStiZo/tRBbmlJEdEkGpki52ZXu7JoVKBVCZDiRba4vfH5iizkwkJfkKathV2etlk61lgbW6kIoOZSZGEJBvi5pgPiUzyRO6dvImyUh08X+mS/ju6eXfFPxFPIZTzyPMsxgRlEJiD7VUw1OJ4JaMC9zQGJ8kY80jCoRcyXifUW4g02Oahj69dwSdm5XYV1q5dqyI/gudN3QoWgaCgIH777Tfmz59fsB2re1MjoEZAjcB7EFATz/zaFkoZCSFX2fXHIe48jSZFqYdVxZYM61gHJ/OPiY1J5MIvP+NfeQjf1XV5N6ZQlkp4cDRK0yLYW5u8k6ijzEoi8EEQCdpOVPMo8h7JIgWSyFtsP3gZkVc9nPy3c9uxFb0alsNIG8LPLObHK+VZO94H07zGTJmE38JxLLcfyaqOLvmQof/PA/4n4hktUTD5kYTV0W+Te+y0NNhfzpDyKm3Tgm9HI7MYEpRB6CsNP20N6GghZpmXAcaFVN/zzJkzhIeHqyrnqFvBInD58mWVqsCwYcMKtmN1b2oE1AioEVATz4LbA/LseC5unM8JWTOG9qyCJYk8epaNXVE9Yv1OsedSEHolfGjRuBziMH/Onr1FlEyElaMdeimRhMTqUq5tO6obPOHo9gs809LCtHglfOs48GTlPG6piKczaeFXOHw2HG0Te7wrW3JjwyU0SrtgGB9BeHoMiWmWVG3bnHKiQJYv384D/ZqMHFAX89g7HDpzm0R5CVp/25oypnKeXj3B8XNxVOjfnOw/f+W6w1+I5+XSzO5sSci1u8SblaB6FXeUd45z4kEccUlSildrSdOKpkRcPcGZG8/Q96xDqzpl0Im8ytadl5C6NaB9kzLw2I/Tp/2Jkomx8fahSa1SGEb8QYfJuqzY2gm7AtZG/zviKZTDPBmbzdAACcGvSJ6wg35x0GFM6XdrwBfczoLUbCUTH6SzKseRewldTVa761PHpnAmGgUEBKh0JIUKRupWsAisX78eGxsbGjVqVLAdq3tTI6BGQI2AmngW3B7ISrnLlhHrMB3zM21LvCYpCiRB+xm/KQRXR2OyE6NIdvDFR3KdvcdiKF7VgHsXX+BcswSWkhDOxPgwpkMiqyb44dKzNNmhUtzqVUTv6k6CqwvE04m426e4EJRA+JNn6HlVQP/cY/TL6nJj9WX02nphl/GcR+Gl+eb7YhzduIuH+rUY2c2Jmws3c1FkhmcJD6q1a0458wzuHTjMWX8T2k6uxrNVU5h9JlpVXk+sCamJEcR6DWdpBzMiAh5w+0oy7q2rIzo8j23aPtSyyeR5SBqlm1Yl4dgugrRL4VW9Dk0q6HJ61m5CnUwRJUejU7sb1cKO88fBKIrXtiDyrh5Nf+iMj1Mosyrvo96l6dQwLljm+XfEUxB0XxqawbjQzDcbp5yOBvurGGNv8GmlRB68kFHPP5XoV+ftBpow0E6HmaX0C2WsZ2Jioiq54vbt2wX3EKp7UiEwffp0VdKKl5eXGhE1AmoE1Ah8cgTUR+35tASZL67xe79DlFk5GR+r10K72YTtmcq0F61Y1acS8VfXM2eFnOp1RTyPcqJTfyM2Dr+Ix+jONDK/RN/WT+m1qChnV2vQZ3UjXmzfgp+GJcYPrxBT9zu+q1uc1JBrnDh1lsN3IjGt2IBSwXGYCMRzUzxN1/anlr4/81qfxWdjDyLPHSfIoBY/tixKwObfWb7jJAnFGvHDhEHUtc7Cf+8BzgbY0m1yBcJX/sLOVCdqlC2OnkiD2PuH2CZpzuLu5gScPc2RTeGUGtCGYje3EtRsOiOqKDm6aBKBpb/BNWgnm84n4FCvK0NrpTLy+/04Ny6NVthl7pUYxEj7OO6GFaPLCCfOfb8DZfdOtK2WzFLvNZQ9u4iGVm9J3YIFCzh27Fg+rdJLs8HBwaqXc7du3d7pJyJdzvA7aexJfpvJPttJh+Gun57cCTXev/NPZWWc9M2YG5iJWFPaAIdCqK+nUCgQiUQIGbra2oXTK5uvm+wTGhcypy9evIipaZ4HyXzCWam7ViOgRuBzRUBNPPNp5WQZERxeMJdb7v0Z1qIsZqIMYuMlZN1ay8Cb3vwxzpfYY/OYcbkkHUukERLlROcBxmz+/jIeozrga3mVgQ2D6bjMmjMrZPRa6cuzdXsJs3LALPgEodWG8GMDC07PGs9t5zYYJ90jROSCS0gCpgLx3JJEy9/7Ut3oPr82PUC59X2IPndU5fEc0boY8c9eIM+I4sYfi/nTfRo7u9gSdPQo5y6LaTzJh5i1i/7vqH3YUXPalE8iQmaL7aUgNOtVxvTGdp60ms73FTU5tXIcfu4j6eEEL6Jvs/mPWGq1MmPv8ie0ndebstpJRERmIo94yO1wB7qMdubK0C1IOneirVcEk+tep+v1kXgJQYuvmlBjOjk5OZ9W6aXZhQsX4uPj8w7xFJLXLyVIaeSXiiRHBvm5SkbUshCj8QmE7v8KwrnnWdS5k/7m4zK6mix008PXtnAmGfXr109VsrFYsWL5up5q428RyM7OxtLSUvUMaRSGTateHDUCagS+egTUxDO/toBSTspzPzbPnMbiLWd4aliSRoOmML9PKW4vmcCAxUcxqz+apfP7YHz1LH5/RzwXiZjbcBQX9G0o3+Y7Zk3pSYmnm+neYwkZozaySG8LQ6ccIK2sLx06t8XhUSzG7yGe5bf/gOnl1YwZsxerNu1xjz7F8v0XiCvSkd/3L6arqy5xAac5dOYBzq06ontg5f8Rzx9O29Ov5E1mLNpHjMSTIbO/xenKNsJaviaeYzhvUh/2zmbp0RTK9RrP4iktEZ9dTOd+S4g0rsHQJVPxzX7MrXeIZwcaam2n7uGqXJpVF6P8WpO/sfu+o3ahStHWiEx6Pch4c1cXMxHzvQyx0SvYUIC/g0MiU2Jw4sWbPwtceKyzLjPd9AsYwdx1N3PmTFWcYYUKFXJ3g/qqj0ZASOhavnw5s2fP/mhbagNqBNQIqBHICwTUxDMvUMwvG0oZz6/uZOUqMX3XtsMxn/mO7EUQ2/edI9WuLj0blKDAijEqYzg6djz32s1jVGWz/ELzb+2+j3hmyJTMfyhh0tO31YLG22sz2k0fk1xljivITEkiNUsOmlro6BlgoKuNpjyTpFQJMvlLN6qWnjH6mpmkpmejoSlG18AAfR1xrisgDb6azIoXb0MBBtnrMMddH0NxIXDJ/gVxQcBcLBbTrFmzAl/jr7XDmzdvIigKjBw58muFQD1vNQJqBAoZAmriWcgW5J3hKOXE3TvFrj1atJpUH5t8Jp4opaQmvkCi1MXcwpgC4y7yVCJDkzBytsekgMTYc+L8PuKZIlUy4lYqaxJkby5d5a5PLwedXCbvRLKha2N+uquNlZU1nvW70r9zQ5zidtNq1DoyJDLEWlo4dJpEK/kWxqwJoJidC9W6DOaHznUobpK7OMjNQRJ6hLxNfupRVMxcd32K6n/a5Kf3PVbXrl1D+KeW9Sm4L539+/ejqalJ8+bNC65TdU9qBNQIqBH4BwTUxFO9Pb56BN5HPJOyFQy4kcr2lLfexJ3lDGlbVDuX8Z2R7Bg0hqxhq+jkkMzV3bu5kGpDXadnzAopyW99fLExECNPj+bo3lWcNu/OTyWC+enAc3ybtaShmwW5oY7HIjJpHCB5s4atzUXML6WPs/HrhLbCs7xC5RwhiWvVqlWFZ1Bf+EiEI/YGDRpQvnz5L3ym6umpEVAj8LkgoCaen8tKqceZbwi8j3jGZimodymZgKxXNTKBveUNaVU0d55IeE08V9O9lC7pIaeZfySM4gaxrLkUT33XYpgaV6BlB1cCjq7mtFlXJrsEM/NgDPWat8A3l8TzfoKUstdT/5F4ZmRk8OzZs3zD77VhQSvSwODv9U2FRJeSJUsSGhr6/trT+T7Cr68DQalh1qxZODg4fHGTF5QdEjLlJGYpSZEpSZcpCcpWkKlE9aPNQ0cTIRzbUKSBpa6m6l9Blbf94sBWT0iNQB4ioCaeeQim2tTnicD7iGdkpoJiZ5LemdB/J576yJ5fZebuAIqKnrL5RhK+Je0xMa5Iq05u3N0ymelntKhfsggm5erQuXENnM1yl5ke9EKG29WUfySecXFxXLhwIV8XR+ijRIkS1K9f/2/7USqVdOrUiRUrVmBhYZGv41Ebh6ysLJo2bYpw3P5PPwg+N6zCUmQ8TJHjnyYnMP1d4vnoFfEUopLK6Gigq6WhIp5WOppY6mniY6SFt7EIJ2MttDULXxz057YW6vGqEfgvCKiJ539BTX3PF4XA+4hnXJaCppdT8MtRn/2/Es8uzpkEHt/DvjAdqhSLYUmkB6tyHLUf3jKb1RGlGVjfGzcPNxysjFSi/blpuSGeAgGJj4/Pjbn/fI2ghSrEb44ZM+YfiefcuXNVYubu7u7/uS/1jblDICYmBkEHV6gWpav7MWV6c9dffl4leDcfJknZFZXN2RQ50RkKnmUrSH17IJGr7p20NSimp0llAy262GrjaSFGrCagucJOfZEagbxCQE088wrJv9pRypEkRpOgMMXOyoBc8oj8Gk3htqtKLkrGyNmu0CQXJWcrGeiXyrbkt8lFO7wNaWed+xjPDV2bMO2eDlaWRXCv0pyunZrgITlK+7EbyJLIEYu0cOg4gfbWt7hh3pO5TZw+eJ8cicikaSGI8UxJSaFq1aoEBgb+417bunWr6ti3Ro0ahXtPfgGjE+qzCz8G+vfv/1mL9kekytkQnsmeBCkhmQpScujq/tdlMtAAB11NmpiI+MZRhzLm4v9qSn2fGgE1Ah+IwGdCPGM5Nmockb2W0rdMfmgUKsiMf06MhhkOFgbkxQGMLDOSEysXEl59HAMqm5F4exfDNz2nXf9uNHe3QhRziL5efTmka0X5tiOYObYB6dt+YcLS3TxMfZnQoms1iA1HepO+dSpTVvph2fBbJo/pQWUnkzeJJ1kpAawe1J2fT0UhtvWi49DxjOhYA9vsa0zoep+OexvjP6gt444kU7xyZ8b+/D3NPE1IvPYHo3/4heMxJfh24XzGtHBD783EU7i17jf87RvRqU5ZDMUQeWk1U/zKsuD7aph84Cb718sFOaVxE7jfdi4jC4mckkA8B/ul8kcO4rnSXZ/eDjro5CrzXk5G8gtSMl/KKWnrGmCor4OWIouk5DSkr+SURPomGIjlSDV0MdLJTTrRu2hueiShZ46Snr2sX2a1W+l9uK1/Xad/uEA4Rq9Tpw4HDx7EyOjvlVhPnjxJbGwsXbt2/Zju1PfmAoHTp0+rPN1t27ZVVY363FqmXMnpqGxmh2ZwI0OBcPjwgQ7Of52yjga4aGvyQzEdujjpYlBgUh7/OjT1BWoEvlgEPhPiGc3+AUMJH7SeIWV1kArnLkrQFIkRaYFCJnv5ItcUoyPWQC6Tonqva2iqvnC1NF9eky1TqO4Ri4QP5MhkMuRKDURaUoJ3/MQyZQfmdahIdug+5q9Io+vPXSiho0AmV6IhEiHW0kQpkyKIiyuFAPYc/b+9RkuV9SyJOMr8IY9pvX0IZbXjubj8J36c4U/1X5YyvWt5jBL2MrRjHIP2+HLnwD6CLZszpoUruvLHbGi1DoMFY2jvakji47P8OesanlN7YxIXj7Z5MVwcTd8Qz8yk++yZtQaDATNpYBjEn0v2kVy2MT1qpjKlzT16nW9NyJgZaAyYiuP149x4bk3rH8pwc+RvJHTsQ3fvNI5d1MG3aU7imcT15Qv/T0D+xyvlWDO2JoYyOUoVtloglyKVv8RDha2WBgq5FJmwRlpitF9hnS2VCYCpvHwvsZejEO5RfaZB+uXZVDtYlcuFREBe0PFc/EjCuIi3Op5Tiunwo6sexrnS8SyY74wfr6eyMOFt2cz+tjrMddfDRKfgfeyTJ09WEcp/Okb39/fn8uXLDB06tGAA+op7WbNmDWXLlqVSpUoqSaXPqSVnK9gclsmc8Cwi5O/STWEmwm8/G5EGvc1F1LAU42Iiws5AC13RW7eBcFuMRE5QkozL8VL+SJARnK1ApoT3OU37FxUzxU0fWwOtPHE+fE54q8eqRqAgEfisiOeTfkvx9BtHzxUBFNEwpFTn7xjTxpJDc2ez7mIwOtWm8+fckhwf2ofVIQbom5emxw9D6VJFzPEls5m5I5hS7Ucxd3QDlAH7WTDzN87F2dK+YzXSbu3h1AtHWvSfyLDi/syakE7H2S5cWriALZcTcGzYl0kjahIx6xsm+inISofKHX9kZBsrTi2dydoTMbh8M5lfv2uKvbGY6DOz6HerPn/+WBnR8+v8uuoUKRlPuWtQh9nDWuOacYiBLQJosaIW4TduISnZmmENiqP9DvE0Ij32NjsWr+ChbQu6NK+Bu50pOgKZe9XeEs9faOksIv76Fqbe0OPbOgas+iZIRTyDRkwgrtkQnILvEYUbrQeWI+bPeSy+a0rLdq3x8XbCXC+nR0QgnnM5rlOZZlXdMRDD8xtbWBhahQk+yRxev4dAg0r0HdQc5R9j+Ol8IkkJGZRuPYrJfdzwWzmVpXufYNthJPOHNyD7yK8Mm7md7Kr9+fmnLhidW8eMmTt5om+Ek09ffp7QkTJ6Nxlb+9r/lcwsiIfh7yoXbX+aRffAt1JF7U1ELPY2xFa/cLzEU7MVGJ96mwAlVBod76LHlJIFJv3/zvIIx+jm5uaq6kR/14KCgujbty/nz59Xl3DM580t7Ot27dqppJQ+p3KZMRkKZj2UsDg6+/8QKirWoIaeJv2L6VDTRueDCiUIlb7uJkj5LTyTE6ly4qVKcohWqPrqYCZieil9XI1FuZRNy+dFVJtXI/AFIvDZEc9yQYtZo+zGklpJLNp7H9simvjdi8PDoxzezi6ULJnFqTmr0OkznZrJx9hwL4vyZrGs9DdhWGsHbs75HYMfp1IsaCe3i3Tlh5oWZCHn+eG5rNLoxIIO5ZA82Mn0UVF49zYi8qkDPb915sqMbaQ1qoXhzoXc7byKUe5P2bt8NXElayJ+fA+pc3W8Spelkoc9hjpKHu0cwQjJQPb1cOLpuW0sP5+ATw0HDi25g8/Pw+lieYGupcYR6GaJbdmuTJ3Rl0pFdeEd4mmMUpFFfMg1dq3dy+00FzoP7kiNUlZvxN3fJZ66yMJPMnRzNF0bG/DnoCd8c74V/t+0ZUGgLtYO1Rjw01g6VCiChiSKmwe3smz1fRw6DuHHPhUxe3M6KxDPiUzYfgeZlg4Cz83ISEXUcBrr+ruQHvuMi8suodu0GiZXN3DHdzoTakjZM30aYd5tsHx4kXj7GlT08qS8VRhT+52k0vR26F1Yzh6zPgzQCeLqYzu6fG/P4RGHMOnXmdaVXrDUew1lzy6iodXbY2IhZvD58+fvPHrGxsZUrlz5nc9u3LjxfzXdBXmf0qVLv3Pd2bNnVZ7u183e3p6NGzeqrhOkZ143wYN7IUFKa/80XrzyuNhpwe4KRlQyLxy12i9GZVHr9tta7Z56mix01aeebW4ln/L2G+3SpUvcuXOHwYMH/61hQdZJ8HZu3rz5i8q0zlskP96asMeF/Txt2jTc3Nw+3mABWXiWLuenQAlr4t968YWuzbQ0cDXQZJKjLr422rkMd3n/oLPlSm7EZrP6aTbHkmVECy7QHK2juYhp7vq4mXx+4QkFtEzqbtQIfBQCnx3xLB+ylPXafVhZK4352/wp4l6KkpJ77DlwmQhJSQZMaUzM7xvQ7/czPumnWHI9EVfFQ7be0sS3nDMaMY8RVWmPXfg+wtyH8F11K+RkE7p7OsuUHVnUsfxL4jkiEvfehjxLLsPQ3k7cnLeaJ5VrYbZnFU/7rWawczRHtyzjqXtvKiRdZs8xPyL1azNmXDs8i+oSfnAiQ591YmcPS04vn8uq04l413EmZMsxsr5dwJa20Qxv/4x28x24tushzl1708a7KNqKHEftJQ1Jiw3mbrAWpcsoOT7/EMmlfGjXsRxmr46UchLP5vbZhJ3bxfIgM76pJ+a3Xi89niGjp5HWshea18+S4daGro2KEnwzFmvPElglHeKHdo/oc2E8lQxee/Lef9Q+/KwTwxvKuX3zMU+ORuHcqzl2/tt50up1rfbx+LsNo4H0BnuOXCFUoyKD2+ow9+dLlO9QGcusGJ4ZVaG+bjT336nV3om2leKYU3Uf9S5Np4bxW4/iunXrEAhNzubo6MikSZPe+UyoAy7oQ+ZsQrJLv3793vlMID2ZmW8r/QhxiQK5/SvxFG6KSJcz/E4ae5LfisjPdNDhR3f9j3rxfdQT++pmIdxjyK00Vse+fUHXNxOx2kOf4p9IPP7x48cqzci1a9f+7RSTkpLYsGEDbdq0+SK1JfNibfPChiBvJchWCd5lOzu7vDCZ7zYSMhWMupfOur+QzuI6mvQoIqavky7FhGPwvAjCBxIzFWyNyOK3qCzuSd49fG9rJmJBaQMcjQo2VjrfQVZ3oEagECDwmRPPm5gWMUUU+5iIp0948NiMXtNbETZnHGcMqlDKWIxVhTo0ds1k10E/UrLk6JkVp7pvXcyfHmTT2WiMjGyp1MiX0umHmLE1DPtynehZ6xmrxifRZKwdd3ZfJEFPi8x0O5p/W5PkZTMJ+WbVK+K5hEdFm+EU48+th0+JkJbnx8mdKW9rSPK9jYxdoct3w605uXY9fmlFKFFED2VKEKcfVWTZQnt+65PIoEMtiTm8nfNx9nTu1hw3k6dsfB3jWdKAFyEXWL/yJPE6GkglRajVtj4llREkFatMFSdzspLvsv6HkZwzqoRbET1EmOJRtwENnCMZ3+pujhjPWXg/O8n2yylUaV2Z9Avn8Y9MQEMkR5JWnp5DXEl4KKZcc3dMNN5PPL8/bkUn98ccuJGAfriIin2aUfTqn4S9IZ5juWzXnXJx17n28CmRGaXoM7A8EXtOEpAtxcDQhlJVK1E05gG33iGeHWle9ALdp+iwfFtn7Ar4JPt9R+3Cs5kqVbI4JINJYW+JqpeuJnsrGuH0iV9It+KlNL6TRmz2S2+NoSYMstVhusenI8UCqezVqxfCkbu+/vuTANPS0ti9ezfe3t54enoWgq/AL3MIjx49UoUzCIlFn4NmqnAM/nOQhHkRWUhzOCBL6Wsy0kGXtrbamOZD3LIQy308JptZYZlce5XU+XpHdLUSs6h0wSfqfZk7Uj0rNQJvEfhMiGcGT69cJa1kVcxTHxCiWZKqRaUhqybQAAAgAElEQVQEhMUjFsuIfRRIeHwmBi7VqemWwt6J03hQogXV3FzwrOiNSxFNou5d58L9SBTGJahZuzxF5VHcuXGLxy/08ahckVIWafiduUqYVlma1jIg/JYc58rGxNy5yd0n6Zi7laNK2SKk3PYnpUQ13IwyeRYayAstUzJC7hMUrcC6TEWqezpgqK1FdtJd/vhpMxqdelFeLwsjx9I4CqLg6ZFcPhWNQ00Lnl2TUqqRC1px4YRFS7B0dsPGMJPHp4IRVS6Lk7EYeXYKT+5cx+9BAgbFS1OupCZXfz+KVvOutCprjUKaSOD5U9yMTEdTzwxHN0+83IphohHH9ZMvKNHEgZSbd9Fwr4ydRhwPwuLQLeJAUVkkVy7dIVpqSqmqnugEHeNEuBf9B1bCVCObuIcBxBs4UMLOXKVzlxYVyPVoA1yN4rl9/wkZcgs8KrlhGBtGmkM5PCw1eP7QjxhtG5RhdwiIlGLl5k3Vco5oxtzn1Nn7pIuL4lG9AnbKVBLTDHAuY0TstRBkTubEb53BCrsRrOpUgoIWNvk74ikkP52JzWZIgIRHWW89IgsddRnukR/qCrn7asqSKxl6L51N0dlvYtRK6mqyppQePta5E57PXU8fdlV6errK4yl42YoXL/7emwVv84kTJ1S6kkIpR3XLHwSEUwIhRKVx48b/qDKQP71/mFUhEXRHRCbfP84gNgfrLKmnyXQXXVrY6KCfI2now6z/+9XC83QmVsrkkAxu5CCfQgLTT8V0GFvKQBVupG5qBNQI5A0CnwnxzP1kMxLvsmfOeowHzKR58U8nmqyUS3h69zpRJt5Ucjb9YH3Gv5uxQppG7LNUdItaYfpOQlDuMfrrlUqFlNSEGJI1LLCz1MuzseZ6RPJE7p3wQ1G5Ll6fQE/v74inMP7YDAVTHklYGfU20cFerME+LwPKW32aWMoTz7IY9CiDkFdkWJCE6WEpViU+5ecL+t/WUxCq3759uyqrXcikfl+TSqWcO3dORYp69uz5bybVf/+PCAjVigRy7+PjU+jF44Ws8yGB6ZxJlvM6qMVarMEcFz3aF9NBLx9J52t4BfJ5IU7KyKAM7qS/Da0pqaPJWg99all/mmf9Py6/+jY1AoUagS+OeCrl2aQlpaBpbPGJNdmUKOSCXJPWS/kmdfsHBBRIs+RoaotVMikF3f6JeApez6PPsxj9KIOAHF7PloZarK1opCrDV5DtSYqM4Q8kHHohU8nCCM1SIMJlDaie6zry+TNiIaFFSN76J51OhULBmTNn2LZtG6tXr86fgaitMn/+fJWUUr169Qq1hqeg1Tn6gYRVz7J4/XgJP6TG2uowtrS+quRlQTUhbnpHeBajQjJ4/srzKnTf0EzMRk+DAn/WC2re6n7UCBQ0Al8c8SxoANX9ff4I/BPxFGaXkq3k+wfprH/+1usp6EyPLSpmoqch2gX0ckzKUjDuUQa/Pct6R0h7pJWYORWNPrn2oEAqhUo5ArEUMP27JtSNX7JkiUpNQE/v00g/ff679p9nMHDgQFq1akWTJk3+x95ZQEd1dVH4i7u74u4ODe6B4E5poXiLu7RQWiheihYtLVaKS3CnuFtCAgSixN0zycz8685fINAESaPw7los1oIr5+773syec8/Zp1Bv9WZEOmO9k7mU+MrL2ExPncMNTfLF0/kmOMLzOeVuImsi0l+GsRTTUmNRaT16FC+4G7RCfYiScRICH4iARDw/EDCp+8eHwLuIp9ixZ3Q6I7ySuRAvfyk+LZLvJ9hpM6a8ASZCRDOPmnBsxssUbPRNZb5fKuGZEnCFuoG3iwnWhURbVMgpzZ49W3Xlnp1oua+vLydOnFBltltbW+cRap/utFFRUaoEL6HYULly5UILhEjsmfUkhYV+r5L3hLfzdDUDXOwKLlb5aVwGzW4lEpjphqOnjTbrKxtgnIfveaE9KMkwCYFcRkAinrkMqDRd0UPgfYin2NUO31SmP0vBV6Z86XG00lBjlL02g0vqYaOnjnou809BOoWg9ubAVH7xTSU0E+l01FZjS3l9mjoU3Jf0m6cdFBSkIj1CQ9Le3j7Lh0FoeR47doyGDRsWKY3JovJk+/v7q4h9s2bNKF26dKE1+3FcBpO8kjkY80pXd5CZJhvqGxe4zcs9kxiTqWpZdT11lpTTp5mdFOtZ4IcjGVDkEZCIZ5E/QmkD/xWB9yWeqRlKlj9JYWlgGiGZyvhZaqjR1UqLQc46VDfVzLWrd7GER0wG6wJT+TXTNb/Yr72mGgtK6dKvZOG6qhb6kSKxRQj8ixjDrFp0dDSijrizs/O/CgH817OUxsP9+/d58uSJKrHIysqqUEIiYqcPBKcxyjOZ5/+8SybC21nbkFqWBU/ufOIyaHItgeB/bDNSg+9K6jGutK5K5eNFk8lkqmQ5SaGhUD5mklGFFAGJeBbSg8lts5RpcTz28iFay5GalSxI8rrA6ThnOtQtiVZ6OB5n7qNbrynlXssqzyAxKgkNMxPeJ4dGIUvg0fWTHL7qj55NWVyafEYlJ7N/qiwl8OjUBRQ1W1FGO4p7fqHoWJWlko1+gccmvi/xFGeSmK5k7dMUFvmnEvZGwecmJhp8YauNq422qt5zTpv4rgtMlKsqJ20OSuPUG/qCTppqjHLUZmgpPUwKUd14FT6JiSpSaWhoqEpsyaqJPsLjqaOjQ4cOHXIKkzQuGwSEfmdkZCQtW7ZEVPkqjE28R0vf0MjtbKzBlrrGH1QGMy/3Nv5GAr9kErP/ylabeeX0sckU1iLCGgTpvH37dl6aIs0tIfBRISARz4/qOLPfjDI1lDPb9nM7viz9vqmKzy+j+NqjMfs3DMU+4hQ/j75K47XTaGKdydugCObErJOYjO9HPdN3E6mM+ED2blrAb17G1NWVYVKnA/06ViP+/Bn8K5QnZtE80kevpZuhB6tP3sS0WncG1LQuUsRTIJyUruR3v1TmPksh5A3yaaehRkNzTVqaatLGRgsHA8331gAUGb7+CXL+jkrnRFQGl2IzXvOsirXL66rztYM2fZ11sdTN34z693lVhFzS6dOnCQwMZMiQIVkOEX12795NaGgo48aNe59ppT4fgMDGjRvR0NCgT58+aGsXvPcwK9NDkuV89zCZjRGvKm8tL6nL12X03/t9+QBIctT1aEAq7TyTX45tZazBzxUMqGL+qpSmRDxzBK006BNHQCKen8oDoEzm6ZmDnHiQxmcdKnJ24RL23DVh3M7F1Hu2kjFHK7NwdHE8jx/gbKA5zdyaUyr+NPOH7Uarf3+GD+yCdcAR1q4/i7JqB77qVx/5xW1sPuOBd3gtZqwdSlWe435wM7es3OgUdooLsrJ071kL75++5163URT7Y9EbxLMr3U29WLd8E5f91Kk1ZjZTmznku47oh3g8XzwugnweCZWx7FkKl94otyf62Ira0oYaOOmp42qsQRUTTcx01FXVVwy11FRl/xJkSuLSFESkyfGMk3MxXs6DZDl+yQrCMpQvNQ1frFnTQIPpJXRoaaONsbZ6gRP2rF4dpVLJoUOHVLJKCxcuVBGgN5vos23bNu7cucP8+fPR0srvkgEf70svlAXmzJmjStoaNmwYarlVXzKXIXsSn8GIu4mcTHr1y+1UTUOaW2u/pSRmHLd/+5kDFv2Y2qkseqQSdP0mXs8U2BSP5lqsNW6N6mCn7ceu6X9hPHIibeySuXn6GgEKS4rpeLF9+3GCjOoxdNwgmhU3fOs7FJGqwPps7Mudl9ZSY2UlA9pkivMsGOKZTvidoxwMtcDVpQ4OugHsmroNo1GTaWufwm1RCCWjOC1dK2LyNn9BehIRcekYGhuhl3yX5dOD6LSyE8UK3+/ZXH76pOkKGgGJeBb0CeTb+goSn11kzcmHWJtrcNlXTvXYGwS1nEibWz9xpMocJtfRICQgjGCP89zTqkiHugbs7bUF89Uz6eycwrXNGwks1gD1Z5GYV6+CucdWjuk2pnuNShSrVQ6rtOfsXD6e8X94YGpUmi5jpzG+V0lufzeFB70nUWzjAmSveTzbUtPzdzY8tsK1bV2srMtRu4xZvhOqnBBPcWwyhZIHMRkseJrCrqhXCRKZj1RoX4sYUEE2hQSTproaGuqo9pih+P8fMU9ihpI4uZLUTOUCX8xjqAY9zLX4upQuVU01C7xO/LseWUEor1y5okowMjExybK7+H8PDw969epVaK+D37XPwvj/L0qSOjk5qZKLCmu7GJ2B6414EjPdGNxvaEKVt5aiDefouK702lWMXw6vYGBVbbwPHObSHXXqtFOw9HgqQwd2oY7sMJ1qzcTpjxMs/SyFbbuPEmngiCwwCttK5aigGUVI8VZ0r/z2z5p0BbS/EMvJf35Yip9H66oYMMDxVTJfwRBPBQkeexm3L5EB/btQX36MTtWn4bDpNCsaprF9zyFC7Tsy1q0sum9JdlSEXuenvcG0dGtGPd1LDGzkxcSHE6j87sutwvpYSXYVEQQk4llEDio3zFQmPGX3Rndu3r+Peqt+DDS/Qe/zSrrfD6HamgU01w/l6rF97Nt/kqjq/Zg1qDKnu27CetcCWqSfYVH3mTysVB7lUwVVunalesoVAmr2Z3iL8mhrqiOPD+Tgvo1cMuzA6JJBrD0YRYve9UhdvwCvLIlnF7qbeLB0xhx+vaLHl7+sYHbnMmS+HBw9ejR//vlnbmw/2zmSk5NVYuaCKH1oE0kSsTIFR57LmOuXilcmCZYPnSur/vV11JhcUo9m9toYa+V+1nxu2PjmHM+ePVMlXDRq1CjbrGpBOm/cuKGKj3N0dMwLMz7JOUNCQlQlSYWMUs2aNQstBmej0ml+PeGlfR2NNFhbywjbtwaTC+I5mtPFqhF/VpvBGwdidOEEl+5o0uybMpyYegr7kd2p6ruInuuf4lhxOHOHGXDpyHXsm7QgdMtfPLRvxPDBrXAyMXjnDzhRoGH4tXh+y5R1P7eUHmNK6r6sEFYwxBOUiZ6sG3sCm6FdqBb4Cz3XPcK+/NfMH2HMZffL2HQYTt24Y0wdN5/zBh1Zu+FbXLRusXz8Em7pOdCkRz/KPz/IzPXXsazagx8mWLGk7rfccZYhN2zJ5KWz6FM2lj2LfmD+7hjazJrHD71sODKiG7OvaWJVcTDL131JRQPJPVpoX7JCbJhEPAvx4eS6aco47m1fxOgf7tFs7nwmuIQwpUYHdjb5nTtb2hN3ZD/u52RUrhfNrZTS9HMrzdke69BZO5v2xk85snQnev3G08I0mRj1VHz+/APvav0Z1qKC6kNcxHge3P87V017ML1qBKtWeVG9b30UW5fwqM9kiv/xE9EDltHL2peNx6+gW8EVNzsdNE30kD3YyrDvDVh+bhhl8/mzLKcezzfPJyxZwd8haUzyTyM8XaGqLJSp9PQ7j1M4J4SHVPypoqXOpOI6uDnropsPJQPfadwHdBCZ7UJEXkj5ZEd+RAyoIJ7VqlWjVKlSHzC71PVtCAgppZs3b1KrVi2KFy/+VrBEyIOoNiX+zssmrvs1NTVfXvuLCkF/Babx5cNX8ZM9jDVZUdNQJUmWfRPEcwKe/X6mmdfP/OpXl75lZPg+1Kb55OZEb1nECdsmVP57Kw9d+2K05hqmvcsTfV0N1x+64Rh7h61L57HgfhmWrJ6BW4m3X7WLJL8lnklMDkx7adIckdkuiKe4vgAE8WzRogUXL17MSwhV2BkYGLxaQxnH7Q2LOG7pQsWLf+HVrg+GK69g/kVFIi8qcJ1ei+s/n0SjWUMqx21jdERvjvQywT/NkNSrp7l4U4+2A01Z+lcQnfq0p5nRVQbVu8KwO5Mxv7yPXUeV1G2ZweNIAxrVMuKPeYH0W9eGZxNH83zQH4yopodcRw/d3NaPy1MUpckLCwIS8SwsJ5EvdsiJ8TzCD/uCaN6tO+3KZ3B84jAONVzKqs6ORHmdZfW89Vx6rqBS32GM61mP5GOL6PfjSWp9v57Rxn+zYO5mHhvXZ8iEAZR9dh6/cp3oWb+kSkIoIzGEYxt/YMraC6BVnBZDxjHlyyr4rlnGE9dJ1H+0hElrfGg6aTJ1g/exeN9zylfR58GFawRG2tN94RKmty/5msczP2DJLeL5wlYRu+kRJeN0RAZ/xmYgqqGIL1vhDM2kwqTqLjilwE5LHRw01WhrqklLKy2qWWq90yOTH9jkZA3hQRZxniKjum3btllOERsby+HDhylRogSfffZZTpaRxmSBgCCdnp6euLm5YWFh8VaM4uPjVaVLRQZ8Xjah59qxY0fMzc1Vy/x34rmaUSUD2L/6Z449taK8XR16TO+I6YONjNnnicYpC4acGEzsL+PYElOWivW6M6abE3HxCsxMdQl3/5G2t9pwe35LjN6ycXGbsfpRMiN9XwncZ0U8hce+ZMmSeQmhShZLxE2/anJirm9k3L4HKE9ZMPTkMOJ+Hs2W2NKUrdWDCW3TWDjrd57KtHHUi+SUVm/2T3fi4o4jXLvwDHWb1nw90oaVOwPp1MeNZsZXGSSu2j1HYnLjJIe3eKNbMoGrFx+hWcqS6Kv69Ng6GPm870gc+wcDKurn6X6lyT9uBCTi+XGfr7S790Agt4ln5iVF/GZgglwlAv88WUH8iwLr/3Qy0VLDSV8dK111bA00Xl7hvYfZhbaLSHBZu3YtqampjBkzJssKRoKcihAKW1tbFUmSWu4gIBQFvLy8+Oqrr173kGUxvZ+fH7t27VLhn5eySyJ5TJBO4fV8QTx3Bsno55n00qoP83iuZmINbULv7WfOuN+IrTaUH+d1oUTyVb5zG8SOOnO5/ksbnm2azJBVcYz6bQk9TTzYeNwLPXN7LGNvsUHWkd2j6vA2FVyVx/NhEpMzCclnRTwLSk5JGXWF7zsNZnv1H7i2zA2/zZMYuDSKERtXMLh8PPvXHSNQ14ySxcxRatlRigNMOSJ+2GqSFudE5+HF+POPCxiXrEGH2nH81NXvFfHc6o9zWwv8n4RjUrI0lpq62DUszqPJUyXimTuv6ic9i0Q8P+njlzYvEMhL4vmpInzkyBHCwsJUyUP6+ll7R0S9dlGrfdCgQdmW1/xU8cvJvgXhFx5Mcd0+bdq0d04h4nBFWES7du2yPaN3TpKDDsKTeDhMRsc7iS9HdzbSYPU7YzwT8Ny1m+B6fWnlrIMiLQbPc5d5kmBP447VsdSK4dbmzdwq1Y0hLvbEeF3g8OEE6g91pYxBMk8uHWHr4SvEGNWk3+Ce1LV7e/EF8Rtx3M0EVmbS8pz3T4yn3j/hLwUV46kCThnN7S1buFmiM0MaOhH76ALuB2KpP6w9ZU0h1ucqO7Yd4n6IDtV69adH6TB2bT6IV6otdWs1omXrYoSc2stfZ+Jx6VWbyKMyWs5qhr6fFw+uxVOilTMBp/bjftkH9TKtGfxVXWL37yetRX8aSBWccvDkS0NeICART+lZ+OQRkIhn7j8CIrP90aNHqsxqGxubLBc4cOCAyivaqVMndHV1c9+IT2zGtLQ0jh49qsK0d+/e79z977//jp2dnUroP7/1Pt9MLiqlpcaJBsaU/A+FF9654Q/sILLaO16I5VgmubQVFfQZ7qz7Umu0QInnB+5H6i4hUFgQkIhnYTkJyY4CQ0AinrkPfUBAABcuXFCVxCxTpkyWC1y9ehVRt10QHzMzs9w34hObMSYmRpXUJchkgwYN3rl7oRjRtWtXVWlNdfX8zei7H5fBl7cTuZf6Sk/pfG0jGllqvUXH851bytUO0WkKSp2LJfYfE0VxiF8r69PZvqDllHJ1m9JkEgL5joBEPPMdcmnBwoaARDxz/0REPfZ9+/ZRvXp1VYZ1Vk3EIj58+JCGDRtm6xXNfcs+3hlFaIMoV1qlShWVnNLbWlxcHMuWLaNbt25UqlQp30F5niTnW89kNkW9qly0qZwen5fQQ+Mt2pP5aei1cBn1b70KB3AxUOeXigbUsXxV8EDyeObniUhrfSwISMTzYzlJaR85RkAinjmGLtuBIt5wxowZKjklQW6yakJzUlwNu7i4UK5cudw34hOb0dfXV1WutEOHDu8k8k+fPkXUdG/dujUODg75jlS8TMESnxR+8H8lVdTPRIMN9YwLjZrDwvuJTHkue4lNb0stFpTXxzmTyL1EPPP90ZEW/AgQkIjnR3CIubYFpYzYsAgSlfpY2Zqhk1+eB3ksTz2jMK1YEosC0KyUiGeuPUGvTbRp0yZMTU1xdXXNMoZQeEW3b9+uEpqvWrVq3hjxCc0qRPkPHjzIiBEjsq0Y9QIOUTlKCP23adMGS0vLfEdJJBhtDExjSKbMdmFEQGMTnApBnGdqhhK9kzGv4TKpuC6zy+r9ixgLHdTCWpo03w9WWlBC4D0Q+AiIZwp+R9YwceYarieU5at5C5napQJ6702aFKQnJZGmroO+rjbvo4ebEbCTPmW/5qKjE1VdhzNzyhd85miQo1KPiow0UlNkaOgb5u0v/YxkgoNDSdK0pKS9MVlU0EYW4cm2vedIK/UZFR8f5L5zR/q3roGRNvifXcb4KzX5bXpjTN/jwfqgLsoITk0bz+lWi5nbwiZHOH7Qem90lojnf0Ev+7HHjx9HXOkKLc/s5HpEnKEgP+3bt88bIz6RWQX5ETqP27ZtY8OGDe/c9f79+1XyRi1btiywxC7PmAwmPkziWLz8pb3f2WnzQzXD9/ocfucmc9hByOnvfJpC78cpL2eoqKPG4rL6uGYql5nD6aVhEgKfPAJFn3gqgjg4eik+rgMY4qLFfS89ata2JD7Ql4BoBZbOxXE0VRLi7U+kLIl0MyecNZJRtyqBpXoioXGheO8/gKdtE/q1qYoi5Bk+oYnoWRanpKM+8UF+BCdqYlu8OPZm+qr4o4yAPYwfEMOwHU245X6IQNsOTHR1JiXYnydB8ejalqC8sxlqaXE8f+ZHWIIMDC0pZm9CWpgMkxLWmKjF8uxRKjq6zziz/xqWrTtRSj2e6BRDipV3xlQWysPHoahblqBscXMyIoMJDAonUaGBoakRGqlxxCRpYVehPM5GCqICffF/uV8I8fYjSpZEikwf+3KlsUn3YdPWAzwyaMSEz2tjnByOj38YKUozylYvi5WunNA7pzl6zpcKvbuivm81198knpersWJERVKDw0nRMcPBwQLCfPGNSiYlVYGJQ2lK2ekS/9wP/9AEtKycKeNshUbCcx4+CkJhXoLyJa0gJgR//zASFeoY2DhRyskC5f1VtN5QigOr2mPx3j8acuf9lYhn7uD45ize3t7cvXtXlTxkbW2d5SJCUqls2bIqAvRC5zFvrPm4Z01PT1ddswsv5jfffPPWzcrlcn788UfKly+vkrvK78SiF8bFpCmY+ySFFUFppGUqnuTdwJhypv/X/CyIJiqQdbkez5WU/2cViR/p3ay0WFZRH1t9qZB5QZyJtObHhUDRJ54k8th9PWsvJeJcpj5tOjTAOuE+O5Zt5kK0AueWPRjSRJtNX6zCp7wuujU70SLxHAG1J9Lf5D47rnojD45Ap25XelZOYs3KfTyJSMSuagc6NzLi2tbd3EjQpEz7fnzjVhdbA00yAnYz3PU45cbVJCEmg+KNutKnbBTbN+7gzN1gdCzrMGJmfyyeHmDFb+eJjo/ikUY5Bn5eC/+1wbRY0Z8mGicZ2TOUvusq4rPvNDILQx5cuEKQWkMGTmyF2sG/2P7AF41itej8ZWdMzm3ntz13kdvoIJOZ4mgrIzwwAePmY/m2szpHlm3i7yg5Ts27MaSpHlsGrMKntA7KWHXs63zOoHYy/lj2J176DZn4dX2id2/mt+v+GJjXY8j8cbSwlfHwyBHOXdenwwwXQjbMZ2uIOdXLOqKroUbkk7McU+vCT65Krh89z4Moa1y/bIXanlks9zPHXC0FIycX+vSqxpPtqzjwEEq7fsGY7hXx3fIHf1z3QmFXhQ4D+1L8zi5WrruMvKQpWsYujJjci9qWHsz87Cydr35Lbf1XzPPatWuIeLS8bDt27KBnz545qtWel3YV9bnDw8NVHjghl5RdZRdRvUhDQ4MmTZqoND2lljMEhISSIJ6ivct7LKpGiRAHUa60oKtGnQmVMd47mXv/kDxh/1eWWiytZoCxdv5m2ou1RZWxnx+nMCcglRcm2Wmq8UMJXQaWKjyJTzl7SqRREgKFA4GPgHgqkCVF8vT6WfbtvkqCZRNaVA/irx3h1G6syYVgE/q2L8XlWV40//1rGpkq8b2+nfVnjGhcKZ3geAPsUz0JdG5Gw+T9TIvow56RNSD8GX8fP8SBi8lUr5zAkYjSTB3ei3qORsgDdjGo4VoSPzNH27QZE37sT/Fn2xi3OxiXGg48374HnUnLafh0LaesvmZ67WiWbL+Dc0VLfLIlntakqlnTurMbzqlnGNDjMA0mNEd+7wgPivejl9wfn5Sy9OitxspvrlB//iDaaB1l4OAYekxQZ/+mEOo01eZSsCE9XMtwY443TdYNo6nuFWb3uEm7rX3wP3uCxwaNGN/eiPM/b+ZkeBK2FerQsks7apqlcHu/O+c87fl8Zi381/zIsusJ2FpbID7/40K9eVLqG9Z+5UiI9wPOrL+HTc+WWN3Yimeb2UxtIMd9wfc8rtobJ+8T3Eiyo2K9priVDeW7b45R+evmaN/ZxVm7IYwyDeDmUwf6jHfm5Lj96A3oTed6sayovoEq55bS2uqVV2H37t3cunUrz98W4fkRGdhSyz0EBBmaMmWKqopOdtgKSaXg4GCVxzMvq+fk3q4K50wJCQm4u7tTsWLFdz7HgYGBCPH42rVrq7yeBdni0hR8753M+hAZyf94PUW59hWl9PiihK6qnGx+NRF3KojwEO9k/P6ReRJ+11ammqypYoCzoeTtzK+zkNb5uBEo+sQz6RkH9vlRvm09SqQcY3K3e1Qfa8b546m07VmB+HhdalVQsHuaD+23DMHFUof4gBv8NW8Nt6wq0bCVK6W993PbujENk/YxMaw3B8bURm19zFYAACAASURBVDPal1Pu+3C/pUFL12KExRrTvHV9yloZohBX7f3D6flLaa7uuYlpm160VB5j1uFYmtarjlXKM6KcWlPMZwPHzYfybd1oftl+F+eq9oSs8qTygqG4ah1h6JdxDHzp8bRFoW1Hi64dKRHjTtcvztF+antsM2KIVrPFMsSXQFl5evTTZP3Qa9Rd8DnN9M7xTcdntJyhifuuRFx7VyIhXofq5RXsn/GUNr8N4jMjD1a2c6fGHwMJ/fs4j/QbMb6LM5Henty7cZWrV26T2GkOy9qY8fDwUc7fMKDDjM8I2bDsX1ftY0/bM7BhCt4BKaSd8ceyWwusb+7Er9NsxtRW5/Sa6dwqN47Ohv5cv3mDS48s6dnFgA2L79F0lCvFFBEEpjtSOtWfB/7O9Jlckisjt5Hcuxdda4Xwk8sp3K7MoK5B/n3ZfNyvd8Hv7vvvv6dFixaqzHXh2Xyz+fj4qEiQqOUt6lFLLWcICA1PUYJUeDuLFy/+1klE+MMLcf/sQiByZkXORl0OT2eYVxIe/wi1Cz9nFV11FpbVo4W9Tr7JK92NTmfmoxROxGW8vPq31FRjRRk9ehbTLdC405whK42SECicCBR94ikL4+K2zWzcf4kwzKjapD8D22lwZNUmzvkkYVPPjeHdLNk9+RGuKuKphzwphDPrf+FPrzKM/Kkz7FvHVesWdK+cyLoVf3HzaTTWVbvTr70ZVzfv4EpAOk6NuzN6SBtKW+gj/yfG85tDnYk7sYsTz/Rp07osXkf3sv/yY2SmNflqwjfUl51h6aqDePv58Vi/FhOnDqKK52FWHbxKipGM6KCO/JQF8SylE8KRZav4/awHSvOqtOvfEQc/b3yzIJ4jugTxxZYa3FzxO2eeJGJd141h3azYN/0xrTMRz5rbR6F1aQvLNnpStUsrbMPucOzGfYISbOk8bxET65kQcus0x84HULlvZ9j77xjPsads6VfWk98PPCAj3Aa3ib1wuPIXvi+J5xQuWnfB8d5eDlwLR7usG1PGNSHu6F9sPHYLmVF5WvfvRaW4R9x5jXj2wNX4GJ3XOLFrbUesJN5ZOD8tcmDVzp07VVfoQrZHR+eV8PaLqUJDQ9m8ebMqzKEgZH1ysKVCOUTguGDBAmbNmvXOjPZDhw4h+vft2zdfS2VmB5y43l7tk8KP/mnEiALpgJYauBho8G0pXZrZ5T35fBYvZ86TZHZGppP0j2C8IMDDrLVYUNUAI638v/YvlA+aZJSEQC4gUPSJJwpkCVGqxJtkhR5WTg5Y6SuJCwshLDoVLVNL7C11SQiTYeRohr6mOijlJMdEE5uihYWdEYrYKJI1DTE10CAh7DnPo1PQMrLF0UaXpIhQImLT0TG3xsHGFF1NdZTpcYQEybEobopachxxSXL0TYxQxEfwPCKOdA1jHIvZY6yeQkRwMBEB99h4NpTqbTrRvZIeoYHhpGpooqNlib2DLmlxiSg1NUFNC0NjI7Q1lKTFhuEXGIVcyxBLe2v0MtJIV+pgYqpG9PNk9GxNMVRPItg/HbNiBqSEhxAWlYqWiSV2VrokhskwFPtVTyPKLx49Z0s0kqMJDYlDw9gEnYxEouKTyNA0w7mEHSbaaqSFPeDP/efJKNuO7lUNUWgbY2aop/qln54USXCiFuY6KYRHxJOu1MXS1hzt5DhkxjZY6EFSdChJ6oYo48KJTFCgb26NvY0xakmR+AdEkK5hgIWDLUZKGSnpWphaapMcHIvCJJ07C6ZzyGUui9raI33E58KbXUimuHz5Mn5+fnTu3DlLkpORkaEinTNnziwQIfNCAtN/NkN4MIVCgNBFfVuykNBXXbNmDUlJSUycOLHQyABFpSqY6ZHEush0RI30F+TzMwMNZpXRo5GNdp54PsX1uk98BvOfpLAzKoMk8Q//tBraarjXN8ahEMg7/ecHRJpAQqAQIfAREM9ChGY2pigi7rJw+20c6raiV30ntAuryYpUIoJDScQIeweLfNTxjOHJnWAMqlTAXkeinYX18ciJXaIkpkjeGjRoULaeuLFjx/LFF1+oxOYlPcQPR1lIKd28eZNTp04xbdq0t04gCOeJEycwMjJSxdUWphaQKKfP9QQup70qoyk+DarrqvNjGT1a2WnnasyncK7eiUxn1qNkjifKXxJegUkVTTX21DWijEnBZdcXprORbJEQyE0EJOKZm2hKc0kISAi8hoAgOsOHD2fRokXY2tpmic4ff/yhqlwk6rpnFQcqQfp2BATxFBntQkVAXJ+/rYlqUSKmVpTVLIhSme86y5AkOT2vJ3AlVcErdc//j5rhqM3QknrY6mmgoU6O9X4F4UyVK9nik8LSwDQevXCx/mOcvroaeyrp0dZR913mSv8vISAhkAMEJOKZA9CkIRICEgLvj4BIeFmyZEm2ZTHF9bDQoRQVjrS0XtXBfv8VPu2egngKr7Kzs/M75ZEeP37MxYsXVaL+9vb2hRI43wQ5w+8mcj5J/pq+pzC2gY4aw4vrUsdCCwc9dQy01N/rCl6QzeQMJXHpCi5HpLPON5XTmSScxNziybPXVWdJaV06Ouig+T7VRAolgpJREgKFGwGJeBbu85GskxAo8giISjpCtqdhw4ZZ7kXIZXl6etK7d+8sS2sWeQDyeAMibvPnn39W1Wh/lzyS0MUVFY6EyLy4bi+MTamEh3EZzH6UzOk4OZH/JBxltrWqthodrbWpbq5JcT11LLXVEVE6IoZfKDCJSM3EdAXpCoiUKQlMU3AvJp2Lken8nawgNZNgvZjXSB0aGWkwtbQ+DSy1EKkAUpMQkBDIGwQk4pk3uEqzSghICPyDgCidKa6BRRxnVs3f3x9x3T558mRJRD4HT42oRCSwXbFiBRYWFtnOIPqJsxBEf8aMGTlYKf+GCF74PEnOloA0dobJ8E79N1kU1gjltTLa6pQzUMdYSw0rXQ0VaRTkNTRFToocHiXKeZymIO4NsinGCy9nSR012llq8ZWTLhVNNFXX+FKTEJAQyDsEJOKZd9hKM0sISAgAXl5eiApFIos6q5aYmMiXX37Jpk2bCq0XrjAfpBCPF1WInjx58tYY2eTkZFVikWhCZaAotHiZgutRGewLlfFXZDrRb8Rj/pc96KpDTwstOtlo08hSCyuhXC81CQEJgTxHQCKeeQ6xtICEwKeNQFxcnEogXiS1ZNdEHKi4krezs/u0wcrB7n19fZk7dy7r169/62hxDkeOHKFEiRLUr18/BysVzBChcBSWIudiTAY3o9PZE5LO0yyu39/XOmcNNZqZatLCTpsmZprY6//fSyo1CQEJgfxBQCKe+YOztIqEwCeLgIhBFNI9+/fvz7Ys5uzZs+nevTsVKlT4ZHHK6cZFzKaoADV48OC3ThEWFsa+fftwc3PD0dExp8sV2DjBNYUHNDBVwY2odDxjMzgfl8HtNwM2s7CwmKYaTYw1qGuuST2RmKSr/vJavsA2JC0sIfCJIiARz0/04KVtSwjkJwKidKYglkLGJ6u2bds2RPnGVq1a5adZH8VagkyKqlDt2rV76348PDxUQv3bt2/PsopUUQJDJlciU0CKQklYqoLARDnhKQpkmQTgRZKRjZ6GSn7JVl8dQw01dDVQaYFKxdGK0mlLtn5sCEjE82M7UWk/EgKFEIE9e/aoxOG7du2apXVChzI2NpZu3boVQusLt0lTpkyhf//+VKxYMVtDhdf5ypUriHMQ0lZSkxCQEJAQKCgEJOJZUMhL60oIfEII3L59G1EjXHjcsmpCX1JktotYRal9GAJCNF7UaXdycsp2oMhoFzG2wcHB9OvX78MWkHpLCEgISAjkIgIS8cxFMKWpJAQkBLJGQFTMGTp0KO7u7ll2CA0NVdUa37lzpwThByAgk8lUFaGio6PfOkr0E9gKnc/atWt/wApSVwkBCQEJgdxFQCKeuYunNJuEgIRANggUK1YMb2/vbLU6S5UqpZJe0tbWljB8TwSCgoIYOXKkKnHrbU1IKQlv85gxY97qGX3PZaVuEgISAhICOUZAIp45hk4aKCEgIfAhCAwaNAgRj1i2bNkshw0YMEB11V5YSzl+yF7zq++NGzf4+++/mTBhwluXFB7RHj16qDzO+vr6+WWetI6EgISAhMC/EJCIp/RQSAhICOQLAmvWrFFd9TZt2jTL9ZYuXaqqNV63bt18sedjWER4OkWde0Eq39aE3JIoq7l69eqPYdvSHiQEJASKMAIS8SzChyeZLiFQlBC4fPkyIslIXA1n1Xbv3q26hhdi8lJ7PwR++eUXFZGvUaPGWwccO3YMISDfq1ev95tY6iUhICEgIZBHCBRt4qmM4OKy2czeeobAZCuaz17P0m6l0cxI5PG9+wQk2eDSuBR6AjxlLHd/20ts5/40tdTIAZxpPHNfwhatHnzftnQOxufeELnfUQZtg/lT22IrxOqybeGc+HY2CQMW0q2MCoV/moK06DDCMcHRTB+116ZQkvTkBItuKenevDGVrd/nWi6MEzPnk9R/Hl1K6ebeRqWZPioE/Pz8WLRoEatWrcpyX4KUCoI0ffr0j2rfebmZYcOG8d13370zblMQVJFU1KhRo7w0R5pbQkBCQELgnQgUbeKJErlMRmrgMUZ1O0Xbg4vp6ayDMimYQ+7u3FJ3YVLPyhgIGOTerHZZi8P+RXS01XwnMP/ukIr31iks0xnK6h6VcjD+jSHKIA7OXE5in2/pU9HkgwSN5Y930GolbPqlB04ab6v1FsyegSOIHb+NQZUzE8g0fPb+xFpFJ37qUlMlqJyZlMY/2MukSwoGd2xHHXvD99jrc3YPGUviuE0MqPg+RPU9ppS6fHQICC3JMmXK8PTp0yz3Jq6Dly9frvojtfdDwNnZGX9/f5VG6tuaUAwYP348xYsXf7+JpV4SAhICEgJ5hEARJ57Ck5mIx+Zp9LvnwolFvbDWUEOZGIy7+0FuqjdkSq8XxNOLVfXW4HTo53+Ip5L0yIfs2ryJPfufUezL0UxvnciUGpO44ZhCCvUZuWgOA2sk4/7rIhZtPoVfuA5tlu/jr6+qkZEUwqlfJzJh8Xn0Wgxl3g9DKPXkL0ZPXMF9p76sXzeJCk+3MubzpTxw1kM7vTqDp4zlq04mHBo0n8Rp47FYMx/ZwO8pdnct3y9xJ7piHxbP6Y/Dg00MHbua0NqjWL9qHE3tdVGmR3H7wAZ+mL+Rq0+DiW2xiKfbe+K7fCIjl1+neL/vmDusGl6bFzJ7/TGiK4xm3589CZg4Fr+uozC6fYL4WoMZ7loWdb+zLJ49h73B1rQa8gM/tTfi+MJJTNviQ42h3zLeJZk1DzT+Tzzt5NxdN5UBPx7HvNt3LJ7UmOCNK/hl8yEeq9nSePAMfhlbkdODXZl1B5Kxpcf4H5jSsyTeO1YwY8lf+Ju1ZObKBXRRP8iwVnO5b6aBaYUeTB9Vh7vHg6jzZRdaWN9jiutVep+dQX1jqXByHr3vBTqtUqlk8uTJqqt2keGeVTM3NycyMhJ1dekZeNdhBQQEIOJi3yUILzQ8HRwcEJJVUpMQkBCQEChoBIo88VSmPGXPjz+yLbwY3ceMpU9Vc9Tek3jK4qKIiI4hIeA8U07p8UMffZZ3vMuQ21Oxu7OfrVviqO6qi3+4Hs16tCR197esMxvJml6VSIl+yMFlK3lSoiPNa5enjEk4m74/jVXv5pR6sobvFd+wttoTNm2Ez1e4oXZhG3vD7elQLpH5v8OPvzbm5tjphLfqg/7dBxQb8DU19DLQlHmwaNQ5Kk/rjOXVX1hjPIk/B1RA5nuB1ce8KPlZF1pxBNf1uvw5TY95fe/Sbn4jAq/9TYxlJQj1AcvqNK9cijJV9Dg7pCM/B5ej1fCZTO5aESN14RlJ48nuH1gl78LC7rVJe7qHGZOe0mp8eR7c8UbfxID7adYM69iO2pqXGNTmDJ02dCHu4l4eObpRx8eTMIuadO9pyK7h2zCf1Q+1hVMIGb6RXrq32H/0Dlblnbnmq6BDpw5UjfwT16XWbJgk57fv4hi4uT3Bv7vjo+tEaa17XDGoQ/M4d5bqDmfrgIroZHorhDcnKioqz98T4QkSpEdqeYvAihUrVFe+DRo0yHIhEd+5YcMG7Ozs8taQj2B2T09PVZb61KlT37qbhw8f8vvvv6vCHKQmISAhICFQ0AgUbeKpTCc+NhVtfTVCD8/G7WZbLs9thtF7EU8FyaHeXD5/gfuet9kaXJXVY+1Y28OXsQ9GY/3gNPtW3MeoniUpMmtaDmhC0u5prDL4mtU9K6GQxfH4wgE2/XmCx2pV6d/JicPb/0anlDMldMK5qtGO6S5R7N+qw1drOmMXfpXFm26gFfuI4Hoj+LmzEbtGTCGoYTcMroVQ87uhVDdWQxl0jP4j9+PYsCI2imAem3Vn0Yi6KLxOsPliAJWa9qJR+mFar9Zk0+Ao+g2+QvOelclIVWJTtTEuBk/Y+edJnqSUZvjcXsR934f5IS34euo39G5cEiOtF8RzFivSu7KoZ22Sri+n+5T7NHErRXyqLiVsFNyQOzGiU3tqJeyhfvejtBlQG42UZLRK1qHM8yASbWrRtY8VZycuImLAICxWzyFx3O900b3DvlN/I9czIyjVgs5ublRIPULvftFM/dWcPT/KGLajHVEb9+OR5kTzdmqsXLWTwAALhqz6gRY2Wq+9EytXrkSUU8zLJr6Yhcbh559/npfLSHMDR48eJSUlJdvSmbNnz1b9X6VKuRDO8pEjfvz4cVJTU+nUqdNbd3rkyBECAwMR8aBSkxCQEJAQKGgEijbxzIjk1okzXH8STHJcCHccP2f9wKrovhfxTCfi/gm2/nmcGA0lF+KqsXi4OasyE8+VTyg3sDTPrt4kQmlMmsdxAlovYGPfKsiSnnPN/RDXfJ7j+9yARh3qoPC8z7O0DIyMzLAsW4daBg/ZoSKeXXBWRnJp9WLmnFVjxMLJuJVKZOfI6cR1+wazO4fxyLDCwr48LepbcHPLafx1tTAxNMehSkPaNS2FZpQ3+9xP4PFcgXWGJysDGnNiQVl2zzhESkkbzMwcqVDWmvTIJ3g98eHhvVRafPslGoun8aDJ5+j6R+LUtD0dPiuBsZackHMrmbk/igq1u9CzSRI7Fp5CVswaU8viVHVK4uCFB2haN2VoZyP2zjpIUmlrzEzsKV/FkbhTRzj+MIlitayJ8zOj+6yW+E+fmol4XsKwbF0iPe4SnqREPyMKb6sezGrgw4pZrxPPNoMqcm/2eDY4jGLLCBf03x6qlifvi0hmEURHIp55Au9rk96/f18ldp5d6UxRNtPGxgZXV9e8N6aIr7Bp0yZVzGaTJk3euhORzFW9enVcXFyK+I4l8yUEJAQ+BgSKNvGUJ/Hc8wZnrngQq1eGVh2aUd5MG9ITVQkMYWoO1ClnicqHpozi7rb7GHVpQikDET+mRBb3nLuXLvEwNBGFbU3c6hlx52AsNfvXRD8yAJ+7cdjVdyTG4yoX7zxHrqWJg0sH2leyIiM1kgdnj/L3wwTMStegaeMqmMR5c+L4NQITjajUpg11TGN45KVJ5ZalMVKTE+93k6N++jSvXwEr3RQenb6EokoDjMPvcv6yJ3HmlWjdrAbmMR4cOnKdSKU1Ndq2oWE5CzSVaUT63OPcxXtEy5TIHOrTv1054u+c5vA5H7ApR926JUjxucXtR+Fol6hPh9blSLhwnpSqTTAK98AnxZ56tYpjrKVGRowPJw+cwlujDv16VyDhxmlOXglAy6kKDRsUJ8n7BldDrGjXtTYGvpfYf+Ih6WalqetSnKCdezjuFY9DvSpUc2lOy5pmBJw6R3qttpTWDMfHPxhd+zLoh9zn9OX7xIizcWtGCYUf1y7LqeZWghSPp0TJDXG0D2fdonOUHz6YDqXNCuSdkohn/sEu3kuR5LJ37140NP6tLnHmzBlE9vvAgQPzz6giutJXX32lwrJKlSpv3YGQW9q1axdWVlZFdKeS2RICEgIfEwJFm3h+TCdRVPaSEsihlSeJtK1Jl37VMcmxh1JJauBVlv92nEj7Fkz88jOsdXMic/XfgZOI53/H8H1niIiIYP78+Xz77bdZxtTevXuXv/76S9VHatkjkJGRoRLbF4Qyu0QtMVqUyhTxtEKqKiuiL2EsISAhICGQ3whIxDO/ES/q6ylkxIbFkaFlgJmlPv+FKspTovENikfPygY7Ez1UeU8F0CTimX+gx8fH8+eff6rIULVq1f61sMho79ixI0JsXmrZIyAIvMhmFyoBZmbZ3xQID/OyZcskiSrpYZIQkBAoNAhIxLPQHIVkSEEhIBHP/ENeJBYJkXgjIyNatmz5r4WTkpJUsbYbN26UVAbeciyPHz9GJBeJ+vYCy+yaCF0QJFWqWJR/z7i0koSAhMDbEZCIp/SEfPIISMQz/x4BUVf8ypUrqizrrJK50tLSVJ68L774AkdHx/wzrIitdPXqVYKDg2nXrh26utlXC1u8eDF169alcePGRWyHkrkSAhICHysCEvH82E5WISddrkRDUwP1d1QzKTxbV5CeJkddW4u3VgDNI4Ml4plHwGYxrRCRP3fuHCIjW2hLvllxRxBTkdleoUIFGjZsmH+GFbGVRGynsbExzZo1Q1tbO0vrBdZDhgxRldSUKhYVsQOWzJUQ+IgR+DSJpyKdmPAQImTGlHA2JiPSH59EPUo5WKOvmUqwxzMoUQF7w8wRjOnE+D4jwaw4zqaZJc5z8nQoSYt4hIfMkZoOhv8ulymXkZSmhr6+1geV0gQ5Sc+9uBuujpORglh9Z6rYG5ORHMnzp9EYli6FpWYyAb6xaFtZYm2mx8v6MMoMEiIiiUnUwbakGeKrTJkczr1bXkTJMlSbVNMxxKZkRcrbG+UstlMpJyEqhOepxpR2NOZl4VJ5NA9O3kRRtynVzLP+Es0Jyu87RiKe74tU7vTz8PBQJcVMmDBBRZ4yN5E0I67iBSEVYvJSyxqBefPmqZKLBDnPLmkoMTFRpfF58OBBDAxUhYM/qqZUQppcSXKGksQMJTLFv7enqQ5Gmmroaqihq6lWID9sPyrQpc1ICOQCAp8k8VTKYrh+4C8OPizON9NciNr+I+OvFmPBDwOpaeDBgi6/U37dUjoXz3yFFcXZH77nbvOpjGv0X68AMwjZO5KekSM4N7TKv0icIvwWay9p82XnSqhFB/DEH0pWLab6AH1rU8Rya8tWLmiWop7yLN8HtWXflKYk3trKrKmnabBkKb0tHjLv17tU6tSJjnUc0X4xZXost/e7c87Tns9ntsBGHZThN1g6bxP3nl3n2DMzWrWqS+OuQ/iyofNr1YXe+zlMT+TWid9Z41ePn0fU5SXlUMZxa+lUVtpPYF2v0v+Xv8rHJhHPfAQbVNfsIj5RxHi+6YkT9dxv3rzJtWvXGDVqVP4aVkRWE+RceDKHDx+uukbPrk77o0ePOHz4sKpEaXZe0SKy5dfMjEtTEJiswDdFjleSgrAUOc+TFcSlK/+1HX1NNZz11bHQVaeEvgYV9NVx1FfHWu+/pEUWRdQkmyUECg8CnyTxRJlG4LXjuB8OovagZjz7bTHLT2oyasOPdJTvpPdcU5b90RXtR5c4evoxepUa0qqRLQ8XT2TZc1tqODpQtlF72jcui7EGyBOCuHHtNo+fJOHQpDlNnWLYv/IYAdoyMCxPM7fGFM/w49pdD57G2dHSrR5G5ybSM2I4hzoZ8MQjCtsG1dDxv4N3ohLF3f0M2qPGzPFfUNvUi91/qtNvdjPS7v3N6SvPoExjejYy4+4Bd66EpOFYuys925TFIO4hv627gmm9ZrRxvMuQccF8t2MwavunMnhlIK1Gz2BgsYdsvCmnfWc3yiXd5a9dF0gu1ZLe7coRdmgTK9ffw6JFTarWbYpro4pY6mshu7mY5tsrc+DntpjEBXHx0jlu3o/BuX5LWlVU4/I+d+7EO9O6jysVtJ5z9eRJbj9PQ8O6Mu3bNaKchQyv4wc4cM0H/5AAEioPYOpn6Vw5f5tIo+p0796EYpF76DVDm1V/9cYxn8t0S8Qzfz+QoqOjOXXqlIp0CuKUuYnr4Xv37vHrr7+ybt26/DWsiKwWFxeHqOjVs2dPypQpk63VAuPw8HB69OiBllZ+/5zLfTDDkuVcjkrnTKycx/EZeCcrCMj4N9nMbmUzdaiir0EZQw1amGnSwFwTR0NNhFdUahICEgL5h8CnSTxRkBR0mx2Hz5Nh7Uywjy/yZ0/R6zIcN58lLDSazsq2cOGvP7mfYkZaghmNutZBcXAe6xOq4lrBlOiAUEr3G0+XMoakhj/jzsOnhHpcZVeGC8u7xTO58T7KzmiExrMotB3q0ryxMZHP/bl/7grKtl/TK3IRPSO+xt01nQP7zqNRpxnGNy4T4ViByrK/+XK7Jou/7UNZ+U22rYdO4y25f+oaMTq2GNuUp6ntHYYs8aJ5s5pUqOBCq+bl0PE/z0/HA6jbuD3tS8WybdBCkiZPpYT7LPamVKGcpg3FbZMJ1yyJW+diXJq/G99ipmhGB6BsPIDmwcfYsPUZJTuUJfkJ1O/fjeZV7FDefkE826AfeJUlm/cSlFGa9m0aYOfjzu4gE4ppxvE8oz692yZxZOM+4krVwSA4AKNmvelm48G0raHUL6eLv9ctfMya0Nj0CfeC9KhWpT5t2n9GaT0Pfqp7gOaXZuNinL/fBBLxzL8PHLGSyFw/efIkmpqauLm5/WtxIQEk6oqLJCN9ff38Na4IrCYE9kUZWVHdyd7ePluLhTJAiRIlVIlFRVnDMzZNwdkwGXsi0rkak8HTLDybH3pszppqVDXWoI25Ft0dtLHVlzygH4qh1F9CIKcIfKLEExSJgRzbc4Cz156iVecz2pn58/MTHRpfvIXFwuW0TT/P6ilrCa1SgaQ7qdT8qjPFPXfzuPk0JjU25/LmGWw1H82qTsVRxIfw4MYlLp5xZ0V4c45/Z8y8LgGMujIY7dNHOH1ORt1BY/RfHgAAIABJREFUVYm+c5EzBw4Q6TaX2XrrVVftZ/rbcdt9P8fPeBBdshpdO3amfsZB6i814Mjaziiu7mbN2lQatNcmyF+X5sPccNRUoIi5yuLZazj/VIvG/Ubwdd+66PueYs65EBo37UTbMjo82TyJyVGVcbkQSpnxnxF79ADXZeWo16w1XSr4MGTwDuyalEMn4BI3Sozi+zKR3PCw5fPvqvN4xVq8K3bi85ZV0L738z8ez/8TzxXH7mBTqyt9q6Swt/8Y9lhVo6p+CHculWLg3CqEXX5M+c8HYnn9V7ak1MA1cT9LtMeyva8jd479xppHJehW/DF/brsOJVsyenxvatv6sbTaBqqcW0prq/z9EpCIZ04/PnI2Tlyn79y5k2fPniGwf7OFhISwbds2+vfvL1XbyQJiT09PxJ8WLVpgYWGR7SH069ePSZMmUbVq1Wyv43N2gvkzKkMB96PTWR2QxqmYdJ6nK8kFzvnSeBFlZKWpRhNTTUY66VDfSgvtgshuzB84pVUkBAoNAp8s8USRwMPDG5gx4xiOw75lajsZC3qOZJvxCP4+/DXW/n+za81JLPsOoZZaHIlm2gT8/gs3GkxlZisjji38lvuNfmJKI1MC/96Nu6eMCvbxfH/Kkk0T9VjQNZix1waifeYYpw8/I8PKCHVbO+zi3Dnm8DUztdfRPXgY50ZWIcHrLD/P20livb5MGdgEG98t1Fmkg/tv3VG7tps169Jp1kcdz4fpNOzbg+JqqSCLJjRdm9Sn5zi4wweXmd/RRO02Px18QtWGbelYxQq51x+0azyNxM/XsWNyCQ4v+JZ1QVWYPXsC7czvMvabK7SZ8wU1DBPx9UtGLeQBF+5a0XdqBa7P3U1qmy50a1IGjTuvE8+VJ+9hW7Mb/aplcGTcDK43G8nwOmbEPg0kRiuOxxefUP7zwdjeWcW62Br01T3HkPttODatGg8OrmG9f21m9CpBRmwQ5za6o3AdzMDaYXzf/Dp9r0+k2svAU5g2bRp79uzJ0xdGiJavWLFCqtWepyi/Prnw2IkkIxGr+KZXMyYmhkOHDqnqi7+rHGQ+mlxolhLJVzKZTEU8s0saioqKYs6cOYwdO/atlY0KzabeMCRVruRIUBrzfVN5kKogNYsbdQM1aGKgQQsLTUoYauJkpIGxttrLhMzEdCUhSXICkuRci87geLycEPm/JxIfN+V01PnaQZs+xXQx1cnfG5fCegaSXRICeYXAp0s8kRPz8CjT11+iZPtBjGyuy7Gv+/BLlWWcGVkTteQwLm9bwJRZmwhwdOP7Rd9gf2oeM/d58PCpkjYTfmHZdx0opiMnxus4C6fM5pBvAmm1JnLqBxN+ykw8j4diUTWGdfN3E6quRa1vN7De5RF9XSfj13Axm7915PTJO5jV7EKPmjZoJt1nWZ/PmXGhDDMXtyP+oilfLqzM3TXzmLX6OMktprGlXwbTvpzBrTRrWoz7ldXTXHFQBnJw7hGSajbEza0yRkovVjbvgse4Y/zaVoczK9Zz2LcYQ+Z+TkXTVB7tnk/vgUt5ql2HEavm0SHjJD9OXMcdTRNq9JrMkqndqWClT/rLGM//ezxfEs/q5iQ9PsiUz0fxu7eSxl8v5vtuxjy6kJl41mFcGztOzhzBmD8eYFihMtU6fEGT+H38su481BvG6lWTcYlYT6MjDbg8txmZ5bBFIoVcLs+r518174wZM1RVdLLSlczThT/hye/cuaNKIurQoQO2travISGqGwly5ezsTP369T9hlLLeupCbMjQ0VIUpZKfhKcIVTpw4Qffu3Yuc11h4Orf7pzDwUQqCJ2YVxflrcR2a2GhTxvT/EmyqHMkXf2eCTWS+i/Ei4T0qVcHJ52mM800l8o3YUDFezDPKRptvK+irkpGkJiEgIZA3CHzCxDNvAP2wWZXIUyK5e/AwN54b03JIJ0ob/Zdr5lT8T29hR6gjvdq3oJhp/ksTfdj+/+mtDOPYtO/w7LqQCXWzL/+Xo7nfY1B+XLUrlCD+iK/BF04XDbX/e2eE3GpBlQt9D3jypEtQUJAqc10Q/tKlS7+2hvDmXbhwAZGEJBJjpPYKAZF8NWXKFBUh79q1a7bQXLp0CRGy0KZNm7dWNips2MrkSmY/SGJOiOw107TUwFBDjRkO2nxVSu8/eSWFBJO7Xypf+6aSkKEk7Q1m+421Fj9UMsCy0JJPBfH3djL2shZjurpSzUYfuewZuyfPI73HMFJ9LpBYphejP7NHnQhOTJ3Kgy6LmFDPHNJjubXXnfO3UtFIOMWGHWcId2zGmCXzmdLCkVvrBtFk6jEsrEvR/KspTB/WnvJmReR7pLA9zJI92SIgEc+CfDgUaQRddWfz5mfUGjOIFhUsXmlb5tAuRUoMwbFyzCzMMND+LyQ2hwbkZJg8gSDfOIxKOGBSADFWeUE8BclMSleovthiM5SEpCmJSVWQrlASmqJQeVfs9TVUpNNIWw07XQ0sNdUw0AQDLfWPXm9QXAW7u7urSOebQvHCy/3iKl5ofUrtFQIJCQls2bKFmjVrvtUbLMT5ReLR2wTmCxuuQo9z07MUvnma+pppZhpqtDTWYHxJPepYaqGRS85IvwQ5S58k82dUBhFveEAF+ZxXxQBj7VxaLFfBziXiqQU29RvSxOo0nfY5c2x+W/x2fcsi5SA2fBbLqoO3sazdiS/rOfzn76Vc3b40WZFHQCKeRf4IpQ38VwRyk3imZCgJS1FwNSGDx7EZeMfLuZEox+cdWRFOWmo0NdKgpKEG1U01qWSkgbOBBjoFQMT/K57vM16UxhRZ11ZWVqrr4Dfb2bNnVXGeCxYsUGW/S+3/CISFhakUAWrVqqWq7pRVE6EpgrALnVRRUlNdvTCSp9ctF17IPQGpDHycQlomIXhbLTUG22kztJgujgb//6GWmy1WpmCTXyorg2X4pLyuQD/LWYeJZfUxEO7WQtVyiXgqQojQMqGYTSTHaMUfY+rzRBBPxSB+a5TA2v23Ma3ejn4uTvmurVyo4JaMyXUEJOKZ65BKExY1BHKDeArC6RMv53hUOjdj0tkVlaGKK8tJs1KHz4w1qWGhRRdLTcqZaH6UBFQQTyF+LrKv39SZfPDgAefPn1f9n6mpaU5g/CjHPH78mNu3b+Pi4oKTk1OWexQ6n+vXr1clH9WoUaNI4HAhVMZ472RupShexnTaaasxxlGHgc66WOnlHXlOSleyLziNOb6pPMpEPkW9jm3l9elWTDfbG4iUlBSV5uybrU+fPq9JXYnQkh07drzWTag2WFpavvw3X19f9u7d+6+5xo8f/4YqgYKEB7sY87cGo7u5Ut3WALnMh50TFqHsM4TkJ5mv2iM5/e0UbrktZHIDC0iP4ea+Q5y/m4ZWsifXvb15GmVJryXzGNPQmltbxjD0pCl9KpogsypFy7btqOto8IEV9IrEIycZWYAISMSzAMGXli4cCPwX4iniNZ/FZ7AnRMap6AyuJ8hJ+H8wZ6605sYa1LfQYpC9NsWMND+qK3hRs10InIs4RBMTk9fwElqVIs6zSZMmqiQjqf0fAZGQJQhK8+bNs5VSEtiJGM9GjRoVCeyCEuVM9kpmb1T6y3hLUw01RjtoM6aUHub5EGspyOf2oFTm+Kbh/4/LVfg5Gxios76yARXNsxbgFyEjQn1h4sSJrz2iQtzfzs7u5b89f/6c3bt3v9ZH/KjKLIclzu3AgQP/etRHjx79BvFUInv+Nz+tfki9nl3+x955QEV1rVH4m6HMDF1ELCCIKKiI2HvvvfeWaDT2lthjiz3mxRZ7i7H3JLbYe+9iw4IiiNJ7mxlm5q0zNlQMaBDQzFnL9dYL557yn3vn7vuXvanvaY/Sby+zfrxB7VGNuX/hSIoczwR8fp/Ij/HtWNq3HIrYR+zb+gd3ccXGLxQzL1es/I+wSVeLuUOr4bdhKH2O2NOnTllKViyHp4s9irQU8wwPp8ECH2gBA/D8QIMZun95FvhY4CkKIY4Hq1jir+RYjIaIVKhahLUsJFBcJqWouRE5ZW/qRYcqddxL0HIq4f2V+2ZSCQ1tjOjt+LyS90t5EQg6JfFPgMuUL2lhs6CgIAQwFXRKHh4eX95N95E7EsBE0H8Jj9r7yPXPnDmDv78/9erV+0eez49cQoZeJp6hVQ+TmOyXxLMXeZYist01pzEziluQ+xN6Ot/eSIxKy2LfJH4OUBL+4lkWzErdc5sy39Ncr/f+dhPAU9hZeKEztakj8f57J9v2HeVWUBTGuUtQq1Fn2pVPZsOCaSw/GUVB27yU69yXXuWS2bb2Dy5cekCCwp7CVevRqqEbD1afR1KhKvXLRrLkx3XIu4+h2pP5zNb1Zl0Ht3eknDN1f4bJvmgLGIDnF3286ducTptExNNgtDkcyCWqWzK7ieKih1FYFHREeDoyu30M8BTvpSX3Evg5UMUzlRZVKk7OBmZS2jnKKGxljKNCqq/KNZG+oH55sUmVFuK1Op4kabkTkczuYBVH4zTEvTWe4BosJpPSx9GUDk5ycnwBXINPnz7V0yaJ4iI3N7c3jl0U0YgCI1tbW73yjqE9t4AI64r82CFDhrw3d/OPP/7Q92nevHm2V366GaFmuE8ih6KTefnpVV4uZX0ZCwpZZf5vUWiilt5X49gTnUzyi5vOw0zKiqJmVLR/t7o7y4CnYMdIjObpk0DC4pQYmdvj7JwXKyM1oc8CeBIaC5hgnc8Jp1xmKMOe4BcYRbKxAtu8juS1NSEuOBbMLbC2khLz5Amxlvmw1YUTQk4K5JAbwuuGH51PZoHPBHhqCNk3gXa+dRga8Qvfzr/wwiA5qdZ/Mr8MbYmLgfIhHTeJDnVsOKGJUmxy2GAmUBCQ+PQYS0afw/UbV45MH8f6K6ZU/mokM0a10fN4ZhQUVMcHcmzjr/iXHsk3pW1fr1fQKY0ey43W/2NEhexPpyTIrX+7l8hw/yQSUknk7GpjTH9XBcVzGCM3EvyAkjTpkgTfYLJOpy+sEGotix4ksjla8+rlJ4wlTktEHccXkDOgoBzLF+eXjoPPll0SEhL0spgibFy5cuU31piUlKQPO4rCojZt2mTL9Wf2ooTUqLBJjhw59HKZqTVRWDRjxgxy585Nr169srVikfh4W/0okXEPkghKES3Y4q6grYsiwwuJ0nte54JVNPaOJ/KFB1Z8C3fPa8oiD3Pkb4Wdsw54pnc3hn4GC2Q/C3w2wDNo5/c0evw1lwaVIO7hKXYcOo99zT40cbN6YVUdGpWSJLUGqZEJpjITJNpkVKpkdFJjZKbGSLRqEpXJSIQ3ycgII2MhkQZqtQZJ9AWmjrlEvZn9qGSjQ6nSgNQYU1Mxjvr5/zcy0Y8jOBd1Oi3JSqWeHgeJVP/fhBSg6CN/eY0YVyLF2MQYXbIadbIGrU6CsakpMhMpGrUKtUaHRGqCqYkEjVqNKjkZnU6C1FSOwhjUYg6dBBNTU4wlOlRqNZpkDTqJESbGkCzmMDLFVCb293q/pmKdL/YrsvUlYq8mWp6dWc8aH1MaNW5FybzmSCRaHv89kUG+jZlTOZyTx/wo1qomPjP3IevUmhbVXTDVqkhSapCYiHUboVOLvSSj0UkwMpaCVoNGK8VELtPbU+xLpda+mNMYKRpUSUoSYgM4sn4+TytOoG/ZnEiN9Z1JRory/M9U2V2B0zNqv0EgnxmPzId4PAW59cRrcUwPfpNnULycysmkTCqsoHY+U0wygJjzWKCSsXcTuaDSvuL+fGmPua5yehdUYPaZ51+J/DVB+dOiRYt3PHiiQCY0NDRVWc3MuC+y2xxRUVHs379fX7Qi8jdTay/J952dnalQoUJ228Ib6wmM0zDGJ4G1oepX/72FuZRNla3fAXiZvZFe52JYGfnS5wlVLYyYV9SM0nZv5noagGdmn4xhvi/BAl8O8Ex+zLZ+vRh9NISC5b5i0s+dMLm4gZ8W7CE6f0N+mNADt1szKT7hPKV1GiRFilG66WDG1klkyUJvila35si0IDrv7kDs0qnMXH8O41LtGTGyNUYX1vPT8qPoPNoybXJPStsriAu+wLJB/fj9kSlShQ1FHc0JePgYZf52LFo6mPw+qxm/4BI6M2ca9W2CatNKfj98jkC1DZ7tR7FgXDm8F0xi8bUEbAvUZ0AXVy6tW8SyP0/h+0BFudnb2dQ0hp9HzGBXgB3tBg6lk9sTJsxexe3LfsSYuVClUk78Dl1GVaI946d0x+7Wdn76dRcRDvX5YXxP3H1+xmP8WTzVCRiV68h3/WuTeHgRS05F4tFiCBM6VyGXeRxHpgzkev3ZdDQ5zx87L2NXpQJB233I370tjcubc3XBREasPIt1/b6MG1iTsDWLWbz9GE+05uQv7o5t5A2u+Oek6Y+z+aG+jFO/z2HO+jvY1+/ND4MbkjtwNxMnLOLQvVCMLV1o1KkVLhoTynZpgHLnck7la8agKrFMriskM0e8IZmZGQ9ZeoGnqFxf8SCRUY+TSMm8IkLo3XKZMLqwAieLjOVODU7QMvl2PBsikol6K4d0XiE5/V3NENj/c207d+7Uq++IcPrbKjyHDh0iICAAUajxPmnIz3XfH7NuUaBy9uxZfTHL26T7L8cT1dOiKEv0eR/d0sfMndHXiG//Y8EqBt2M51aKPJU/i5nRwlme0dN98Hg3wtWUvxj7Sqozr5GEqYXkfO2ieCN6YQCeH2xawwUGC/DlAM+YS8xovQxNpwZU9SyMg2UMe/cfJdG+OPbXjhJa7Ws6aNbR6EZrLo4ujv/hgxw9E0vh8kZcDrGkWWULfu9zhzbLcrNkeDgjNvaigC6GsPsXWHXwJrnd3ZHu301U+/GMruVEXPAVdsxZi8XXIyl4dRMHwh1o1bEcNybM4tk3U+hs9YyA+GhOHT/KQ6tSePr6oytRjVZ14/mlyR6q7hmGi/9TYiNucfzMdSxcXAiJM6F2DXfODzuA6+IhFD0/joG3qjLUMwbvW3F4VXXgzxtK2rVoRIHLU6l3ozVXRxfh9Iaf+ZuKuMbfIc6uOPluHCekcjfa6TbR4FpLrgwvzKk/VrLfqDGDC1xn2z0ZjRu1pLi9+IF/wtY+w0kcupR6iQeYPekn9j0wpkCDXkwb3ZniumN0a3CQpvObEnN+Dw8LNKfiIx9C7ErTul40P351gRYbhlExdBPDphvTa4QtF7edxqpCCR7seoJXz+pI1q/gXveZfFcskl2LZhHg2QW7ZzeJMzLl2X0ptb9qSTXXJ8z1WoHnsbnUz/UavIniE/HC/ZRNkG0L6cZ/kswURRCbA5SMfJBI0AtOToH38ppI6JbPlO9cBOVLxoLOl3uOUelY7JvI3EDlq7lf/u2Alzl18srSDOV/Svv9m7FF9bUASyJ0bGX1MnrxfMTLly/z4MEDffGGyPX8r7f79+/r1Z6Eh9jBwSFVc4jn5dq1a3oqpbcLtrKT/ZKSdSz0S2L4/cRXy3I2lXCtmg02IqE5G7TmJ6PZFfe66K+vg4zp7oo38qsNwDMbHJRhCZ+dBb4c4KmJ5PbR3WzdcQBfIxcq1ylB5KWDBMqKUVQWQUKRlrTTrKGZf3euDfEi6clVdv61mZM+NlSs24CmFeKZ2eEqrebImfKLGQt/60x+iZKQ63uYt/U4OtsiOGufEV+qJyMbFiQu+Cp/zd+Mbe9RuFzfyvHovDRoWZ77M8Zzo8UEmoXvYs+9JPwC/dEUqk6pZxEoSlelWRMJ62suI9favphs2ct9o3CeBMVRtEJpgm94ozK2JOa2Be3mfoV8e2++8y5DJy9zEo2s8chvzE5/Yzo1aUjh2/+j+s0WeA9w5eQfv7A62AWP8Av4m3jgIY8kwb0ZbbUbaOLXBe/+Lpz9ewNbw8oy0MOHHT6mNGncCs/cAngGs3vEMAK7/Epz7Vn2H7mDtasd1y7EULlzB2qaHKRW+0M0G1AFWVI80nzFyOsXSGKe0rRqnMCsTpdosqkPpSJ28cOgMJqOsebEor/RVaqAxZNkCrUuRfTsLSgnzaCHUxh7l/1MYJWR1Ak9xvK1R1A2+IrR7avjaHyVKeX/ovbpKVSxeu3C+/333xFVup+yXbhwQU+H8j7gKbIpLoap6e+TwJUULyKhqDLBSUbPggqsPvHLMixJy4pHguhaSWAKD1FJUwmby1jiZpP5hRgZcSaCl1KQxbdq1Qp7e/s3hhSgU9AHCXnIAgUKZMR0n/UY4jk4deoUffv2fQekv9yYKNby8fGhT58+KBSKbLvfkEQtk30SWBj0OmVlan4ZI4uZ6wvwskPb6JtI53uvgXFja2P+V8yMoimeNQPwzA4nZVjD52aBLwd4xt9h84JtXAsPJTjeggrtWuAQeIojNyKRW+WieI2mVAtbSGO/blwbUgppUjDHtyxmxQkpnYf0o34+H8a2vkLbbdW5OmkjftYKbB1LUL1yfh5dOsZF3xjkVnkoWb8t7crkTgN4jqLcqSksvWGJRS4FVu5VKPokDHlK4PlbW+4PW4BP/tzY2sgoVa0CN7et4eQjOVXb9WRIz+oY31jDtM2PkFuYkc+9PFXyhrPah1SA5xw2q6vTwvgGh73DkVva41GjCdXCl9DwYecUwLMcI6uEsHbtfoLMa9O3X0OK2Eq4uWYkixV9Ge36kCMix7NNMxJ3bWKnzovBbezZN3MzDxSmWNoWpFxldxLP+RCTKvCMpuuikjzYup0rkcZY5nSlasua2HtvZtmFeMx0aqJCH1Os7xy6WV5k6u/eFGvamY6VnZDcX0O7CXIWb+yAQya/eNIKtYtK12n3Elj5TPWq2lykVg51kDGykOKTklun/EERL+tFDxNZ9FT1hsTf1/YmzC1ujvVnWOkuchLHjRuHyPV8O3wsKJUEKC1RosR/nlJJaLRv375dTzE1d+7cVNWchNSo4IoU6kai6j07t4exGoZ6x7Er5rVHca+XOQ2ykfde8PO6no55ZcaiphJ+9TCnTp7X1e0G4Jmd7zLD2rKrBT4T4KkjMeASh+NdaVIkB+rYEAKCwpDldsPR6kWytyqUa4eO6yuCrRw8qVTeFdMIXy5duc0zkVdZoRxu+HIkriBNi9oiESAowBe/MC0ORdzIZRTB5WPhONd1RffgMmcv+6HNWZiyFYsgD7vH+ev3CNfZU6ZqBTxym5OcFEHAHT9MC3tgEfmYYJWCfE52xN68RqRjCfLG3OTMJT9UtvlwdimAdVwS0pz25HeU8HD/PeTVCqO8eoarASpsHa3RPX3MRd9I8rkXQBF0hwCPzgyrZM7ts6e5+lSNvasnpZxl+MWAi0M+rKJvsz8qP83cLQj2v4O/kRNu0mdcvnKLpyobPMuXpbDkEYfjXGjuZkHo00f4Jdnh5ajl/sVL3Iq0pXLtUjhamhB1cwOTFynpProuVnEJ2LgUwjzWl/MBRnh6OCB9co0jZx6SbJUfz7LumEfHolbkJL9DMrdOhuNYvTC2yidcvZBM4Wp5iH/gzeUbfiRZuVC2fAkcTSO4cuoc98Ml2NjnpHBJTySXDrAvQEHtNg3xyJnE5TljWOQ4nGXtXTNdF/ifgKfwdv79VMmIu4ncSaHl19LamKWlLLDPRJ5B8SPiH6fhhzsJbAtXv8o/y2EsYbWbGc2dZdn1d+a96xIFeb1792bgwIH6vEShZPSyCUqlLVu24O7u/o6e+2e30X+5YJVKxYEDB/RpJ8KbmVqLi4vT9xG5skIqMzu385HJtLgYS3CKvOVrVazwSheFUgRHf53K6kvhSK3yUUY4A2p7kdvcGG2sLwfW/s7G8/7ILNyp07ENFewC2L1uGxefQN5STej1dV0K2aSdR5qo0VHuaBS3XqTWmElgaXFzujq+fs6yBnhqiPQ5wtJ1O7kT8BwYGxmXpOvEPtR2MsvOx25Ym8ECegt8JsDzCz8tbRz3j25jxY7zJJpKCXmkoszQCQyvmT/DqIz+yYLJiUHcOuWLZfnyFLROXaEjw05AE8vdAztYv+0xJb/pRsMKBTAjkhuHrkD5Gnjm+MTzp7KRfwKewssovJ1LnqlecXUWNpKwrawFJd6jZpJhtkplIEG7dD5MRY9bCfi8qHASFfUNchizxsuCnJmg8pLR+1uwYAHlypXT/0upKy6ogaZNm6YHnh06dMjoaT+r8QSV0pEjRzA1NdUrPaXWBAOA4D4tUqSIHsRn53Y0XE3tC4Jr8nmraW7EurKWOJilJ9wRwIZvB+FTvR81csVx94o/CveqNKuXh6sLlnDSyosqHvYQGU5kghVOeYM4fewB9mVKozx/ClXDfvSvVjDNvGjBYNHjXAzrol9Xt88qrGBQAfmrqvusAZ46lNFP8XngT1RcDH675zIjtDO7FnSisEVaKTfJRDy4ygXvYJxq1KNYzs/vYzU739eGtaXPAgbgmT47feJeOpKT4omOTUCj06HRGGFhmwNL2acpVnl3Mzo0ycl6+iijDKAB+kdj6bQo42OJjddilsMKhakRErSoVRqkJiZZIgn5T8DzWIiKb73juf/C6yH2Nr+AjAFFzNN8cX2qmyZZq+OXOwlMfaIk7gWPqItMysLCChrl//xeJMJLJ4BV06ZN39FsF4VflpaWejJ0Abr+q01QKQng6eLi8l79dSGlKWwp7Pi+4qPsYD9BQbftiYrOt+JfLaedlTG/lk6vUlEAWwaORzNoMR0LQ+C5P1junUzNgmoW/K1j7NhOlM5lji5ZhTIpgcBLf3PMJ5lK7Vog2TeV5aad+V8brzR/64Qz9qebcfzwJEUeakEFwwrKMRPySkDWAM+XZtORHHiQYV/tp9KiSXQsLCfi7hEWTP6JbY9saDtkNANr6FjZcwb743x5FuVBn/nTaG11h8Mn/ChQ2pHtm9Zx5dgtQu0b8fPqKTSwuMeqcWNZcPAuyrw1GDxhLL3rF8Y8e9R7ZYfb17CGDLCAAXhmgBENQ3zeFngf8IxVaZnjm8hEP+WrDRYzlnC4qjV5MjnE/raF/WM1VLwQq1dNetk65DFlrZcozvhiNinnAAAgAElEQVS83hJXr17l+PHj+qKZtymVRLGM8HwKkvnsXCzzqZ8AUfm/detWPd9pwYIFU51OyDaKHE+RM/s+Oc2UF4rwvShYioyM/KTLt7a2pnz58lhYWOjnEcBzU4CS7rcT/jXw7OSuQBt0nknrr2CecJ27jp2Z16UqlqYvPadJPDr2B4d9kqnQsAy3Fy8jqOFgBtVM2+Mp0mwW301g4KOkV+ucmgrwzJUr13tVpDLKsIK7VcigvtE0QRycOpJtLsNY0L0U0vhnHPrzN46ZNOO70kHM3vGEmlVzcHCkN/W2Dqd82E6mjXlGvdEFeXrhMc4l7Fh7WcXX7ZvgeusXap2uz18NbzN9nwPDWuq4cPkZJZr1oEp+Q/g+o87RMM5zCxiAp+FO+M9b4H3A83GchsHeceyMfl0A8ZOTjKFFzDDNAmnPtw9q4tVYJge9Jt+ubWPMsmJmuFqnFW7LXkcuiohmzZrF1KlT3wFMghro7t27euApXvD/1fbw4UM2bNhAv379UtVfF+D8xIkTeiD5ww8/pMtMYszFixfrieY/JU+qoMkSof+XcwjguTlARbfb/97j2cnNhNh7R5h5yB+n5Lt4WzTix07VsTMzFiofaLUJ+J1cx8SxP3Ew3pUWXQYxul8DXCzTjgwI4LnwbjyDH73+8EwNeGaJVrtORdDptQzbDKMnd8Erhxxl5AP2bVpGUJkR9HYPZvmPZ8hTy4Kjs0PptGsAngnnWdnjIA7DShLt7a8Hnhvvm9C3ZWO8QtdSbLY9m74JZvZ2OV81NOL2w0TKN+9GJUcD8EzXA2XolG4LGIBnuk1l6PilWiA14CkIro+Hqal18XUemo0U/i5nSQVbk0zJvU3L3pdDVJS9HPeqWxGZlP+5KWiSovghrTGyy9+FEs+OHTveAZcvuSsF8BRen/9qu3jxInPmzNGDz9Sa0GYX+Z3ifwU1VXrayxSHhg0bZqo3WYSwdwapaH3t9b3b2sqIRaUtyZ2uSILI8RzMg9qDqZ1XyaMrt4jNXZJGZY3YsOoieSuXxt1OgURngsLSEqPwq1y4K0LtnfDImf6PMrHOcdfimJmC8mm6q4IhItT+QjEsa0LtWpKCLrJg+CIee9aldeWCyI1NsHbIQ/il7ex66kw9p2gOPpDTrLoFO0c+pO3OdADPOfbsGqXl5+bfcTJnBboOHkHf1mXJ9RmyZaTn/jf0yToLGIBn1tk+e8+sU5MQq0RqbobcKD0J//9iOzoVcdEqTKwtkGVBlDg14Cm8MusfK+nh8zoc2NbaiHklLchnllm5t/9s0wS1DrejUQS+qAy2kMAYFzkjC39+akbiDASPqoeHxxubjoiI0IOt+vXr4+bm9i9uss/3UlH5L7hmBbB8nzdTMAAIHXdRWFS2bNk0NyvGFJruVapU0ctvGhll7j39dnGRl0zCXxWtcE7XsxXO4TmTWHEhDKlFbkrUaEHbhhVwsZMR/+gcW9Zu5tCdMGQWbtTq2J7qeSLxe6alcMXKOH6AspgoLup+NpqNKSif5hYxo7+z7FU6S9YATzWh3gdZvOYv7gQ+r2qXGFlQ5tvx9CwQzJ+/b+DEMwuqt+1May8dexY9pvyI+jipHnBk8Q1sGxcg0T8MOydLzgQZUadsKZxjTzJ8j5yuzudZvSGK4o2KYWmRh+KlSuPhZE3m3h1p3r6GDp+5Bb5s4KmO4Nahw5zwfkiMSW5K1G9Mg+L2ZAiM0mlRJSWQpDXF0tw0W3jAPvZe1GlVxEUlIcthxXMedB3JYTfYdCyaKg3K42KuxOfEfo6c90NpmRuPClUpnTuBc6EyKhZxwU6IyqfZVMSGJ2Jqa/0uuNSGcWHDLqJrdKRe/swnvU4NeAp5zLl3Exjr/zrMNiG/jO/dBFn8W3eQOpp7J49x7KIPkZiRz7MKDeuUJJdMQnJiJA8un+L01ftEGdtTvEI1qhTPj4X6MXs3hOFeU8XhHad5mWVn7OBMQWkcAc8iEGtAYoxNnio071CBvKmg8qEXYpgX/rrqto+DjFlFzD45oX2ax/2BHdatW6dX2hGKOylbUlKSPmdRVLWLqvf/YlOr1fowugDh7dq1S9UEYWFhCG37bt264ejomKaZBH/qhAkT6N69O6VLl06zf0Z3uByVTPvLsTxMIYZwoaIVZXMYZ5vf0hi1jjLHo3jworDQVgpLipvTziGr6ZQy+jRejKeL4dzKyfx+Pzce9gncDZRRrV0XWlTKT9qJCZ9oTYZhv0gLfNnAM+4ea8f+xmWdHCcnuHerIMOXdaXQe1VmNMTc2sOfISVoX6sA/8j0po7n7tXjnIp2p0s913/um81vHVWsDwd/vUmhIa1xNxegSknAweXMf1CYId2qwIUVzDuuxjGHHKkuGTMnT0rnDGT2bSvGtG9IMbv3gUUt8Y9O86evHS1rmnJkwhlcxnShuOXb0D+eu6vHM0rVg83femb6j1xqwDNWrWPUtTgWh73OoVxcREEPJzmyt/M7E/zYMeM3jj3VUKBkHowTowmxq8ewLh6EntvGxpPh5M4pQ4uGuCAdRZu1opHDDfrU8uHbPdXw/esAx71v8cykEA0aCf7VeAKD7rBv2knsBransmtFGrQohX0q9+3aewl0931d/NAplwk/FzXDwfzz8lGcO3cO8W/o0KHvPC0CeNatW1ev556SbimbP1YZtjwRPhfezNy5c1OjRo1UxxX5mmPGjGHNmjXIZGnDBKEKJcj5hVRpeoBqhm3mxUAB8RpG34xnQ8Trj6bNxcxo6yTPMraIt/d4LVxNqRSUT+UVUuZ5mFMx12vKt6zxeGb0abwcT0O47xUueAeBzBhjc3uKeHngaCPPNh8Dn2rnhnEz1wJfPvCcfAx53do0rhrDgmobKba6EbemruVuPju86rSmZOI5Nv15FYo0ZlC/JtieGU/XgO781S0X5zYtZ+3ZRKp07kmHGgVR3drD/Lkb8FYWoUPP8vht+Z29CWUYObQLdco5Yy6J5trvv7DsTACBIUpcypfDNuQmt5MK0LZHZ8rizV8nruAT6cGQMW0wPruQceuvYZRginvTbnzT3BX/vbs4eesu0cW7MbpdYfz/Xs781Ud4qrKnfLNufNU4F+fXLmfrdTOajxxKW/d49s+bybY7CajN7PHIb4b/vYckF27ND0Ob4hB5ijmTV/HQthbfDGqJQ+BRNu/YzznfOGzKdGD80JqEbp3BjJl38Bw1mO6tauNqEcKByRsIqtqYtpXUrGg5H9nMqXxVyh5jVRzRCUqUvvsYdcmCMe0bUDDmGD8vv4BOkptavZpj7b2fjduO4O9ei65ugcx5Wpxp+S8z7fvzuI/qQ8NidiSFaijWsAKac39yTlGOZvluMqBfDJP+7knBDHFJp/9BSg14Rqt09L8Uy4YUHH5bS1rQOo/puy9GATxnHyberQIt27pD4An+N2QnXlN6olq3ioiG39OjiiMybQx3di7jp2cl+KmpkrGNfPn+1nd4JASwY+cebsmrM7xNMfSp/JpbzC+9BJcDc2iW+/0e5TPPlFS59rpIo6WtMb8UNaNguoi402+jT93z8ePHTJ48mZUrV74zlQBTTk5O+rCwiUnm87x+6r2nNb6gmlqxYoWev1OE0lNroqJ948aN/Pzzz2kNp/+7UEASoEkAelF1ntktQqll5r0Efk5BVdQvpzFzy1pimk1YGRbejmfg49cRjzY5jfm5iBkuKZ6tLwt4ZvZdYJjvv2qB/wjwrEE155uMH/CIHnPzs+4bb+ouaUeuwBvceBhBXq+ySC/txLtoF3omLaX1sx5sqxTMtjWPKVBDgXeEgnqVCuD963HMWtXAK4eaRFkuwi9uY2t4eab0rU4+KzlGhHJwzGD+cuvD127B7Fm0hxydv8HZ/ypPpHnwKutJLkslN9cv5kbdqbQImM6I+9WZXEXL/puhuJWtQglbGXLNPX4bdIMGGxpxf/gaaFuVZ7duoC3WhGaS8xyNykP5PFGsWmPGqEUlODtxJmF1e1HI/wSXw6yoWKcoj9YdxLr/txTYPYtThTvjkfCAhwmFqJDvFkfu6ihVtQQhf2wipNVEvsl1kUV9T1Nm2Uhqu+REkXSH5cOPkadHc+rZHqfh4HiW7+xN4RfcdaAl+tpGBp4xY0z7euQNvYuvxJzwc9vYpalI48Q7XAqwoHLXajgFbqGnT3l2dkhmXuOdlFg/nipGvmw/eoNcHkUJ33OdXK1b07xECHPKbqD8iVnUss1cb116geefpS1okTsVLsmUwLNdcSyJ5vTUHmwq2IEi23wosewHquUS4FGH6u4OOvyuZtrXpvzc3O9fA0+fiGSKnn8t6/e5Ak8h9yhogt6hjAG9Z07wWArglR6aoC/txzw6OloPykeNGvWOnr3Yq5DTFIVCwkbpJdoXDAICzHfu3DlV+c1PbUORQ73cX8mAO69zqK2lcKeaDXnTRSL/aVeo1OhwPhJFsEh3edEGOsqY5v5mqo0BeH7aczCM/mVa4MsHnkNGMGXLWYxLN6XXD2PpU+gaP/SNof+etih37OLCI0vqDG6ExcX5dLjuxQqHHXQM7MaifPsZNOc6bq5SbmuK0K+lM3+dN2fKuDZ4WpuiSYrm3IENbAypwIzeZbHU3x8CeI7hevOZDPYMZduEBcj7T8HLby9HfbV4lHLm3vG97N9zBNMhWxiqXsj05F6sb6Bl+bbT4FKWqqZ32bt7L3tWKxh65iueDd+By9TuBF84RmjekhQ5vo6N96KwsNNyY4c9Y873IWH5Ksz7TKTYvb84GmhOzTbVeTJnCt61mqAZMJzDZSthGx2PImcNGtfREZLsSINWtYjd8j3zbUczv/ozlnc7SrkNY6iUwwhibrBoxGmcejWnrvk+qkwxZ9eGDuR7VfiTEng2oHDybTb/voU9l+8QV6oH3+SIISi5CO36l4NTc2h5pSyHBliyqNoWSu2eTg3rCM6s2cqB46d5XLYNYzo3xt3mLr94rcDz2Fzq53oNPIWU4vr16z/p0yfyCIVHSRS3vGypeTzTDTwlkRwf14N95fviumcPtsN/onVh4cfUEH52Kd2P5mFhByk/Nnn4r4Hnvchk3M/9M/AU3sRVq1Z9UhuKwQXoKVas2EfPI6iCRowY8Q5P5aVLl/SUSoLD8iUX5EdP8hleGBISoifQP3v27BuSoi+3IgqFhKfYy8tLz5eZVhNAdvPmzRQvXpzKlSun1f2T/f1quJrvbidwLO41XdmqgnJ6uGc9fc+BgCQa3HwNih2NJUwvpKCry5thZwPw/GS3h2HgL9gCXz7w1Ifa69CknitCa1f5aDujBfDc2xnFhV3suhRO8Qb1kB5awp68HemvW0mbp1+xrsR91u02pv33tVBExaMw9mPV+HMUG9WNWo7JRMSYEuy9g7WPijO+T2Xs5aYYSQTwHMuNFjMY6BnGjom/Ius3FS+/PRzxvo/fRRPyta5K4YdLWF9oBkOTFzJD0/s58Nx6krjkWK5HmtGxYQG8e/5Nsd3DSfylHV+tCaZSpxHM+qEV0r1rOWlRljZ1SiILfEiIvYxb8wXwnEDRezs5Fmj2HHjOncK1Wl3Jv3Y+z3rOoktBKbHx4Ty+cpo7iQ40aFmb+G3fMdt6FAtrhrC8+x7cF42khoMFMgL5a+R2VM2b0aycktVdpxD37Xi6VXJApk4gXq1DE3CUcaehf6sKxK4Ywz73ETSzOMqyu4Vp/xJ4DigHJ18CT2uW1FqNy5rJ1HcyI9FnD6OnHMG5w7cMauGBRdQhhjb0oe+5QRTNXIcnGeLx/GU/Efm9aNiiAHEXNjJ6qSk/ruhI7L75rH5ciu+/roqdyped87YTV7sbvUv5M6DO3X8NPO9GJlMkDeCZkJDA06dPP+nPWEBAAAcPHmT69OkfPc/cuXP1wOltMCR4PsXHx9dff50qh+VHT/iZXHjnzh2EgpPgOk2tCQ7P77//Xg/a06NY5Ovri6BnqlixIgUKFMgyK4QmaplwN4Glz1S89CuWNJZwvIZNlhbHid+3FmeiOZzwXJxBfG83zGHMgmLvprBkFfDUadQkJCaRrNEhNZFjrjBFolWjVIKxqY7kZC1GJjJM9PnoGpRxKqRmciTqROKT1EikxsjkckyNQRWfgFKjRSc1xcxcjjEa1GqhJCfDOJPTnrLsZjRMnKkW+LKBZ8Jjdi25iKxiBapXyo9cAqonB5k7JZ6Oi1vikBDA8U1LmbvmDHh1YNK4juQ5M4ZWz77lSCcL9i+axbzNd8ldrzsjhzbD3m83Uyct4UJEMYb8NotGktPMnriOmNJdGD6kOYWsYzk7bx73aw2lU+FIDi3ciKzDQNyenuC8XzQmCU9Yt/YM2hwWeA3+H+2T1rNc25afKmvZduAqGktrki9u1dOE5NaVoe/8Otyc+RMPCjaksrsrRYt74GoRyOZZs1h5/DE5a3/HrJEl8Vv/B2bt+lLw8TEuBisoW68MwWuXcLdiT1qan2XCkFmcVjrRtPdAGtkF4ae0p0qt8iQe/Jk1Fj2ZUN2EA/PGMeu8KV3HTKJnWUse/PEr6+IrMKhNFWzirrJi5i+sPOiDUc4iNOkxgJ71bDn6608suVeU77ubsGXGdmLcSlKydgfqKaIJ0bjQoGNxdFfWMuROMVZ0cefColGM2RVDyx9m0N3qBivPR1OpflOqFpATsmcKbW424eCois9zHDOxpRd4bixhTrt8sndlPZOecvjX2cxee4AArClcpxNDh3alqrMlqujHHFu/kCWbjuAvL0rzHgPo17ws9knnGN/jEV/90R3XpCAOHTvJQ1lpvqr7olBN48v6DltwXDqSGjnfj8SPByqp6f06x7PVixzPlHlomWFKUQAjqJAESPrYPMz9+/frAXKPHj3eWLLw0AkaIfFPVL7/15oAiZcvX9YrO6XWEhMT9STwwjOcHllRIb0pvOCtW7fOkvzOlHvY5J/EyLuJBKQIaU92lDHawyxLFLgEM9kmv0T63U8i9gVNWU4jCWOcZAxxe5emLGuAp5aY61voOmo+Po/jsCvVmV/mDqHAo50sXKCi3jdqdm2+TrHOQ+lYuQBm3Gau12Jc905CtmMIneZeoUDBkrTpN4xvq2lZ1PI7NkdHobGrwuA5k2ljcYf9f1ykYPdhVHX478rU/td+ZzJzv1828PwgS+pQh99l67zpbCsyjm2d3TKGdumD1pCys5aIKysZvSKMajUdCL52D61zdTp1q0v+T54DpUMZcIJZf8XRvmsd3G3+sb7/w3aoUxMdcItDG48T51KeRs0rYG8axvHZC3ncaDjdPZ4nLWRme19V+4hrcSxNUdU+t5CCb13kKF6QR2fmGt8315p7CXyVoqq9s70J/ytiRt4sqGofP368PmewaNGiH2UaQRYvvJ4LFy5853oBkoQ39X3FNR814WdykeAxtbW1RRC9p9ZEGoJIFUlPYZHwjoq+cXFxDB48+KM/EjLKdP5xGsb6JLA1TM1LZiULIwm7PM2pnlohX0ZNnMo4Oh3cjFTT7kY8d194O4XDr6qVEcs9zHGzebfILyuB59AzJgxpUZRbo0bzoM8qepscfgU8N89YT7BbJ0YOa0OZ/IEsKLVEDzwtT89lk7wtA43Osu+BgobNXNkx/Bo1F3fEft9QekUNYGPjJI4agOcnvNMMQxuA56t7QEf8vb+ZtOwxjQd3p5aTeRbfHTpU4bfZt+0gAVJzjKRmuJarSVWPfCgyQ65Rm0RkaDzGtjZYmmRg7FuTgP/FU5y8loRXi9oUy2uBVJtI2LM4FHntMM+CitbUgGeSRsei+4l8n0KneUQ+U8YWMcMmGyl59D4Xw4rI15Q0/fPLmOVuhvmrQrDMu4137dqFyJd9H9dkWisRKQGCq9Pb2/sdQvOZM2fq6ZQqVaqUap5jWmN/zn//3//+R61atShTpkyq29i7d69ebz1ljvL79iv6iXMSnmMh9ZjVTTgV9z5R8v2DRO4nPQ9ti1+bepZGzChmRknbzGMxeBKvYfrdBNaGqol7vhRsjCT86CxjgJvZu5EO0DMDZL5k5nOP57erLuKax5ynR/2pMX8+DaL/fgE8TfE5d5uYJAtUDqXp2iYHf1RbhevfkzA7MJEfL9pQXZGAccEafNXSnrU9VhNXtxBmd07zuMlMpns946ABeGb1o/FFz28Anl/08Ro2lx4LvE+5aEuAkq63XxcY1LEwYlVpC5yywJuY2j5iVTrcj0by7MVLUlQFjyuo4LtCiizhQvTx8dF7JQX90cc24dUTZPJ2dnZvDLFlyxYsLS31Xj+JJAvkrT52QxlwnchtFfmd9vb2qY4mPJ0ClItwe1pNhNiPHz+uz+/MLkpQMSotU3wSWfJMRZwQSAcUEmib04QfBX2RZQZ++L7HQE8TNCx5lMTSpypCXoT9hbezja0x8z3NyfMeRSUBPEWKydvpIWmdw4f+Xdz74nfqeXsOPHstPUVeWzusNVpUhVvQ0+MBa/ShdlMe3I7Hs6o713YfQVmyEDHDT1Fi34+Y7RvPD6csaOxqQYJ5UZrXsmb/iE2EV3Ihn1SLVlaEug1zcu/gFUOo/UMPydA/3RYwAM90m8rQ8Uu1wPu02i9GqOl0OY6HL15ElhLY5mVO3TyyLAF2b9v/+FMlNa+/zu/0kEv5xU1BgxTKKpl5ZsKbJopcfvnlF3LkyPFRUwvvnlAvKlWq1BvXC0olPz8/vvrqq/8ciby7uzs3b958b1hcVPsvWbIkXfmvIg9UAM9evXpleX5nygP2jUlm2I149sRoePEdpfc2dsxlwhAXOW7Wxp/smQtO1LLoYaK+yCn4hUqRWJu7sYR1pSwoa/d+r6vIbd6+fftH3esfcpFCoaBVq1ZvAE99qL11fQoHb6TVDyZMGmvGnkUvgWciFdq3I0/gPhYsXs0fm/Ix1Xva81C72dfMqxTLsmXnsSuegxurQmi4pAdVLO+w4JvV5Pi2KVz0NgDPDzkgQ98PsoABeH6QuQydv0QLpAY8xT5F6O37G/FsSRHKFoUPI4uZvatelAWG6XUhhpUp5DLr2Biz3ONNguvMXJYIs69du1YfEv5YGUZBgi4KZNq0afPG0oXSzrZt2xg5cuR/Cng+efJEr0gk7JpaE7maItR78uTJNPk4BVeqAPAiJ7R///7Zyo7C0XklXE3v63FcSyGjaSmV0MjaiGEF5ZSxM8nQgiOR0/kgNpn/3Utke2Qy4SkKnISt93iaUz9fdqzsfu7x7DZ+Gf5BiZiZuFB1wFj6ut5i5SuPpwCeXShuk8SDA7/ydWd/RnlPRf7nMLovvkPBnPY4VWzHsK6O7O03jT0aJTITGzwa9qZPM1O2TxjPriAFVuZl6Tl+KB1rFOQ9Tt/M/IkxzPWFWMAAPL+QgzRs4+Mt8D7gmZSsY8njJIbdS3w1uKWRBO/KVhSw+PThv3/akU+kmvpX4gh48ZI2l0D/fDJmeJqnmov28dZJ/5UC2AhFHEF/1LVr1/RfmKLntWvX9GO8LZ0puCwFz6cIuRsZZa3tP2pjH3nRjRs39B61SZMmpTqC8ALPmzePOXPmpDmDAKmHDh3Sc6EKxaLs1kS+56kgJTVTKHGJNQqlWE+ZlO+cZLQpkIpk7Udu5OhTJRPuJ3IpUUvSa554/Wir3BV0K6DItnRCWnUC4RHRJKmSQSLHOpct5hIlcXE65OYSktU6TM2eMwPo1PGEh6gwz2ONJCGC0KhEkBgjt7DCxsKYxPAIYlTJ6DDGzMYWa7mWuMhIYpUakMiwts2BpZmJQTbzI+8zw2XvWsAAPL+Qu0Kol7xqEkk6fyR0JIf5cis6Bx6uthi9GCIjcuhSrifN8TRR+N4Mw9rDFbssqBh/H/AU9jwVoqKvdzy3UoTgZjqaMsrTIsvuHJVGx3jvOH4NVpP44swKy6WsLKKgWt60dbo/1cLFmZ8/f54ZM2botcU/poWGhuoLaURo+e3m6uqq99YZG79fQvRj5szO1/z555/6EHuTJk1SXaYoLIqIiEgX0BfgfevWrdSuXfujmQcyw1Z/P0miyY2EV9yeKeesr5Ay3l1BlbyydP7Gvbli8bg8ik5m6f1EZoWq39mOyB5e4aagm4s8Q72rmWE3wxwGC3wuFjAAz8/lpN67Tg0Rvkf4ZeAAVt1UITerQP+ZE+jTrBhWaYE4XSiHxgziQPVJ1Lv3I21mnCG/W0W6DhvBt01KYqGMI8nUAmt5yhd9And3b+B4WE7qtmpGQevnf9Oqw3lwKRjbsi7EnlrNhHG/cPRJMiZmjZi5bSrtPXK+/0WhC+Xw2O85WGcWM+rm+agXyr85xn8CnhFJWqbfT2ReoJKUkbgLZSwpa5/5XgDhFTryTEm/u4n4vqgCFkUQdWyN+bO0JWZZUM2e0vYiNLxp0yZ9hfXHcG6KyvbevXuzaNGid3IQBwwYgFCy+li6pn9zj2TVtaKav2rVqvp/qTWREyv+JoqF0moCtM+fP1//YWBlZZVW9yz7uwi7Xw5XM+RmPFeStCjf8kaKhbW0MKKbkwwPWxNymUr0+u6mUkhZdyYuU2tArdMRodJxOyoZUTC4LTr51Qfby00Kr2ox4VV1ltHaSY55Wr+dWWYdw8QGC3z+FjAAz8/+DAXwPMOeDcfI32MkNR1loE0k5FEAYfHxaHK44pZLS9iTcIxyWKNKSERmbY+9lQzCDtO/1RW+2dWbhL9/Zr28M6PtrrDzVjLVWtQnYd0CzpXpzXeVrLh3+wEh8WpMLBUofU5z8XEyBUpVwNnRmWLuuUm8t5N5vU9SaslgCj89y4VHOiq360SxnAKYJhP35AG+UWqMZPY455MRFRGLsUKOKiIRRZ5cmD9YQcMVBflzYRNyZnLR8j8BT3F7HAlS8Z1PAtcTX5Y9QG0zKavKWOKciSF38SK9E5VMv9sJnIh+TaHkbCrht6Jm1MqXdd7Ol4+R0AsXRPBCESc9VdZvP34qlYoFCxbo5TGFhzNlE6BJ0C0JSqX/ShPFVNOmTcPR0THVLYuCk7yWLnIAACAASURBVF9//fW9f395kZDVPHXqFII8/n1h++xkU/GBdTtSzdyHSfyVSv7ly7XmMpJQw0KKu4WR/lk0M3ottSP04B/FJROQoOVUrIb7KaIWKfcq0mfqWRkxyFlOJXuTbJG/nZ3OwrAWgwUy2gIG4JnRFs308QTwPMG62SsJcmtM9QplKF/YiAt/HMDn2U0uBtRg3Hg3rqxejw+5kZraULllG+q426A8P5+Ku0twenwZLq8bxxTv/LR2UKG0L0Hz5uV5umA6V6sPpYtkOyOWXicq9Ckxxm40qGtP4NWbPMMCI+P8dBzbj4LXljNt4nU8x/Whslkgp054I3OrSoWqValURMGdLb+x0z+S8HBbmnWpyrMzh/GLVhMdZkuDnu2p5XSPH6scofm5cZQT2qaZ2NICnoLuZdb9RBYEqoh+oWYiqFT75DJhTBEzHDOBXkmAzsB4jX4dvwWpiEvhBRqR15TpJcwxzgIO1LePSVT57tu3j2fPnr1XaeefjlbkiYqcRkGY/jbP5IfwVWbi7fPJphJk7yIfMyYmJtWK9vj4eL2Nzpw5k+Ya1Go1u3fvRi6X06hRozT7Z5cOIYla1j5RsjtUzaVYzSu6pYxYn3BqeimMqGtnTC9HGULtKzMokjNi7YYxDBb4nC1gAJ6f8+np1y6A53FWTpmNt1V5qtWuT9MqTkQH+hP46Cy/Dw2gx8VJ5L26gnHTjuP29ViGdytPThMtoQcnU8u7MVcGFeHU6hEM+SMCF0tbKnYcyIAW+bg2fTJXq/en5vUxLLCfyqjct9m1NZzCNXU8js5Jgza1iVg9hk2FxvBT9WCWtD9A2U3DyXt9E0vWHCTK1otqLdrQumJegm/e4mHAbU4fPkXe7lOoHbWbSTP3YN3+OyZ0q4a9yU1+8VqB57G51M/1unhEvCyvX7/+SU9JaIyL8O4/EXDfjU7m+9sJHIhK5mVmmIVUwjd5TBhaUEGBT8g1KDCmnmfQN4kVQSqCUsT8a1oY8ZuXOQWsskfeo8jzFJXTosp61KhReqDzIU2ALeGV8/f355tvvnnjUnEfCPApqrz/Cy0sLExf3S/oj1Jrt2/fZseOHYwbNy5NcwhZTUFz1alTp3c8yWlenMUdhOfSN0bDjlA1Z8PU7I567e3/2KUJD6eHtTFtc5lQKqcJZobQ+sea0nCdwQIfbAED8Pxgk2W3C94OtZui9D/GrF1+FHVI4MCQO7Q+PQnbS8uYueoOJRp3p1f32jiaSYg7N49Ke704M64MV7fP4ndtAzpxmdORjrTrWJmQxT9xrfoQ2kctoPOvQRTK74BbuXpUzuvP7Wg76raqR9IfI5lrMZQFdcNZ3O5vymwaiYP3Tg7f1bwOtSfe5fdhO1DVcSTy/FHMW/1A1WcHWLz2GLr6XzO2Wx2cjS4xodIhmp4dT3lRov2iiZeuICb/lE0UcIgq7H8CniLvbP8zJX18EglQvg65C67B7rlNGOwix8Uy47kGBej0j9Ww/FEiK4LUBL/wuAp7FDOR8FsJC8rbZ566S3rOQVAfibCuKGJxcnJKzyWv+gjgKirbFy9ezLJly964Njg4WF/ZLsDWf6HdunVL7/2dMGFCqtv9+++/EeC0W7duaZpDFBaJDwFh1w/9GEhz8EzqoBKh8xgNB6OSeRiTzI1oDdcTNIS+fhzfuxIbKZRQSClhZYyrtTF1rEVo3hgrkdxpaAYLGCyQqRYwAM9MNfenmOxd4KnyP8z4H5dxMckIi6u56bG6OU+3nsC0vAfRfmE412hO83IOmIQepG97b/r+9Q1xe0WOZ3d+LhPOxlWnMS1XHrsL2/CtPYxOsQuoPsWP+g3q0LB5HfI9PcnFiDeB56ImRmwaOop1KgeqexUgl9yOKi9zPJN8WPn1CFYHm1GwgJzijVuT48k9jBwciLgYiFObdtQ33UPzpU5sW9KMXJn8Lkgr1P7y1JQaHZsDlPS7l0hCCgAowGdTGyMGFMh4rsGzQSrmP07iULSGsBRz5jeS8LO7grZO8mwXHhRqLoK2x9nZOV1FL28/FY8ePWL27Nn6IhgRan7ZRBg+T548erD1X2iCViogIOC9wFIA8+LFi1O5cuU0zXHhwgW9t/hzyO9MazPiMYhSaglVaglU6ghSankaryFG/S4ClRlJyK2Q4qAwwlkuxV4mJYdMki3SUtLap+HvBgt8qRYwAM8v4GQ1qgTiouMxtrHTa3TrkhMJDwoiLEmHTGJOzrxmqKKUKGzNUMYnIZFbYG1uilQbzP5RQznR8BfGljUmRmpDHnOICY9BYyrHRBmH2iiY7YOWEtO5A6WTH3PVLwTHym2o52aHuZU5uphgIqQ5yWspJSYkkKA4HRZWFiiMTTCzsnqeqK9TExscyNPIZGQWCiwsLZBokvU8c5roOHQWKq7OHMveajOY1SAfr8sDMudw0gs8xWqEhvuuJ0rap5DSFP9dLoFcplKG5DWlh4scW/m/20VYkpb1vkn8EqwiRPVmZa8AndPcFLR2lGXL6luRT7h06VKE93LQoEEffIiCB1TIZoqwsIODwxvXd+jQAVHJnT9//g8e93O7QBRTeXp66umlUmsNGjRg4cKFFCpUKM2trVy5Ug/a30fLlOYA2bSDiAgka0GE4zWpeD5FlbuJVPyTfDLlo2xqGsOyDBbIthYwAM9sezSZsTAtqiAfbsTmpmThnKRKy538lIMzhjHlnBRHKx0meeswaGQ3yub5sNy9f9yNJor7155i6VmEPIITJZPbhwBPsTThcRFcg81uvtZxf7lkEbkraSplkKMpTZ3l2Mg+bD8hCVr2BSqZGKDkqUpLChEX/RQORjCtsBnt88tQZOO8NOHxFAVGouo6pdcyPUcrimlE3q2oai9ZsuQbl4hwcffu3fX62F96Gz9+PB07dkx1r4K7c+LEiXoPZs6cOdM0hUgjmTp1Ki4uLmn2NXQwWMBgAYMFPqUFDMDzU1rXMPZnYYEPBZ5iU4Kv/0yIiiG3EvBWaUmNqUV4QXvmMKZOblM936C9Qoqg2UwJReO1OgTYfBCdzLFQtV66L+At6T4xn8CYpQV5dkG5XsbPNJuX3967d48rV67ow8AfmucpuDwFJZMoNGrbtu0b91BahOqfxQ2XjkUKb7EA18KGqeVk3rlzh127dumZA9Li5BTV78IrKj4EDM1gAYMFDBbIagsYgGdWn4Bh/iy3wMcAT7FoUXAkqt3n+iayMzKZMLWOf6q3zSOF8mZG5HjhqRSRwbVpVOiKdFd7YwlVbYyZ5CqnuG32KiR63+FFRkbqieSFZvuH8nmKXM7Dhw8jimu+++67N6YQxWaCCP3bb7/N8vvmUy5A8KEKwvzffvtNr13/djtx4gTCxiLcnlaxkMjvFEwDwltsaAYLGCxgsEBWW8AAPLP6BAzzZ7kFPhZ4vly4KHTY/VTJ5mA1V2I1erqjdBTaprnv/MYSClsY0cPehMYOsn+dN5rmhBnYQXgrRXGQu7s7rVu3/mB9dVFYs2fPHj15ekrg9fjxY702uSg++pKbr6+vvnp/2LBhqUqEiup0oeAkVIvSkhAVeaDCe1qzZs0v2WSGvRksYLDAZ2IBA/D8TA7KsMxPZ4F/CzzFykTe55M4DUdCVRwRdC9xWs7Eaz540VYScFNIKWRhTJMcRlTLZYKzZfbg6PzQzYg8zdjYWD3JuaWl5QddLii0hHezZcuW5M6d+9W1IgwvAJTw4n3J7fTp0wjwKXIzjYzezL4WHmHhDe3Ro4femyxJqRP5llHEB4Dwigrvs52d3ZdsMsPeDBYwWOAzsYABeH4mB/V6mVqSoiKIN7Ykp0XWSyRmiPm0iYQHJyDPbYt5FqjvZATwTGmH4AQNfvFaDkcnE5SgIShRi3+ilgdKLeFvuUJlEiirkGJvKiWvmZQiFkaUtDDC3dKYXGbSTNetz5DzfDHI/fv39UTyDRs2JF++fB80tKAREuFkIZHp5ub2xrWNGzdmw4YN2NjYfNCYn1PnzZs364GiqGiXSt8sUBNheOFN/vrrr9PUrRd5nYIdQHiQDc1gAYMFDBbIDhYwAM8MOQUdCY9O8vOSTdz2C9ePaNtkLP/r7oX5B40fz709O/F1rEZdTwc9Bcg7TfWEg78eQtu4MjbHVnHWtQ/96rkgQ0nQjaPsuKOiUvU6lMxr/mlBizaGuwe3smTLcSJyVaPPoC5UzGNMfHQMWrMcWMvfrpHXkhAeQoLCDjuztzx42lBOzF/Gk4aD6VzkwzxjH2Te93TOaOD5cppkrY4YlY4otY4IlZaQZB1xbwFPUWxUwESCpYkEGxMp1jJJ6ueeERvN5DHi4uL0eYW9evWiVKlSHzS7yF8UlfECsFapUuWNa8V5CVWjt7XcP2iCbN555syZek+xyJF926MpAL2QyRSAPqU3OLUtidxOQcgvQvaGZrDA52oBnTKGkBgNVjZWKExS5V/5F1vToU6MJSZejdwqB+ZZwKzyLxb/WV5qAJ4Zcmxaoq+so9fOSNpVLo2ztSmmeYvg6WRN+oKkSTw5f5yLYYmoLp8iuEIPvq1bDPk7lcs6lL57GLwuit69yxMwriVD7jRmwboJ1LPwY8NP41j4zINpk0fRsLDNJwWeupBz/Dj/IgUqFqOAKojIok1plCeck/v+JL5kL1oWtXrLsglcWvMjF4uMpF/5t+lfVDz960c63m/B/uHlUWTImaR/kE8FPNO/gi+zp6jMFjKNwmspchHfDhn/066F5rtQ7RGtc+fOb3QVHJ+CFuhtQPolWVHQUAmvZpEiRd7ZlvAECxL9unXrplnRLvI7S5QoQbVq1b4k8xj2oo3ixp+rmLFsF8/s6zHmxyHUc/nEzoZMsrouMQS/CDlODlYvKP6UBJ7ezp/P7GlWqwgBm+Ywbt0ZbCr1ZPSIrpTPIyHo+kFWzPuNQ3fCsSnVnO/H9qN6fjkxT86z7be/sWw5lLaeNsTd3sXIrVF069WGyg4WqBOCOL9nPY9ty6INfYJ18fo0KZ4rdWrBTNr/f2EaA/DMkFN+Djz7nbVmYscGuOeUo1XHcnbdaHrPO40kSUGh8kWRPrzGtaRSTFw2na/dA5nX/ycuGFlRsv1gGmgucC4EzB77EFHpa76t60bwgen0GLiSEOd6DP1pBt+Us8Zv70LWxpSmbzNXzgzqzRGXymj9c1CxshE3D13hnmdZerdpiaf/Jr7tP59HpYexdm53bO9s5IfRczkjrcjIKYMpHbidkTM34auqza/7Z1H8wWqmLLiCbfGafDWoEdJjyxn503puh8ZBhZ/Yv6Awe0aNZcPTQgycOIYuntGsGLGCp2WaM6hbFWxNJfjt+x8j5+5CW/YrBjdz48GxfZw4Gk6ZMWPpbX2EPiPm87RQOwb0bEd+3y1M/mUj9/N0YMni76ljdZGhzR4w8PQAimT0B20aZ2wAnhnyEKQ6iNBdF95LER5XKNL/SSFA6/LlyxFSj0KbPSVoFUVHSUlJeh3zL7GJUPrkyZP5/vvv3yHQF/tds2YN5ubm6bKpAP07d+4kb968X6Kp/rN70gadZvyCm5RpVpXiynvctKtDq2JWH+BsiOfe339yRuVEg7qVyGuePhdJZhg82XsxjTYUYvPMetiKCVWB7Pt5F6FFKtDE8xHfTAtl7PTGmD24TqhzdUqqL7H6z9PIijaioVcOIi4d40HBNnQoLufurul06r+L4qN+ZfbAShhf+Y2GvRZg0mAif/7UCsu4xxz4fTb+Xr1wu3aBJ5aeNOtajpzZmCM5M87gU89hAJ4ZYuHnwLNl7wmcuvEUifm37Lo9Bfnhn1ip6cDMMgHM3nWfso3aUc5vKcOCmvBHOzvuqeyR3z/Krs2hFKwp4WmcBLPHd18AT1v2D+nBmSrTGdLEFTOdDGtrJZeXzed87vp0aejIsX79edJnNs77f2T6cUdGjirHhccxVC/jxM1ZVygxvQtOJ8czSdWNbsb72R5fk3GtS5NL+oBVQ/+CTh34pnpu4qRWmIQ9Q2OexF97T5Ags8T/TgK1O9bAcudk/iwzi95JS5kV0pDvCwVy/mYSlbp0oGD8BZZOncgM3ypsXDOWSqaP2Lvld2IrjaC9g5oYI1Nk/n/QYqsd26fW5s68vhwrNZtR7oEs2rSHWKf/s3feYVFdXRf/0XvvIKgUFRtiQQV77733XmKJXaOxJRpjNJaoscaosXfF3rFjR0UQFUGkSe8MAzPfc+aNBo0oRFHxm50/fMLce8o+d2bW7L3X2s0ZWLMEhuZG6Ks+YJHbOiqcW0ITi3+QpyBHyGQfgyOe90F///33iqjQu3q1f5TH5P/hIIKFLogtQ4cOLXBNpq+vL+J+kVLOrVUpUseidvS/dEUqCkfw7Nkzdu/erRDKfxshaMKECYpWpG9qnL65t+fPnys6Gwmh+fdJLhUFvyjX+I8H5Mn+rJv0O/6OjRg1tDmORlpIk56yb94YJm+JosmUn5nZXp8t/WewNegGAabOeNKK+efGYel3lGNng9E1hjSLSjSrkM3qCRNZfCaVFvO3saqbLvtmTeCnUzl0mzWPSZ2qYa4tJ+rgeEqPO4qjSikGrplLKb8VTF7oi+OA6fwytiW28ccZ33s0G26rU7ZWJXoMHwiJIZi6d6B15l56XXfmr8EehG+eSKcJh7Dt/wu/T/IidNt8pizYRojjcPatbcbd2dOY+8CUvv3HMGFsIyyjrzFvfyCunk1pU+wxszosInPQZCZ3qYKFWjK3duzn4mNT2k5sTQndf+qhczLDOfTbBP6KKoWHpgl1vx1C6edbGXAmCc8HlwjvuIg59VQ4u2kRYR6TaJZyhrPRBtRp0Qpn4y8HiH+Nz70SeH6UU31LxDMrmYt757NZqx+/uoWx8EwIlWu1wSt6PW1uV+fsQAsObj7A5UuBpMmr0KyVNrGZqgrgGVejH0MblyLVbw8/TF/OZWllhk2bQO+6xvj/sYxLZg3p3dxeATwjx/xFT9tYgkNUsDd6xMJzkXgVV2Pj4sPoO1tjkhnCvWJDWdZByuZ5v3Mqyp5+k4dQS+Muy+b8ho+8BpMWz6RR5iX2HDrHiWdqeDaoSmpQLGXqVEDv0l/cqDudxte/ZeYte6qZZZFlVZHu3dpT0tQQC1N1nu2YTMegrpwdbYnPzg2k1JxEd7sYzp86xfnzJ9mQ0Z4rf3YkeOkwzlZaxIxa2gSd38mChdsI0KzBlHljaO70nEVVNlPVZwENzP4BniLaJb6EC9NEb/Fly5YpgWchOFm0z2zevDnr1q2jRIkSBZrhwYMH+Pn5KdLExYoVe3WvYHsLMCVS7l+jXb9+ncePH9OqVat/qQGIjkWiBKFq1arvrZsVhCLRflQA1PdJLn2NfvwUexI/jJ8+fVroU4nze/39k0NGxG12rFzC0nsOfPfzRGqlnWT50hgaDrLhkl8UFas4E7joDq4z+tCoeCbnlszgfs1JVE+8xNVkF7x073JfxQrjO5d50nAM0xpb8vxxHEmhl9jrnUXtVqocDpTTpnUHapfQI/rgeBr5deLyVDfib/hw4pQfVl7uPNgTTLnenqjsWM7NdvOZUjGBgyt+5XmZtv8CnpvaSZne2Ze2a1sTe2E/QQaVMYwLJMO8Oq0rOeLgYo/Rg+V4/lmKI8taYo6ctMen+OlsOJ5129KilAHpwT4snzefA9nN+GFiS9JunMNfrTqjelYiN0Mg7dlh5g05gMu4tkRfu4SO1yC66p1h2DUbFjZWZeW4I5T5ri8mtzYRXWMa7TnNlgcyGjTtiLtN/rMzhX74X+EESuD5UQ71f8Bz4N5oWletgL2hJprWJcm6u47tbwWe1fCucpEu27XoWk6b2LsquNbTIiZDE7OEx9xSKUOLtnUwCw3gaUYaj67eI9mqKd98U5m0U6tZGVWWUe1d8B09isgxWxleUVCY5KQ9Osmcc5HUdi9B8LYbaNUoi5OpDnJ1UxxMEnkc9oLgq3fIciiPawkbNOVx+B/ZxcXK/ekSvIPbepXJkaZjUbYiZqfXsuRoIEa1B7Pw18HoXV7CikBHWla2QFPPAtucx+y7EUuJkg4YRvqwLqczG7oZ4rNlBTf1muClHsjl4EycrdNZ5leW/cvb8nzdKDZktGNAXRc0sqKIjH7OraN3MO80hJ5O/owcGMf3xwfhpEy1f5Sn8ksZZPny5YrWl6LOsyAmInYiVV+lSpXX2kZGR0crpIT27duHltZXouyQyzHHjh1DSCY1bNjwX+UJAuRcuXJFEfF0dHR8pzsFQUn4XHSPepMZX5BzUF6btwfEj1ZRbyxKGgrTRFvUnTt3/j2FnOyk5zyMU8Xe1pCYA9/Tyq81O+reYuz8QGrUtSZaYkHjhk48WhtGjR+708DFhOgryxm/JZOaZWRY1OtB2ft7uJSjT/a+IPQnj6N/NUuyUuK5fWQVszeFUaWaMSFZJejVtzMNS5sQe3A8zUP7cWNkGcLO72L1wn2ku5dH7bEKlQfXJuNXbzQWz6OHdTRH/1hIcPHWEB+MYcU2tJbso++tUmzwekrLfmdo0KU8sowsDCs2paXFE7asP8xDaRm++XEMTdI24bnehSPLW2GBnIyn5/jp5DM86rSisXksfgnmVHFU59L6maxIa0pvm3D8U0vTr2dNrLTVQZpJJhCycwK9FqowZLI7gUcvkubakVE1w5l5z46lfeqh67+eEatDsDJOpkyPH2mbc5rdQarUa9aeilYfsSV0YT4YRXRsJfD8KAcnJyP0Cr+t38PDsATFiMYNh9PL+Rl3NWrRzT6eYwGxFHephHPyRX4LdWSiewobf9/GrQxLqpb3oHIpVZKzdChmlMKBTUdJrt+N9mmnWHn0KbrFPGjftyNeTkZkh53mu5UhtB/aBJ3T+0luPJT69uLLV44k+gHegYmULl0Oq8jzrFp7mNAsW+r37UYFyUW27LxChk1V2rWvieqdU+y7EkCqiRdDR7fB8N4+th+7j8ShEjVcdHly7h5ZdiVwstMkWbsa7T3lnP1rE0ce5VC+fnu6NnYm8epB1h+6RrqFFwOHd6WKcRZBF/aw8fAz7KuWQyPiHsEJWcgcWzF1QA2k/t4sX3MRbbf6lNYO5Ny5QFRcGtG/Tz20T/7CuLTe7BnmxqeGEsoaz4/yJshzEKFJKVo8CnZ7QUy0ehSde4RQugBhLy0pKUkhIj9gwIDXIqEFGftLvlbUtooWlwI0ami83qlKlBmIdqRCy9TS0jLPbWRkZCj8/fLZ/pL3W5TXJoCnUB8QrU0/nclICz7HusP3kGnqoZf0CB+LniyoEclfq26iW74YJsb2VHaVcWBOINUUwNOUrNgbLBs+h3vlejBjYlMyvP/kIg44JwdwLskUF0tddB2q4qb3hP07A9AvY4uRSQk867hTwkKHFy+B56jyJD++xtE9J4k0cMDK0AyX2hXROLOeLbEOlNGPI+D6fUp2H4VN5BWuh6vhkHmDLdodOdDXlD++P45WdUfMDMxxsLdALSOMx0+CuecbTaUR4+huco4u0x7Qqntrmjaqhm3WA1ZtuIG5R13qGviy4OALXIoZkBEbRoJrZwbYhnP2jB+pRuboa6iho2tCySp23Jo8kV0qtjjoq5CVmEJm8dr0rCFjU2wZlvVpjL1BOhdXTWPa1ii6LVxIrefnuZFmTcOOjXDQ+8TRj0/38HwRMymB5xdxDAVYRPYLrm69RFbNOtR2MStAMXl+55ASc8ubNXtvo2ZmijzUj+t6PVkzpzHmb1F3yu+o77xOFovvpr3E1+tF8xK6H2XIggyiBJ4F8VbBrxUEocGDB3PgwIEC3Sxqe+fPn0/x4sXp1q3bq6idAKTbtm2jZs2ar0VCCzT4F3yxaBPasmVLGjRo8C8ppV27diHIR717935n3aZI1YuUfN++fbG2tv6Cd1u0l/Z5gKfoWJFC8LWzHDh/l3QjN9p1bkoZvVQenD/KsUvP0S3tQdM6DkReicOuQQVKmukgl6YQ4Hsaf20P2lU1J+H+LZ5hjpOFnJvHj3EpOJXijXrS2U2DB2ePc/ZmDCYVvWjeqArFjDRIe3iczYnuDKluDVlJBIt0+/n7pJtXoGnLupTSiuTknkP4BocTFR6H+4h5dDZ+ytGT13iRmYNGpeYMrutIkt9xtnvfI9uiLF71yiIP9uXSnTDUSnrRsY0XxXViOffXLm5nutCqZ1NKGSTh++cOruuWp2PLMsRePsIe31CMXerRtrUnJXQkhAfe4NS564TGSjAo5kazJiUJORiMY+8WlDFWJTPmMT7+0Rjq5hAst6VVJSeMtNSQJDzmytnbaJVy4ZmPL5kOtenYsiz6r0vnFu2H9AtcvRJ4foGH8u4lychKSyVTVQdDncLo2y1HmhyJv18Q8VIZOelZ6JXxwMPZNJ/SUP/BofIskhMy0TI2ROszvOGVwPM/nFkBbhF1cF27dlUQXd6nO/nmsAJoiZaZuXuSC0a7SEcbGRkpBNa/JhPapwsWLKBNmzaKEoPcJuplBaNd1PsJ4tG7OhaJ+k4B+EV9bUG7Rn1N/izsvXw24FnYG/uA8bNSnnFi40Keeczkm39J5/2XgXNIfnKDqy90qFTBFUv9j/29Jycz7ik3AiMxKOlGBVt9PsPX0H9xTJG9Rwk8i+zRKRf+sTygBJ4fy5N5j7N+/XpFWrxJkyYFmkww20WtpwCYpqYKcRUEABPpe1HrKQDt12Th4eGKHu0CaL/ZsSk5OZkjR45gYWHxWunB2/Yv6mpFul6UKLyZrv+a/PW596IEnv8+AXlOJnERoWQaOVLM8OOARHlOFplZcjS0NFEvhO52smwpWdky1DULZ/zP/Zx+afMrgeeXdiLK9XxyDyiBZ+G7/Pbt2+zfv5/Zs2cXaDJRzygE0wUQs7e3V9wrUvBXr17l+PHjBR6vQJN/hotFj/q7d+9Sp06df6XIBUNdAO6yZcu+s1WmKEX4/fffFXWghU16+Qwu+qKmVALPL+o4lIspIh5QAs8iclDKZRaeB5TAs/B8+3JkEWx6jAAAIABJREFUQXYRqfGsrKwCTSY69AjZJJEyLl269Kt7RSR00aJFiJ7mX5MJfVKRIheRyjd70fv7+yP2LWSW3kUsEsz3ixcvKsCrqI9VWuF5QAk8C8+3ypG/Xg8ogefXe7bKneXTA0rgmU9HfeBlI0aMYMyYMbi4uBRoJNGXXZBpRATvpQlwJVLSotZRpJ6/FhNdmURNrGBKv9npSUhLiejvxIkTFZ2L8jJxjYiOirKGN8Hr1+KnL2UfSuD5pZyEch1FyQNK4FlkTktGRkI0L9JVMbMwR19TDeTpRAfEom6rhyRRgoGtNbrZiYTGSTGzMMNQS05yZCgh4Ylkq2tjYm2HnaUxWv/qAf8pnCAjK0OKmrYWr08vJzs5iqAMA1yt9AuBpf/+vSmB5/t99DGuEEQh0fqyQ4cOBRpOpI1Fz3IRwXsphC5qIQ8dOqSIhDo4OBRovC/1YtEmdNasWYpaWAG2c2tvCjAqShWEnNKPP/6Y5xZEGYKopxV1nd27d1cQs5RWeB5QAs/C8+3nGVmGVCIFdQ001D6MYiTqUjOkquhoq3+W77XP47/8zaoEnvnz0xdwVSoP9izl54PxNB42ms4eDmjLb7PYczPFfmlExPHb2HbpTeXYMyzzVaVrv9a4Sm6y6a/D3LjzDImuMWVqt6VH1xaUNv0M7cBkUfhueYB153oU1879hs4h9szPNPOrx9WxXoXHnH/HCSqB56d5vIXEj5BHEjqVBTEBMAUIE/JCL1s/iv7vZ8+eVXRzqVy5ckGG+2KvlUgkLFmyRBERfhOci7pNwVQXgPJdBC1BQNq6datC1FzUxSqtcD3weYCnHGnSc67d8icqPg3ULShVtRJl7QxRy5EQGxbE3QfPyNIvRvmKJVALu0+wVmmqlzJHnRxSo6OIiUpDppFNto4Zxe0tIPYBZ8OMqFvVHt3Cks0r3KPIx+gystIlyDU00dRQeysYzEkJwed6DA5Ohjz3CyROmq0YV0XXmBLlquLmYIg09glXnsooV94RSx3xXSonOyOB0AB/gkJjydE1p7hrWZx1ojl5JpUaHathqez9/tr5KIFnPh7XL+MSATxX8OsmX6Ql2zBmQkfcrR+xxGs7FfeMQ/vGQc4FJKGSo4FD9Sa09dLjzJSfOVf7G2a2LYtuVhwREfFo2rhgawBp4fc5feISTxIzUdd0pWn3OhjF3OHcBX+S9R3xqlMR/fB7PDerjKejARH3fQjQqkJ9Fz2Sgv24et2Pxy9yMHKsSrOGbpirxHH71EmuhGRSzM2L2hVNCb/ky92wMJIcqtDQ1I/FfU5TbtFEWlUwI+HxXQLi9SlfxQ2rJ6tpfVcJPL+M56zwViHqO4U+pUiRF0Ti5969e4g2kqL148ue7UJ2SKSeRco5t7h84a2+8EcW9axCJkqQh94E0+I1kYYXHaDc3NzyXIzo8y4ISO7u7ooo8ddqciBNKudFRg6xEjlBmTJeZIu/vm5GaiqU01bFRFMFc21VjLVU38i4fJiHPg/wlJHst5MBS4+hq2mImbYJZsVs8ezYDU+jF5zas5FDfpkYmjnTtJsnGX9OYMrDhvy+YhR17ODR8aOcPRmDeUUZt+Is6d7dg/iNi1mm243VI6tj8mGBPuTZGUQ+uc9zNScqF6YMX0GPTp7I/f03ySxbgYoulmj+a59SXvjuYImvNl0bWHNx2yECnl7F+4k5rVt6UqdlN9pVNiBo21x6rUhizPKZ9KlkDdkpPLy0lz3ngslISSVbUxfzKi3pU0ub3ZM2YTRjDr2cP70+dUHd8ymvVwLPT+ntD5pLAM8NnHmhinZ8AkEmnkzob8CWejtxP/wjlVNusWPFVvxM6jJ0SEvKSn0YOOg+I3aOo9qbarjyOK7+tgbvmBz0Ey+yNqQF25c25MWRbVxLM0MvIxkd91pUSznP0pSmbBhWnKNT5hLWaTYjPfR4dGgdf54MQtPOGa24aMw7j6IjR5m56wUlLVRIxIwqHk5EbDjCUwsjbDzr0dwmgN/6nKbs4gk0dtYhOuAufvceIXNtQDOtc/QOaqCMeH7Q81E0bhaEIBG5FAAqvxYREcGqVasYNWrUq3pOAWJPnDiBAGT9+vXL71Bf9HUCNF6+fFkBOt+UUgoLC2P37t0K8P2S3f+2zVy7do379+/Ttm1bRJvFr80ysuU8SsrmUnw2NzNyiMmQKYDnI4mMmLcAT0NVFcrmAp7ueqp4GKpTyUwDPY0PD+19TuA55rIG33ZoRgWjVG7tWMwfoc2YNtiEk9t38ty6JT2q22NkLuPG3HH8FmqFS8lGjJ7aGNmlE5w7l4XXN+W4tuMYqfpZ3PU3ZfDswVQz04CcdML8zrHv4HnCdCrQqVtLKhmEc/CPbVxLdqLtoPZUUA/Fx/sQV5/J0dXRpVTjtrSq4kDare3sy3DHMWofp7XbM6JUPMe8T/Mo25mOfdrgpv2UXWt2EKhakbZ92lDVTg8VSTRX9xzjUtBDYl3aMKVTCe7u+IvDT7TxatuBxm4mxN29wL7DV4jNhkzHFkxpo8WZLRnUHlKe1NsBPE8zw62KGjf27+VkoAZePbvR1EXG9Z1/se92MiWqNqRuuUwOz9zEs9JedB/WGrM7+9jgE4ZhyXp07dcUZ/1Ervy+lQc2HrRrVQ0zLVWSry6iw4EK7JzXGCHmlpN4nz9+/oOzd56g2Xkaq/p7QMwNNs46gO7Ab+jibo1qWhTB8arY2xgQuXsaE+Qj2dvLWakNmuvDSAk8i8wnswCeGzmfWZwG1S3x2bCdqJrVUPvhNp6H51FXJ5xDvx8i1LAK3QdVxyR4O01+yuHP9T2xf/PzVRbG/hGriO3anw7yzTQ8UoNdAzU5s+wOFWYOwzlkLz/d0aanhxZb54fQY7YdW36OYdCyQZTTk/Dw0GZOR5vSpENz1M/OZVBMc35mHRstZvJrUw1Obj5OqESb1IAknHu2oll1O3RU7rKk1g7cD/2Ih2oU93wvcv7YEYId2zLIwZ+hIY3fCjyF6LiIbBWmCbbw9OnT6dmzZ2FOoxwbFGAxJiamQL4WIFPodYo09EuWtqiHFJHT99U8FiWnCxkl8SyKCO6brHUR9RVtQsX7Ia/+9KIOVJQlCKAuOkW9rIctSj7Ia62Z2XJuxkpZHpHF07QcnmbIeJHz7wjn+/Zqpgr22qrY6akx1EKDmpaamOv89xDf5weezXGz0iUr+gQ/9b9Ly00D0As4xZ69F0i2qUmv3jWIXDIHv4ZDcPLdy53ibWlrFsWdC1Lqfd8OI/89/Dj3CrajxjGxsaOi1Ck7KYSDO9fj/cSQ2tWq4VWrFJJT69ge60AFrWjuv3CjW+tMTvx1FGmZRjhm3WWvpBrzBlXg3vip3O8xnSpR29gvrUFdlSc8TjHCxcwClzoVwXspOzIr4KoaQ6SsBkNHe2Ka+oB1E7YSXsIBF89aNNT3YcIeGfWdVEhN1MOrhSu3LviShDkls3yZetuD07O0+KVvAiMPtyVm+1Fux9tS0y0cH/9UzLUzuexXkgnfGbJp8A5U2jSklls5nItJOD19C9EeDencypDt3VeQ1LUV9V1LU8GzCsXVQ9kx+ySqdevTomkp9FR5A3hmE3NzJ3MORlPTKY0Nx8xYsHYIdo+2MH2lJhOWdaWkZu4vWzmZN5ZQZUs5Li1ugvH7Hs7/R68rgWeROeyXwLMkLVs3wCjyGD+On4n33aasujWPevpRHFt1gnCDinQcUAXjlNv8MnQdeiOnMNDTHq2cTFJT05Bpm2CkncrtNbP5Zv15MnRL037KXEa4PMf7j9PYDBhJmeBdbHhmSffWHkStmsWqoARMm85lca/SaJLOw0ObOBpuTPNOjcnYPYvfjAcxRWU9M+P7srqrAYd3nyRG24qcqzE49WpJ0xpi/lss9tpCxf3fY3fnDKeuJWNhHcxtNXc6md5lyOP6XJ1UlzepEKGhoYqoVmGbqIl7KVBe2HP9fx5fAKtp06YpiDIFMfHDoH379q+loEV08MaNG/Tv379AqfuCzPsprxUpclEH265dO4X01EsTgPLKlSsKiaQpU6bkuaSUlBQFsBflB82aNfuUSy+0uQS2DEiQ8kuIhItJ2TyTyPgPePOt6yumqUJZPTWml9CmhqUQDi/4NgTwFOQ2V1fXgt9cgDuEcsPRo0f/vuN/qfb/RTz/BzylcWf4pctNmu79lnIqKcS/eMKFPft57lIDe5+9PO+xkMHW/mxavZ0wzVLYZ9rQdHoXnDOuMqPfVeqtHExDewPF+PKsBO6e3cbi5YeJNa/NqAn1iZ41m33m5XDVfkHA9VIM/MmNF76PcO0xjKo6D1g29TIVehizYVESU9Z3IerYb/wVXZya+hk41O5DMyddcnjKpqYD8C5bG5fsaKKjqzNp0xAqEMi6qT6Ydm5OM08Lgtf1oscJW5o55BCTrEb1xtVIS5NTs3Fnqqbtpc4ybXZPVXsdeMbqY5VxniNBqVjYyPDdZsSUS8NJWTWPdVeice04ktE9yxL4wy6SmrehXT0jfBfPYf7+mxg3GM7ksV1x1wll0+xz6DRuSMvGTopa19cintkxXFqzggOJzvTrUoxtfdZgtHgZfXK28+0hF5bN9STu6EYWLf6LEM9v+G10F5zC11NhqS3n/2jH16O9UYAHN49LlcDzw334iUbIBTzbNMVeL5voC4sZ0C+eidffAjzJJjX4PKvnz2fp/jtg5ETz/gOpp5lEgpY5Zgln2RJsiKeHJzUaNMSzuJxbe5YyY8E+Ii3qMW7WOLrULInq/bU0bnKfaX6/0txawEIBPJczcfpvXArTpnTTYSxaPAJ3FT8Wj53MystJVO0+gen9XfFdfB2bl8BTJZbDU/ox+mgy9Ts1RfX0Ea69yKHcwCn82EydX4dO4IDBZM4e7o/Lf/gC+ESHoJzmAz0gfkQsXryYb7/99p1alG9OI1pFCra36GD0slWkiBAK4CnaS5qbm3/gyj7/7Rs3bkSk1AUwz90OU0R8BegQ/3bu3DnPhYpIpxDVF6Lx5cuX//wb+sAVpGTJ2BqayeJnEoKlcqTvCXDW01XFVVsVVQVtRK4Aqd5psneuQihsFFNXYbCNJsOcdDB7jfj4/g0I4CmeydOnT7//4g+4QpDr/imdeB14VjSI4ejS6ew1Gs53dSVcPRGES/f2aJ9ZwxE1FxwuHiGy1yLGVdUh5OJ6Jo7YQE7N8fyypAsuWTf4oZ8v9Vb2p46tvmKFMkk6iXExpEgT8d2wi0jXypj5HCG4zSS+rW5K4pMnREpjCbz4GNdew6luJcFv/Y/MP3wPWdslbOpihs++pexMcqWc/AWG7p3o4apNsnoSPqOmEdRvASPKaZAQEYtGqXIUkwawbtoFzDs3p3kta6J2jmLYs578OcgVSWIMieHBeN+JomK91tSV7KPBWhMOzjVldbtrtNjZj7QD3txJtcNV7z7+uu50al4VzeBHxDsWQytFBbVYX7b4PKJEw2aY/nWMhCZt6VjPhJBwOaYqwezfsYvI6uOZVU+VY7MPklytNi1alsNATSUX8GyEQdRNfv1uIgt23QJtVSTJ6VhOOMKV4SpsmH4Ex7ETaFlaj7jrO5h624BxXVpQ8uFi6lxvwc0JVfk4PZw+4CH6gm5VAs8v6DA+zVLkSEJPMWv9I2rUc8NcGsCeRXdp9MdCWtjlR3pFAM+t+MSa0ah9axyNPgND/tM4SjlLIXhAsLMPHDigaOfo4eGR7xmEsLrQ7uzVq9crmSEhqSQE1StWrKgYryibaAMqajjT09MVUkq5TfSmF68Jtnv16tXz3KZIx4vyg5EjRxbp+k6BL0Xt5o8BaSyPlv5rv2qgiE6W0FRliq0m1Sw0KGGg/taaTalMzvPUHO7ESdkXJeVoSg6JMjlvKQelnbE681x1KW2kjko+yz8/W6r93h76jJzBieuhoFeF/j/+wHd96mAjj8Zn489M/WkvyeV7Mm9hbzS3LSeo3Ty+rWZCTnoUPus3cOKxE4PmdsRZepN5g29Q+7c+1LL5nzasSLV7L5/KpAVHyHLvzS+/Tqap4W1m9PyG9YEq1B2+gBkdDAm6HEyZ7kOoZqVOdvABenf0pfexH2hqmMy5g79zRLc1A9TPM2PGUk7G12Dxtp/pZHiVcZ1GsCfGgpZjfmX+uKYUkz5kw8yLmHVsSpOa9mim+7NieD8meUfi1n4ii2d3Rsd3A5NmruRS8Asy2qzk+bZOPFk2mkE/eJNmU4degycwspMaO6ZMYoF3IGYtZrNxhgN/9hrO+lBd6vefwYLvWqFzdTUDxq0mtVFHmt3Zxa9+KTg3m8zK30biZS3n0cHV7E8rS49WDbAzUCf52m90P1SezT94kXp5N5vOR1Oz80DqOxmSE7KfPk2uMPDibMqGHWDutJ/ZfP4pBk6edB03lYmdSxP46zhO1V/Kj3W+vnrrD/m8VQLPD/FeEb1XlvKEI2vXcuhZFoaZ0cSV7MOsbxsrap/ebxk8PXeI6wkm1GxUH3sD8TWgNKUH8ucBAbCELFBISIiiDjG/Jq5fs2YNc+bMeQU8RYcfMZYAZILFXZRNsPRF1Eyw/QX5KreJFPovv/yiAJRWVlZv3abQ7zx58qQC1Avd06JqcjkEJWfz66MM1sa8DjpF+ZylpiptDFQZ5qhDaWN1NAuoSfwoMZs9YZmsjc0mWiIj7Y0oak0dVX4pq0sN8/yl3j8P8Cyqp/vh684J3EKt3zTZ+3tnbD58uDdGkCN5do65u2No1aUZVYsZfhAhSB57iVmj7tBm7XCqvEnw/ehrL1oDKoFn0Tov5WqVHijSHhCkIFGbuWXLFgVZKL8C5yIS2Lp1a0XK+eU9Inrq7e2tYLoXdUml6OhoTp06pagVfFNK6fnz5woylgCmeRGGRFRU3C8AqCg9KKoWnJzN0NupnEp/PUVura5CAyM1RpfQprplfjIz7/ZAcFI2q4Iz2ZuQzRPJ63N56qjys6suXpaaqL4n8qkEnp/2SZOFnWHsfnVmjqqjYJl/dJNlEheVhKqJCcY6mh8g/C5HlhpLaLIGDrbGKMMzr5+UEnh+9CdXOaDSA0oPvMsDgjAmAKTQ9HyXNNCbY4jrRVeel1G/7OxsRRRUsLwHDBjwWl1kUTsBIaXk4+ND7dq1FaL4uU0w9//66y9+/fXXPLeVmJjItm3bFG1FC5voUli+DU3JYWZgOhtjX490uuqqMsxGk+722goGej6z4O9dZrpUztFIiaKG1C81h9Rc0c/q2qqsrqiHm5AXeocpged73ay8QOmBf3lACTyVD4XSA0oPfFIPiK5DIjpna2uLl5dXvucWKeQqVaq8Vue4efNmRV2k6Nn+sqtRvgf8gi588OCBIqIpetK/2V9dpNDj4+MVklJ5mQDzot3msmXL0Nf/H0mkKFl8poxpAemsi856VX+prQIe+mp8W1KbZlaa6BZC95esHDm34qUsD5FwIE76GvhsZazO8vK6FDfIu45dCTyL0lOmXOuX4gEl8PxSTkK5DqUH/p94QLCzBVlG1GiOGTMm37sW9YtJSUkKkPnSRNtMQTJq1arVvwBbvgf+Ai4U5Kl9+/YpWoqKtpi5TZQkiEhmXqL7onxBsPv37NnDzz///AXspmBLyJHB6ifpTA+REJ+L9VNJT40lpXSoYaGBVgFrOQuyAiHPdD8xm18eZXAgXvqq7lNMOdlGk+nl9NDOA/QqgWdBPK28VumB/3lACTyVT4LSA0oPfFIPCKAkSEGiw47Q4MxvhE5ogO7cuZPZs2e/Wq/4m4gWihS1tbX1J93Hx5pM6HQKAC3A49t0Ojt27KiIZIoI8dtM+HPXrl2KkgPRsaio2a1YKSMD0vFNzeFltWUxLVVWlNahmY0mmu8rtPwIGxbg83aclBGB6VxLyXk1ohAEX+SsQ7vi2m+dRQk8P4LzlUP8v/OAEnj+vzty5YaVHvj8HhBC6aK9o6en579qGvNanSATic5FuRsKCLa7AG21atVSsNuLokkkEsUeRJ1mt27dXtuCIA2JfYl9qqm9naIgCEVC+1NEgotafWeiRMaEgHQ2RWW90ukUjYR+LaHNIBcdND4B6Hzp8GwZnIyQMCwoQ6EBKkzofDQyUWeLm/5bOxwpgWdRfMcp1/y5PaAEnp/7BJTzKz3w/9ADos5TEIxEx6iaNWvm2wM1atTg2LFjr9LqYpyDBw8qaj+Lqmi6kFISHYcEqBb7yG0CoIs6VlG/mZcJklXp0qUVkd+82mnm28Gf+MJL0VmMDUznei4We3dDNf6obohOIdR0vm97gl80xy+VeZFZZPxNNiquocICJx06l/x31PPzAM9U/HetYG+KK307NsfBSJ00v7UM/0WPWRt74PjKbzLiLy2j662K7B9eF713tmbKJnzfGPrED+PEwPL/iYUtj/dlTrce/ObvxUqfNXRyfnuU+H1n8O/XpSRGxCLRNsDMRJ/P8FgUfMnKO97pASXwVD4gSg8oPfDJPSDSywsXLlS0hhw6dGi+GemidaYg4JQqVUqxZhEtFHWiTZo0UbTULIomwLMQfhfR3zcjluLvIqLZqVOnPLcmShZEqj13CUJR8EN6tpxZjzJYEJL5armiTeHFKvq4W3y4ZNJ/9UF4ag5e11IIzSWz1NZcg9Xl9LDSfV3r+PMATxlpgd6M3RpD934dqVtSlau/DGZtiTms6mBPRmIyEhUtDI30SPddTseLxVnfwwNtHQNMDeQEnjnChcdWdBxcGyNJCsnpUtT09JGcnkjvuBGcHlwe1WwJqcnJpEpVMTAyQk9bHRWkPDkwkwUvOvFzTxeyk9IQ+gMaOgYY6UGY9wwa3G7KtQleGOtpkp2WTHKaFDVdA4wMtJGnJZKUISVbpoOJiTrpCSlkAWrqGqip5JCVJUfL0AQTPUiNTyYLFTR0DdFVjeLU3B2EOFSldVcX/H+ay+12PzLeXZskxRga6BsaoqcF6QnJpEuzkOaooWdqipGOWLfSvjQPKIHnl3YiyvV8dR4Qotiig4pUBlkyOeL/X5q2mgpqqijq2PLbLeVrcdCZM2eIiYmhefPmGBoa5mtbO3bsUJBvOnTo8Or677//XkG8EcAzr3R0vgb/TBcJDc8///xT0bFIaJLmNiGhJADpu6LCop2ouE/4sSjZg8RsJjxI42jSPzWVEyw0WFD1fz3DP6etDEjnm1yAuJKOKotK61Lf5nVA/HmAJ5AVwp7JW0lo0ZGeVeOZ32kbNTb8QKnn3ixcvIsnKq70GTWA2tlHaDv/FMUS44m39GTg98OpEHyFC4HWtOmpxYk/NrDvchSmzUcyvZQ3IwXwHFSKuPs+rF+8muNR+jQc+i0jmlXEREvOo93j+DaxB3P0LzDvh/3EWBlgVqYdE/s7c2XDfOYEOzGpWVMaNbPj9poV7L4ZjVGF1owY1ZCMzd8x73omcllDxn+rz9ZRG4kuqYeGuiXWRhIiwlIxazGOlSPN2Tn7T/ylWZhW7kevGsnsnLGKW6oudJrUDe2Nv/K0/1JahK9n3tqzPJcXo0nv/vSpq8WWwQs4kxlNYqIBlbp/x9xvPTFRimh+zrfSW+dWAs8v7kiUC/oaPCBkWuIyZbyQyBWRk4hMGUlZMhKyZAoAKkz8ErfSUUVXXRVbHVVKaKlgqaWq6BctWLxf+y/1R48eKVpe1qlTBwcHh3wduxCfP3/+/GsknJfEmsaNG6Ojo5Ovcb6ki0Q6XaTS//jjj3+lygWY3LBhQ54di8Q+2rVrx2+//ZZvH34Je5fJ4UCEhFH+6YQLZg9gpALnqhlQ6T3amZ9i/dHpMipfTCLi77UZqMDUktqMc9Z5rVuSAJ5Vq1b9l5qAaGhgbm7+aqniB5b4oZXbmjVrpoj4v7TIyEjFs/2mdenS5S0ZgUxCDi/nlyelGe7ix5SjVVg7pzw3ty3hYKo7dbIf8szYnWbFnjDWryz7JjYh8egsRvt7MckxjpsB+pR1eM5jDVc6tK+JelIqab6z6C+AZx8rLm7fzrF7ari7vmBnVClmDmlHeQtNHr8EniYPOXHNjJ5TXTj3nTfqHVvjKdlI4wcdeDC2LI/O7mLLeTOGTqrMw9U7eeZYGiPfXfg3msX0WiY8venNuhU59FvqwbWlR0kpU5eudV4wdcQThv7RBMKTeOF3ictn9ei6vCUvlu4hzMmDlp3suTphPAHdx2G5Zj0ak+fSSHqFLRdDKFOtLPcW3KD01F40L3aP7xr40P78bDwN89OR71M8Vco5XnpACTyVz4LSAx/RA7EZMkXLv1NJOYSkZBOcJuN+Rg5xrzdH+deMxqpQXkcVJz01HPTVFISGcobqChD6tVpycjJLly6lUaNG+a7zFMSivn37cvjw4VduEQz5l5Gn/EZOvxSfCkb6rVu3FEL4q1evfm1ZQjpK6JyKVHpeJghJIhoq+rTn1dXoS9lr7nWkZMn59UkGs3NFFdsbqrGthmGhSicVxBfjr6ewKJeYfU8LDea76mKn908ITTx3ZcuWpV+/fq8N/c033yhqdl/a06dPWbVq1WvXjB079jUlhsDAQEXk+02bN2/eqzaxuV/LjvLh++n7SM2Iw2r4YiaVS+bAmh85kFyFJsVlpJqWw0vzBuOCq3FwRD3Sry6l/5HijHVL426ADs7mEYQbVqR9Jy8Ms9OJOTWF3i+Gc7qPBac2r2fXDTmenmaEpNrRo3tDXM20/gGepo85c9uaXjNduTlxG0lNm+OZs4UmAR14MMaVgNPb2XTDgfHj3Qhat4UgWxeMfL153mY2Yz0tiLy2m99/V2PQiqrcXHKatFLVadcggR873aDF8pKcOx6JRUYkT/1t6LOyHfHLdxPqWJ3WnRy4OnE8D7qNwmTpdszmzaGe5Crrzz/GpVJpHi4NwG1GVxo4hbG02ibcTi6gobky5FmQ5/5TXKsEnp/Cy8o5vnoPJEhkXIqRcjBWil9StoIs8UYb6AL5oKqeKqX01eluoYGnhQamXyEAFbWLIpVcrlw5RY1mfoGT6GUuND039h6bAAAgAElEQVRFX3NhDx8+VERORXTwzVR1gZz+GS4WPhAaniLqKVLtuU1IRYko6KJFi/Jc2ZUrVxTkKgFOipKFp+Uw1T+dTXH/dCla5azNIGddClGys0AuOv1cQqN7aa/uaWigxq9ldXEz/Udn9bOl2sWqcmLwmT+WwVfd2LllHBU1U7jns431hwPJ0jShXO0WNNT0YcTDKv8GnoEWNGqZxbnDF3kUK0W3UgdGV7zB0AVB1Grdi0YlYzm58yzh2dpYV2pIn261sTdUzx/wHF+JxKDL7Fy9n8CsHNBwoVWf2uTsWUVg85nvBZ7N5mqy5NdLGFlaYCktT//FneHwZtYe98egVXPKn9pKxKBF1H2wmk03U5DJNChevQEd6piw97sbSuBZoKf881ysBJ6fx+/KWb8SD4jazfsJ2fwZJuF4fDYhWTKyPgRxvuGXUlqquBupMc5ei8rmmryTmFoEfSrSjyJqJ4BnfvU8J06ciIgoCUa8MJGi3L9/v6JHuZ2dXZHygiBZieitKBEQpQK57fjx44j6z9yC+W9uTuh7Ojs7F7n6zoCkbIbcTuVixj+pgIvVDPA013h7iUnaI3bOXMzuR+FIMKdGt6EM7FgVSw0J4bdOsXHDHvykznQe0pe60uOMP2XLnPHNcNCG5JDrXHicgK25DpfOxOHZvQnu1pmcX/U7zz2G072KhUI26U2Ll8gwO5P46s+maiqsLK9HF9t/6jw/K/Akh7TwB1yJN6NOBVs05TIykyIJvB/As1QN7EuVwUk/hfupxniUNCMnIZg70bo4GuWQnKKFbXENoh8F8jAsATV7N+o4wd2r/qSblqOSsyaRAQ8IjpRgWLIMbmVs0ddQJS3Cn/vZdpTRSCM2SYtipQ1I9A9HammJqfw5V1JtaOBkjCwrhYhH/gSGpqBj50L50pZIQx6TbFkaJ1NNMhMiCAlRoXgFYxKDY8nRN8HaXErQjUSsK2gTetufCKkuNub2uJSzQz0xjLv3n5BuURwnaSLSkpWwywnj7p1HxGOMk2sZSpjJeXY/AcNStpjrZRB8/jlGNctirvm1Fy0VqY88xWKVwLPonZlyxV+IBzKy5WwJzWTeMwnRWTLS8kinW6ipUFdPlXIGahhqqGCprYqocYuVyMiSwfWEbHzTZa9q3d7cnoYKuOmoMtxOi472WhhpfT3pd5GCPHLkiIK1/bIH+/uOd8uWLQrtz5ftNoXW5aBBgxCA1M3N7X23f1GvCykkkWIXAvgVK1Z8bW2iDEHUv7q7u+e55s6dOyvqO21sbL6ofb1vMRfis2l6LfkfySI1FU55GuKsn0daNPEac3odwW50EyqbywjwOcod/TZM7GzBqV0nCFW1p6ZDNnFmblQJW4rzwHMMWrSB+b3Lk3nvENtvROFWqx5pB/7goksvppQS0b00xi4cShUzzbeCXVGL3epCIidyST2tLKvLEAdtXsqLfl7g+T4vK19XeuDL9IASeH6Z51LEVpVF7JMnZJg7Y2/0eru/fG0kJ4mngfEYlS6BaRERaUuVylkamM7cCAm5gjavbVcwdFvaaeJipIGJpooihSi+sF7ShuSI/0AIVydL5QQlZbM/XMLmuGxi/iY1vBxQQE2BN4fZajHNReerqf0UckiCPDF37tx863CKPu+CmDR8+PBX/haM9gkTJigY4CpFSB5AKpWyYMEChUSUvb39a89PhQoVEFHPvDoWCcLK+PHj2bhxY5Has1B1OBErpdmNlH/Oz1CNlZUNFGS7t5oAnv2vUXtZX+oW0yMxxIfNv5yl3Ph+ZB7YzIlIK7qN7ISbnSGJRydT95wNQzIeYzJwNi01fNl1Ixr3Rj2opnqZ78cfQqoRTbFvljPG0yJPzUrRvXOYbzJ/JGS/WtJcJx3GOGq/6huvBJ75+oRXXqT0wGseUALPNx8IyUPWDBvEjKPhVOz6HT9915uq1u8SwpUjy84mR66CmloWEffDUS/tiLXWG7/c5RJePIkk28wCK2M9VHMkSOTqaGmoFTH2cjZRvjvYHACNm3XAzVoHeeJ5prf2xv0XTy4MG8K6oNT/+cOgCT8sbs3j72axKSkJVRVdXGpMYckiD24vncHig9FU6DeFBRO8CJ43jSttljC7rsUX7w/BTh9xPYUtyf/IwIjHSGBmIYs01UaTYc46mOX1JfqeD6GI1By2Pc1kTlQWydnyV20EX97Ww1Sdn8rpKUhIX0MSacWKFYpIpSDJ5EcOSQili9pHUR/60oSkkJOTE0JgPj9jfCnfA6IbU+XKlRXkIE3Nf1K4gng1YMAAtm7d+trfc69b1HeK+4YMGfKftiOITRkZGYh0f2GaqN3V1tZ+BY5Fecr2MAl9HqS/mrazoTrLKuvnE3gakJUcwvGNiwmvMZ0BjrEc+XMxP51VY8DU8bSMXU6rp93Z7xHImi2xeLaxJeR5MpUb98TLQYXATWNpcq0Vt5e1xuwdbyCRlVj5MJ2RT//RGZ3jqMNYATxFGgJekdoEQUxpSg8oPZA/DyiB5xt+ynmwhlY/qLLgt9boxUUiMSmBpWo6yclSdMwtsdDLJuJRJGlqOchVDbC0MyD23H7OxJlQp7Y5J/tvRWfueLpWsUM1KZqYDNDWM8JYM4IDE7YQV685Hdu6w5npTHzWjRUDS5MeFUVCpirGllZYGKgS/yyK5OxMsnK0MbcvhqWBSAXJyEpJIDIqhlSpFpbFi2GhKyM+/DlRydnomlpjZaxGyoto4lJl6FnYYGuuRVp4CFHpoKZpio21FmkvoomXaGBuY4WpngbZyS8IC49DqmmMta0pqhlJxCdK0DI2xdxAhdiQKIREr4qhPXZ6mbyIjCLk5jHOJFjRsUNn3Kw1iD0+k3Z32nBicnV05Un4bfHmZrgJjUa3wCH9AhPa3aLbqW+pqqUC8nSenD7EMZ9EPAY1RjVGir2LPXpBq2i42ZWjS5ph8gWjqegMGRPvpPBX4utf1kZqKnQyVWdUSW3KmwpB5Py9Ad91VVCClO8CMvBJzSHujQhobzN15lfQw0an6DM2Bbnm2bNniLRxbvCVl2+ioqLo1auXooPRS0KSIBsJfU9RJyn+LSom9t21a1cEiMxtguHs7e2NYD7nRboSgF1ERUU6/r+YqI0V4FasQVW18Mo36tevz9SpU18xuD8ceOqRFHaD/RsOYNhhJDXN5ajrGpLpu5q+54sxv/xFBkYN4NogGy7u+5NNp0MwKVuRzl364eWgzYvjM6lzvy33x1dD/R2OUwLP//JUKe9ReuD9HlACzzd8JE+4xpIxf5JYvT7169fCzSiBc8eOc9UniLRaPZjdNJFxlX8hqbEVSOxp2KMHNdRucyvFiNJmCWyesofsNp0ZOLgZ2Sf+ZG9gKvrFqtDCQ5Pjc/4ipLgHPccPodL97+kSNYD1lR+zcrU3j5PVKVGvK8Ob6LC53zIeFFdBGq9LuVYjmTyiJqYkcHvnnyzacIxI9fL0/3ESHS3v8fNPW7gVIaVs/S60rCDjwvY9XIuSYVm+DRMmeuA3piPLktyp4NqEri0MubxpK5cS9fDoNYyRDcy5uXIFGy76k2PjSY/BbdAPPsvxE4Gkl2vMiJbarGy7mJCqehhXH0QPI1+2HbpDaGg0BrX78sP4vrhZS7j4w3BO1VvOrDpm8Dbg2XQX9jOaUUbXFJcqbhjH+rJrx3GijarRuLEX7s6WaGdcZlqt83S4+h1VdD4Canv/s1/gK4Qu58KH6SyOzELyN4FIfHHZa6nST0Q5S2hj+R+jnHktRqT0NwRnsCQiiyeZrxeRTnPQ4rtSuuj9HX0p8Ia+kBsiIiL46aefmD9/Pnp6eu9dlZAZEqQaIav0Mj1948YNgoKCFMLyIrpWVExEyi5evMjo0aNfW7IA1aIMoXXr1m8FhSJFP3jwYAWge9nFqaB7PnTokCLi2apVq0+qfypqJ3eHS+hx/x/GeL4int13od29BmXNtUgIfcCTrKr06WCG7xkfnstsKCF7zL6Myky2PkyviAHcGl2B9LAbrP1xLkdlnsyaMapAwFP81lv0II1JzySvXKuMeBb0KVNer/TAvz2gBJ5v+kQmITb4Bt77D+ObVowmzRpQXjeJ53ePMeOmI+uG6zO/xQNG3BmD8WVvDninUMozh4gsW5q2LsXZbhsxWPk9HRyyeHznISFBV7nyJI2a3TqRtfwgyS3b0r6hI4kHRtIhtB3TjS9ww2og46vEsXqNH45Vjbi86ClNN43ES+bDT33v0mbfRKpqx+O7dQ+Hb4djUr4iNRrVwerSNCanjmTjgDLIogPZf/AaySZV6NHGkMPj1pIzvDt6v00j4pstfFMqmRM7dnPKXwU3l2h2xZTnp7YazJoazcw9IyijkkRCUg6SuBCCAy6w5LouIztacXBkIF3PTsL1xWX2/noC2wnjqRC2jy2B6jRv3Qk36yS8h4/i6dANjK6k93bgWWceobVKYGfgRIvhQ2nkoELkwxsc23MG/2RHeoxuT2W7EBa7raPCuSU0sfgninf27FlE9KewTWhJuri45DmNIBL9/iSDn55JiBfFX6LVG/8j/YwroU1rW00MNQsnaiTm9o6Q8FOIBL+01yOtvzvpMMRF56NEWAvbx3mNLwg2HTt2RETwihUr9t5liPT09u3bFSnql8Sb4OBghcSSSDvnB7y+d5JPdIEAfwJgiv3ntsWLFyv6tgvS0dtqVkWUUlwzY8YMTExMCrza9PR0BSlJRCOrVatWqBHPf33EyuF4jJQWN/+p8Wyup8Yf1QywyeuHW3oIR5dt5HhoNFkYUqZ+a9o0qUZx/Wwi7l1g14HTPJWVpFX3DlSVXOD3+Op8V98eVVkGz/0ucS0M3GrVwclUnZQHh1gU4cb0RsXfymZ/uV7xNh97I4XlubQ85zvrMLqkNtp/16IrazwL8OjJJSTHZ6JpYsRXqA5XAEd8qZfmkJmUhFTbGINCJrAqgedrz0AOSX572Ztcky5l09m3eytXUotR0zQHaXIwKwNLsX6sCYvahjLu3jcY+Z7gyLZQLGqqEZNj9zfwXI/eihm0Mwlm1+LTJFqnEx6bg1e3zshXHiSxeTs6NHYiSQDPkHZMNzrPLbshjKscx5pVtyle1ZArS6Not20IVdXusKrjMarsnI6XcRYvQgK4dt6Hy9cDSKwzgJFpvzNLNolN/cugEhfE7j2XSDStRq/WhhydsIrMwT0wWDabxHFbGOCYyNFNm/D2V6d2HUtCk6zoUDWGcVOT+GXPcMqopxETEsStK1d4nhjH/iemjO5ux5Gxz+h7YQylY66x48dDFJsynnLPBPBUo1krATwzOPf9N1xssZLvPU3eDjxzp9pz0gjx9yckyRR312T+Gn8K62960LZcGHM9j9Ps8gxq6P8D4ATj2c/Pr1DfqSdOnFCwonv27PnWeUTK7VxUFt8GpXM/F8PVSkOF5aV0aWWniWh9WZiWKcBnZBazgzPwz7UGG1XY4aZPbevP19v6Y+x77dq1ClkgAYTeZwKonTx5UtHDXEgoCROSTCNHjlREQv8LEHvfnIX1ugB/oi7Vw8Pj1RSi5lKkwAVLv3z58m+dWkRJBdgWagC6uroFXp6okxVRVREhFgoBn9oux2fT+noy8X8H8e3UVDjnZYhzLnH2T72mN+cTkdnWFxI5nuv99ntZXYZ+dla7nMzIuxwOVcOzfGls9AuhtESWRWqaBBUNHXQVfdo/1ORkPb/A4iPQb4AHGdcPsff4A1SKe9C0eS1Km6uSlCrDwEAXDdFD+D0mS7rP4V0Z1BxQDfN3Xp5DSsRjgp7EYVmpOvYGeZcmyVPD8fE+hM+9UF7GuPU8+zGuVSk+pB+aLPkxh7fsJ0hejrY9GuNs/K4CD0CeSZT/VQ4fv0iYqiNN2regZnFdkmPS0DI3eQtol5OVHEeKujFmuu8Z+51+lRJx/i92ZzdkeIPiFMJT9Wp2JfB87SBkpAXt56flxwlOyMTA0Z3qZY2JOHeK4NR07uq0ZPNEExa0yQN4tvUgdPFc5t9NpUrnxujs3Ms1uTZWrq60H9AXK5+/WHwiEKuuY/hWZTXdovqxzi2INX9dICZTFbPKLRnYWJftYx/QcusbwFM/gZtHdrPN+zwBL1RxHTiZmeUe8ePSk0SkqODk0Zz6LllcOXCcwGQ5erb1GDmpBgETJyiA50BXOU99T7H1ryMEJqph79WWYV2Kc3P5nxx9GoGqmRuNWlYg9vgWLj5PI9SwNrMGFufAmFAF8HTLiuLqzpVsPh9BSlw0qlVaMWFIb9ys1Qnf9x2DInqxf0QltN6Waq81iweVbDBV08bGuQWtG2lzZcch/OOz0LHwYvDYDrgm76DdIks2r2+P1Yd/yr3vc+u110W6UoiY5wU8I9JymPUwnc0vpK/kX0R2e6GzDkNLan+yTisi7b5ZyDeFZvIsl1hoIyN1tlfWL9JM9+vXryvaBQqW9vtMADPROvPSpUuvWmcKECrAm4h6FiUtz2+//VaRZhfEqJeWkJCgKD0YM2ZMnnsRQF3cI+o78yu8n9uvgrQk/CjUAPKrn/q+cynI60LHc/DtVC7lkoTwqWpAbaHj+Ynf/3mtOypDhuv5RBL/BsclNFRYUU6PFrn6tX+eiKeMZL+djLmswbcdmuNmVfAfHu87K3lyKN7nH6BWzJ3GLmkc3fmE0u3qUcbkv/7AzSBo2xwWpnVgUU99Dny7gmeV3bHSN6W0e02qmYey5Ggy7dp6Usrk/TAvJ2wPY/smMPLkIErlgSUl0Tc5eCwRp9IZ3L0UTNmew/B4xw90eWY8D27c5P61I8w/LaVHRw9KVmxE66q2/Nddg4wYn/kMPqRP34a1qFnHDWvddwNrefITdmw5SlCqGsWM1NGt2oquFVPZN/kCzrP6UdHgzfslPNm/kENWQxnprkrA7as8161CQzerAoJHGcn+m5j+ixqj1/TCSXAyCsmUwPNNx+akEfE4iKfxUgwtHXCw0CQpIozYtGzkBnaUtdfgeUAmdu42qKUkkhAjQcMQpHItjM0MkcWGcu9JDDoOJTFLjSI8MQc9C3Ns7WzQSY/mYXAkMktnyurF8VBqTRnDLMKDnxKVroaFfQkcTFWJfJyKSWlrDEgjMjAB/TL2GKpKSYwK42lYNGmqxpQs5YStfjZRTx7zNFaCgWUJSthoEP8slMhEGcb2JXGy1SX5STDZdqWx0lUhOyOJiJAQIuKk6NkWx9nBBHnCc4IeR5ClaY69ozXEPycyIQO5vjXOdjrEBUuwrGiLPjmkJ0QQHBxJarYqBlZ2lLCzQk9TlZzII4wdeIeeWyZT3QTSXsSRmqWOsa0pWrIknt4OJFwiBRU1dAzscXYyIDkshPB4KQa2xXG0gxs/T2GX+ywWt7LPU96kkN4Dijq5vICnIEKsDZXw/eMMEv5OsYt1jLDQ4Gc3ffQ/cX2lqDP9+WE6awTj/e8vRGMhbO2sQzfHolPb+OZZirpNEfm7c+fOv/qVv+3cRaciEd0UfcxfAq/vv/+e7t27K86yqJgQwQ8ICHitLlUw1QWoFqSjt0VvhW7p7Nmz6datm0L7s6DyUcLXAniKVo8ilV+YxKI8QV16DjMC0ln74p/ORb+V1GZ4Kd0vpknC2XAJDe5+iZ2LcgHPhlacmbqGq0STlF2R3tNG00AvgA2/reF4kCmdJ4+lrcElhq04jXZ4DLp1BjBhdHtKpt1ly/KVHIouzsDxw2hVwZiI02uYueAgqQ51aVXHmLN7z5Jo04iJAx049MNT2mwYQoW4Myz4cQ3X00vQbvBQ2jq9YPXGHfhdfki8WV2mLJyAV/ZFfp3xG+dSbWkzcCxDWrmin/N/7J0HVBVXF4U/4NGbNEUUEQSxi7333nvXaOwldo0lsRsTNTEmxth77L33buy9N+wVFKQ86oP3rzOKQYMKKIL5567lSoQ7c++cO+B+5+y9z22Wtp+HweA+NPHwZ+E3w7hZsQ+dqubBSRPE+bUz6LfwOj4VWjBoSFUitk7lhz92EZm9Fp17taFsenEumMncLTdxqNufX+v7Maz1Y+pPzMadY/54Fc7I3zvXc/zAVcIzlaf38F6Ujd3JyCGB1B2UEd8DvgrwLGh8jcU/T+KvMzY0/+F72hX6t51WjO9a6k2L5JdRDcluFsv5jRMZMv8y7tmKUr2SG/fPH+bYE0869mlGznvzaDXlCOYBEThVak//rwvhv2MRfy7fg3+WFkzq7caaMd+zIKwUAxvWomKpdByZN501t51o2bsrDbI94fd2kzlppSVdjdH8+lV+LEJusmzyYi6a5qFVy1Kkt9PwcN2PDB16Gu9+39Cubn78jm5my85HuNdtTAOPx/w2YjgHbGvTpVU9HPx2cca+Di0tzjJ9xgouGuSjy6CeNMxnwNaRfZl9XkuokSsNOvWgoac/S3+bxuazoeT65kd+rmPCqsHTseo7jjpupin2a1QFnikW2v+jG8eGcPv4ZWK8C+CZnE/EMYFcPXYLMx8fslp8fpX2+4Dn/dAYhl4J4694PK/cGgP2lrbF6RMLiRLzxgi71DdIR+PzWs6FvuR7yuff0rYaVvpYkf4Dn6YTs0ZqzBFrHxHLSMYzZ86cH9yCGM9LtyLp6uPg4KDMF4sl4ekmV+X9wUU/8QTpSlSvXj2OHj36xp2F1xwQEED16tUT5KsKv1O4oUIzSAwn9u1tS5ldAL7EKTnXf4owhETFMsk3nJF3/hHu1LQ0ZHUp2xSnrSR2/98cC2ZqwD8enl9lMOYnbwsyvtWrXXxWnZ2d37jtmjVrFI5u3JAPSuJXG3+IR2uOHDlef0nO/e2e7/JNoVS8aREWD3iWNWVW8/1UXNmdrDd3sWZlODlLGnH1siHl25TFwy0TpqcmUWZbHjb3zMutw+vZG1WEaqaP8Q2wwsvFlxUhBRlbVc/EVnsp+0c7shuHEx0exJbdJzHwqkjHYi8Y3/oMdVY2IGjCd5wrM4Aaljf5+9x9MnnYs+FsENXKl8Xj7hI6+lZnZt7tDDvsxXety+Ke3oH0GewwCTrGqJZHqTi/M2WcjHhycRszJy3nqqYE3wxrTb7QvXSY40enzg0o63CBUW2PUGZ8A0zPHuPyIyu83Z9xLsiBMiXzgtaUXM5n6FZyFvo6handrjMVLc4zZtMtipUoj492J/0O5mHO16FM7veCBqNcuLnvJrlafYX1wblsjsxBVTd/Jk6E0eva4v5WAvEN4GkazZFlw5ngV42fm2YnVhuDiUk0tzbP4ZD7V7SPnE7NE1VZ1tKRAwf289DEBZ3ffWy9ylAzlxuZs9nzcHk/uge1Z10bd3z3HuDkTSO8vZ+wITA7/cro+KHGHmps6kkBa1syu9ih0UcTdOsEq+ZOZ/ZNd4aO7kkVpwv8UmMDPstGUNY2GqmKRPqdZvxBQ7o2L4p2aV/muY7hl8qWHNixmEPR2XGNfIa1RzGKGRxh+EE3po/Iz57u33C7/hgqc5YjV/xJZxbBVX9rytaqiKtDZnK46tkzZSAXio2nX0nHxP6oJHmeCjyTHDL1gv9aBN4FPIXbufVxFN0uarkfz85oZQ5zGrt/uByUknH680oYQ+5FEiybBNxMDJjsaU59ty836ymCIQGgkrX80BDQJhxFyZJ6e3sr0+UfbvmFLLzFL2H4+voyd+5cxTw//pAsrtAFypUrl6C9lGRDxVJKBHG2trZJftRVq1bx7NkzhUeaGPuqJC+QyAs2P46iy4VQHsbTy50pYo2PY0qyyxK3uReRsdjFa5cpVw3MasaY7OZvUGtSvdQuwLPtDToc7Y3b7X0sHXaKHAMLcHTid0w/bUP7n8bzlela6l6tzbm+Pjw4sIb50x9imOsOuw88JLNNEAfNG7C2i44W87JyaF4D0gvN8Pllpq48jMa7El/nf8zo5iepvaQYRyovI9/OiZSJucTcbXsIjjXhdpQj7WrXonDgEnL94siOHxxZ8E1/Zl5MT+cffqB3Ix/SBR9heMsTVFvUiZIORoSGxGBu6M/Omau5FJOP5vWjGLIggF496+HzcBal5mVny5QqRJ3czvb9J3h+Jx0ZSpahVuPC2BsbEHNvJc1y9eBZr7ksHlUTW98tDD8QRJ0qdShvdYyulS7QdlkWVn8bD3i2qIP/hNHMvR6ImX0s19a7MMb3D2qkf5MX+TbwPLpqLDM07Znb2APt/fNsWbOC9Rv2Y9jyZ36yW0zjp1049FV6tm9ay98R3lQz3s+wYUsI9OnM3OndyHBgEO0Cu7GjmQ1rZ03i9413cLXXcsy0GgsGebCg1W2+Oduf/HHbiI0iPCoWI00MDzZNoNmJwuwe6cLcCqspuH4MZSwCuHBgE8tXrmGFtgyzJrTBdl1vprtNYmp5PRs3zGXrE1ty21tQuHIrSlmeYkCDMzTb2YA7fb8jqtc0ahocZfWB82TIWYB7f/3IqNUvqDluKtO+9uTw1P6cKjSeb0s7Je6HJRmzVOCZjKCpl/y3IvAu4ClG8T/fCGdsPDuVYqaG7Chjq7S+TM0hvNPyx0O4Ec9iqX56YxbmtcL6C+1NLCXnCRMmKGDsQ+VjERMJ8JRsU1yGU0rUW7du5dtvv03No0n02uLTGRoa+gbQFq5q165dla8lJLQSYD5z5kwlyytWS6amSSuHCeAUHqybm5sCXFNz3AjS8e2VMNbF6wz0XUYTRuW3SlWXBvks9+tlLQPi/dz7mBsyyduCCvH4nRK7NAc8hx7Dc1QjXGPD8Tu5jtnB+eid8RjN9udlQ58C3D2ygX3hBShn+ohboRkoX82LqOexZHO9y6hmB6g87WtyWugx1mnZvutvAu0L0bqElt87XKTeKsl4fs+50v2obnmTw+cfKBnPrfdNaPsaeNqzebgX2ghD/I/v4vQTe2p3bkVumzssbLkYq7F9qGWyl+/HPaFen+K82HuSx3hTu2YkI6bdoHbTapTLdIuJnY5S+scGmJw9xpUnlnhm9uN8sBNlyxTEPNYUD9uT9Kt7ANc2Fugz1qWl91N+3RPDTfoAACAASURBVHqLIiUrUCh8N/3jZTwbjc3M5S2nca7TiHSH13LMIj/VS3hj4v+U2DwFyRwThqFVOsxfORW8E3jWtWTX76s5hxPZDPezJ+PXDDZd8Abw3B/gRZvKmTEOf8DWyWsw7zKUmg9+VIDnzjbOHF+/mSP301GxXm5iA2NwS3+TwbWuxgOesWhvH2L+ris4Zi9Obu0u+p3Lz+qBTiyoNhenX/uSX3uGPXsvYZ/NibVnTenZvQa22wYwXt+dsZXsOHFkFUdfZTyt3ItSzOAoIw69zHju7xkfeJ7G0rM6hTIZE35zJ6OmmDBmTTWujJyMUZfxNEhB6pYKPFPzN6+6dpqIwLuAp29oDF3OhrI75J+UzHQvc9p7mGEc16w5FZ9g4sVQvr0f9XoHpa2NkF7SYmD/JY6oqCiFd3jq1KkPZvLilO3CV4wThYkh+ogRIxRg9iWMuMymmN7HDT8/P4W3WqtWrQS5qmIlNWbMGIWbKXOSOsQhYvfu3Qp/NLVFWNpoPeNvhjPhbsRrX1x5nlNFrCmYilnPW8E6ih4P4Xn0y2qCfMZs6mTMLzktyPAWFSh1gKce7c09/H5RQ5P8xmwc94Da05vg/Pg0u6afxbiwnu0LV3IuxpuWfbpTPXwxBfpuJa+LHVnLfs2AnvXJGnKOv6bOZP1xLblbdmdI24KE7J/LmEkbCclUje7ft8b52gamzD5Dttql4ZQpNcbXJ8vjXfw8dhYnwtyoJxxPDz8WX4qheskS5AjZRZtllgwqfZWfx6zAzz4/DTv2oFXF7FgZabk0fxQzTNowsakr55b+yk9zTmBZpD5dujejZCYt+2dMZtKGKFpP+Y781+czbqpwPGvSuWcbSjn6s23+LOZtu4RZjUHMbGXA/LEvqNQvIxe2Hyba2oJtG1Zz8VYIGXLWpN/wXlQwOc2cP8KpMcCTM/P+ZEOAJ+2b5OP2qrksOfoIx3I9GNI2PWdmbydztyFUzPxSQhT78CBD1kXRo305XE10XN63gPVGtRhc1o57hzfwx7RtPMWEXG360dFiK8MC6jG1ejqOHz7AqaeGmPpuY93uG5gXa8uYwY2wPzedH0MaMKl2FsIenGXFn9NZeSgQr0ad+LahFUu+f0DDuc3wjGOZ6YK4smcFk+es45ZJYXoM/ob6uc04MmskP+7WUql1EzJc3MiWs4+JztmQ77vXwv3FTgb1/IMnudrRoKoerV0pKkQc4c+ZK7lkkI/O336jcDz3TZqJrlF/ihteYt/Zy8RERXNw7TpO3bOhQt8h9Mp3iXGDQ+i4qAPeZimXXFGBZ1J/c6vz/3MRSAh4Sj/p3c+iqRKvn3RGjQEbC1tT0O5T2It8fBivBUaT4+g/XohZTAwY52VOqyxfbrldfCnF0Dy+vVBCkZLM39q1axWQOnr0aIUDJ6bqAqYEgH4JbTOlt3yPHj0QgVHcuHnzpqLYl2zn273bZc6DBw/Ys2cPxYoVe00xSOybJPGRLKvwO4cNG5YmOjzteRJF/6thnI2nbm+aTsNUHyscU4FDLc4Roy9rmfI4iohXTSKymhgoDhaNEqCxpA7wTOyJy7wY/HeMpvyFmpzrX+y9nZqSctekz9UTeXs7w9dq6NenMhk+7JiUhCX0hF7d/E+p3d0mkfZPsbx4cJYTp2LwqVEYpy+0UpSEQH1gajQPdk9jTlhNBtfxJGm1lKTtQgWeSYuXOjvBCMQQFhBAtIU9tmbJEAfFRhD4LBwzRztS4d+aBFXtUTF65t2OoOuN8NdP3MJOw6T8VjinxiYTiLt4e5Y48IKzcW2UgD5uZozPYa70jP8Sx+bNm3n48GGi+o9Lm0np/CMdjOIsgWrWrKlkDNOnF6Za2h6lSpVSqAE2NjavNyqgU/irAjzTpUv3rwcQ2ykBp5IldXRMGvlf6AkiShKgK2unhSF0lgnXw5n6KIqgVzxq+fH60c2Mzp7mr8ufn2Ov4mCx7n4kfW+G8/CVXZlkOxvYa/gzX8J2ZWkfeMYq2dFZT7zpVdr1vYb5KR7j2AgC/LSYpbfH4pP+ftIT5X+NnbcjyOmVAw+7L/eDd4qfwXsXiEH77BlRlo7YpXArZhV4pu5Jf9LV9eF+nN69iXV7r2HsXZHWzSrgYash5MFp1i1dw+FbEThlK07dxlXI7xLL9f1bWbXuMH6GDuStXJd6VQrgoL3JtmsBZPX0Ia+zBQYEcWbBX9xzcOL05r34vdqxxrMs7VrUpoCLNYYRN1g1Zg+OLQvyaNkiDsYpwDU5qd+yIAHrN3AgSDJzJmTwrE2rlp482L2GrSdf4FqmNk2quuL71zKeVu5CQ68Pt0z8pEGDBIGnVqdn3CUt4x79U8oe7WZKHy8LrBPF74wl+M4x1q7azNHbEWT0Lknt+hXI62rM7S0LmbH9EmE6G/LWaE3Lqll4fnoXqzYcJcSpIPUbV8PHNR2vKEfvfdxRZ0IY+eQfS5qOLiZMyGGBXQp3nvjUZxB3P1HwirelZDM/5E9548YNBIjFV2dPnDhR4S7GdTRKqX1+7H1FtV6/fn3FuzT+WLp0qSL4kazv2/xN4X8uXLhQaXMpDQ+S2pNeOLRiQSViprRksn8xUEe7i1pOvXJpkI9MOUwNGeJhRks3s8/C9xRe51H/KL67Hs6hkBjitOzSJGJRLguquCSc/0n7wPNj31T1ejUCnz4CKvD89DFNpTvG8OLaLhbuOI+xgwc2EUbkrluVfOb3WTl2Jnc8i5MjvTEhDyNwLpILu3u7We9rTYHsGTE1iObp7es8tSxLy9JaZh28R5HS9aiTwx4DHrGmXRcetBpFvuCL7D52nFuaPDStW4aiub1wtjYm4uw06s9yZPrYMmjPHWH/5iPceG5FgfrVKe0VwB+tt5B1RHW8jDVYpcuCfdRNDm69iHnBbBgYZKJCpVzE7h5Px0dN2NS7EJ/782pCpfbgaD19TocwL56dyowcFrTLYopJIroU6QOP8/vAtRhWLYG7pQHaR77c1LtQvXYxgmaPZrVleWp6waX9l3Bv0giDC5u5ZpALTzMTXIsWo5CnM6aJyAosuRFGq5sRr9+5Jo7G/JzDgizv6dCRSi9oopYVsU3Pnj0VcCTCofcN6fEuZWfp7uPj46NMXbFiBdbW1tSoUSNR66XWJMlaTps2jV9++eX1FqQUPmPGDMXiSGyW3hZYSWxWr16Nvb29IixKyhCzeOn2JFZKYkyfGt6d79qvZBoX3Ylg0K0Inr3iVUrdpJCFIT94mVMho2mKgk8BnSefR/PDjXB2BuleN4mQH/PRWUzpl93idYvMt59BBZ5JeQvVuWoEXkZABZ7/mTchlpCbu5k4dy+WBerzVQVv7OysCD/yM63XujNldAPcLQyJCotAF3yBqSP2k6VjSxoWzoyJQTSPL+1i1dKTZK1ckOO+/v8Cns/6L6OTeyDrNmzinHEZvm2Sm5f9MrSc//MbZmYeze91XTFMqHNR/JaZRPLw+AbmLTlOxnpfU7tAVhyszTD030q3Jvfpv6/rOztRpNRRJQQ8g6L0dD8ZwpKgf3z8VhewooGzSSL4Q9E8XD+A9ufq8NegCjiaGBDtf46Fvx7EvGxhbI8t4UbFwfQpZc6OSf05kf1rXG9s5rRxeXo0KYGrkzVmxonjkV54Fk2+E//wPOvbaxQRhIfNx7ROS6lIf/i+Ar6kVC4WSR/y4wwODlY4iwJQ4xTgUn4Xz0QBV2l5HDx4kPv379OyZcvX2xQrKFGci7ej2ES9PYSCIBlSAdmJ8TqNf71kScePH68A2rSYDQ7T6Rl7UcvPT6J4hT0VUU9Bc0MGuZtRI5Npivh7SnX/9LNoxlwPY0dIzBsip2Y2RvxRyBrH9zQWV4FnWv4pU/eWViOgAs+0ejLJ2Jc+NowHp7Yw9acZXMzamkkj6qNd1InpGcczraH7a35P7N0ddJjpR5ce9SjmYo0BesKeXmTTqiW8cCnM/efBSQCeT9nUoye+HefSu4BVwr3aC7ViekAQVnbFGbR8Cb0LGnJ5zzJ+Hr8b85od+b5rZTKZX+Ln/PPw2T+Jyo7J4IkmI15xlyQWeK4raEW9DIlpnhbGmcmtmJ1tClPrZH65TOxT9vywioee2bC8tIm7VQfTw/sOU4cuxnXQT1QwOMtfv05hV4QPvYd0o7ynQ6JK7dcDdXgfDX799AkBz7CwMCQ7mNJDMnVmZh+Xr5bM3L59+5TMnGQ+3zdkrmQMpVe59GmXIZnEefPm/csbM6WfPan3Tygze/fuXU6ePKkYjyfUP11EQdKjXYzIk8phvXPnjtIeU4D5x55RUp81sfNDovUMOBXMzMB/XCREg+KuMWCAmymt3M2wNv50qhRdrJ6tDyIZeiOcK1F64tmJkk9jwPZSNjh/oKGFCjwTe7rqPDUC/0RABZ7/mbdBj04bSlisAWaa52wePYITpfvT9N445mYcx6S6WdEYGigG3frnxxk38CB5+ramdl5nNOh4dnM/q+bvw7lKKc5fe0SeknWol9cJQ91t/mo1CEYvoHWm5wlkPJ+yuUdPbr4PeL6R8YwhQhtGhM4Qs/DzTOm3B7debWlQ8BmTC8ynwP5f3gCeAj4WL16coqck2aDZs2e/0as9oYxn4oFnFPdW9KTdnbas718CqXrHBF5h0fhdGJYsiN2piXSZdogot8oMHPI9XWp5YhQWiZF5JKfmTWGPZXm6NapA+ngdUt4VgMQATwE04o2ZkkOEK9K9ZciQIR+9zJkzZ5D2l9L95UM+lRs2bEAyn40aNcLc3BxpJyn8RQHbH/IC/eiNfsQNJk2apAiE8ubN+/ou8twCuOXrbwNL+bmVbKiA8p9//vmD/Ne3tyZxEl5pQp1xPuIxPvmlj7UxND0ewtHIWOJ1qFXWaWevUcre2W2MFLpLcuRzIlQXwBkYpWfK1TDGPv6Hwy1rCKwtaGrIwoJW5Ez34apB6gDPSO7tmsEv1zLQrVldcpifZ2Sp73Gcu4oe3qFsXbSW87oCdOxaCsd3PYLWl2U/7oFiZalT2xvL5AQzsacffI7fev2Nd//GVM6b/i1lvZ7IgEc8DDNS3nkrk0/3wSKx21Pnff4IqMDz88c8hVYM586+zey4EIhrQW9C9qzhXtl+dHU6yNCpT6nYvAxZrU2IjTbEztWGgN0LWf7Yndplc2FtGMaNYwe4EFOanu3cObVwM77GzhQonAWN3xGmLbTk+/ltyRb9MAHgGcaFad8wzWUUf9R7R6m95jYK/tGEXMZGmJqYEXjrJEcuGVK4tDWnFt4iZ7fGVEx/ip4tHjJwTxe8Pm/CM0FxUULAc21BK+onKuMJ+mcHGdd9Pek7NKKQkxHPrx3n0DMbqtcrQ/j8XzhXfjB9y0o2VMfzG0fZuupvNMVKYnl1P74uFWlTrRgOiVAWXn4eTe7jqV9qF/AnFj+iyv5Y4Yp05VmwYAFNmjTBw8PjvT8vksGTkrWAtbh1s2TJogC4OKV7Cv3AJfu2AiIlaynZWtlr3BBFv3xI+PrrrxUQHX/Ih6Ndu3ah0+mUzGVShmSGu3TpooD5hDKpSbnX55h7NySGYZe1rHuhIyT23ysOcjahbhZTslsaYaUxUEDo++jQAjbFpSJUp+d2WCzH/KOYcS+SC3E1/VdLWBpCEXMjJuS2oJC98XvvGber1AGeYk20k/4z71K/fUNKaFdQtdJEXMevY0YtPSvWbiMsTws6F7bC/8ETXkRosMvsiks6AwLu3cZPa4SFJoQDC05jUrQIpQo5YmLjSAZbM6X6pYsI5unDRzyPMMbJJSN2mnAeP3hCcLQpjm5ZyGARzfMH9/HXxoCxGVYmoNVGYGDlTDY3B2ID73PzcQiGekMsHTOS0fQO0/sefgU8HdE9f8ith0EYO2Qis6OGe3vmMv+KMVVrNaWMlx0xQY+5dS8AQ/tMZHGxxzwRnPrP8V6qa3y6CKjA89PFMpXvpEcXco8DKxexZPs1zAo0pHe3WnjZ6Ll7dC3zFm3izEMd6b0r0KpDQ0q667mweQVzF+3mkaETReq1pnWDUmSxMiD88QU2LP6LDUdvEp25At37daRcFgsIf8ax4ye5rclFw1JZXvl86Qk/N50GMxyY9WsTXE3Cub3/OL7PrchfpxBOkZeZ22c8658FgYEpmXI2p1tnL66uXMjaY0Fkr9uaLo18iNzyA52fNGNDr4JpQlyUEPD8K68lzV1MMUrUh/JYXlzfy4K5y9hzLRzXfJVp0aY2RbKZcG35Um7nbUTd3C/tcGIjAri4ewXzlh4kNEt52nVsRDF3+0SV2vc8iKDShbDX715DB40iLnJPBY6nZI0F/En28WNGSEiIYvsjGZBKlSq991aigpfytHAi40CceIG2bt2a7Nmzf8w2UuxaEQk1b96cRYsWvQbLwm2Vv8uzi6r/7SEdh8R6Sfid8bOkidmk0A9GjRql3P9LGY/DYvj1RjjLnkVz/5W1Ufy9C0hs7WBMbjsNnpZGuJgaYmdsQPxKvPA3JbPpH63npjaGi4HRrHiu4+nbqVTAUWOg2CZ1y2pGXjtjNIn6GU+tzkVA5G1WDVlOeL3a5L02hWEXjUkfWphOPZw5v+UyOb5qid3Zzfy1ZifXQ8zJ5NOE/j1c2d6nMyvDilKuuA9Wj54TbWNATHQ4meq0oXUJNwx1YfgeX8PU2du4G5mB6q3qk83/LBu27+dOhC3ZSzSnUyMzNg4bytYwZ0xj9Tg72RAaFECwUVFGTOuH2cZeNJ73jGIO5lgXrkXbWq4c/eUCOSXjmSOKHWMmMvfsA6x9qtKycUki9k5n1vEwCtbrTu8azpz6bTIzjvpimqsCrbt1oJq7VbKy21/Ku/7/uE8VeP4/nvqnfuaIm6z5cT9Zen1FYYdkdM2J9efwrCX4Ve5I/Wxpw05J+GbfnQ9lit8/VkW/ZDOjq4c5FonxOfrUMX7H/f68rKXH3cjX322dwZiJOSw+yE1Lie1du3aNP//8UxGxfAyPUEDYli1bEPsfaX/5PgW2eF6K9VLJkiXJly+f8ljTp09XwFla8ap8O9bCtxR1erdu3RR+qgzJGO/YsUMBogmB7evXryt0kMGDByuq9qQMKc2LWCupSvikrJESc6Vf+uqHUSx4FMmZ0BhCXxm6v72Wk5EBXiYGZLUwfCM7JgnN29oYbkXqefjKI/Tta00NIK+5IY2cTWiZyZTMlkaJynTG3UcynvJhIKXbtFpaWtK+fft42w/j2srJzNG64L7tOCZD2mE0+S+eFc9DzJNMtOySidXTjpK5Wg1q+4Qyq/Fk7MZ3x2D+DDTtJ9Ao0yOWDRvP9L+11PlhON9UyYWlxhBd6EN2rZjGKZcO9CvjRJT/Ccb/epVyXZtQ2e0BU5rPwGlIc3RbtuLYthcZDy9mT6Q3TRrn5eSgMTzqMYmyV0czMrQtixuaseav/UTY2eK36zkF+zemku1BmtXbTZWhpQi4cJzQwl3p4nCU5TctqVOzLjmjdtKk9hYqDq9ExJmd3Mzdh1+b5UxRM/OUeHfVe74/AirwVN+QTxCBGMICA9GZ22GTHAN5fSQvnoVj6pAuzRjIR8TomX4znL63/rEq+iaDMSNzWeLwHpXrJwhmkm7R6GAQa175H8qF37iaKj6ecX2Hk3Szj5wsvMrff/+dqlWrUrBgwWTfTUrRf//9t9KLfeDAge9tnymczrFjx1KuXDml3C5j+/btiEJcsoppcQiX8/z580rbyjiALvSCvXv3KuA5d+7cb2xb/DtFqS+cVwH1SbFCkgyqxEGcApycnNJiON67p8gYPRdf6NjiF802vyhOhMe+Vr1/7MNkMzaglpOxQp8p4qDBKhnCJQGecmYp7aIgtBH5oPLPiCXsymp6j5jPlcDKTF/flqe/92DkEWuqfz2AfmXDmfbbUdyq16BW/lDmNJ2EzbgeaBbNxaLrROo5P2TZ8N9ZcyOE7M3b802D4jiba4gOecDOZX9wJktXBpZ3JtrvGGN/uUx5AZ5ZHjK1xTTsB7eEbTtx7tCHjMeWcDDai9p183NxxGAutphMFd8xjNS2Y3EDM9b+tY/wdLb47fTHp38TKlvsoFbLYzQeWgWrSC2GGQtSVHOY5dctqFurPrlCN1C92T4aDK2OfVQQYXZFaFY1xysHlY89cfX6tBIBFXimlZNQ95FqEUhI1a6LhQ2PI2l0Xvt6X8XMDFlaxBp3q89MQn1HZCQjlG3fCwJe8eDsDWFENnN6ZjPHICXFAu/Yj3AJBTxJ6VsA48e0rbx9+7bSU1wslT5UMp86dapSZq9evbpiqi7qb9lH3759U+2det/CwuWUIQA9zgRezPDlecVUXkRa8Yf0sJcyu/xXeK9JGaKCF9rCTz/9lJTL0tzckKhYrofGsNs/mu1PotgTlgD5M5G7LmFuSLX0xpSwNya/rQYnM8MkZTnjL5M6HM9XOwi7xLRWnVhWaCzbhpbh/vqf6DvuKR0X/0R9j2jOb1jDss0HuBNmiqNXbfr0ysbx8dP/AZ4/bicokxWxIVd5kqUB/ZsUxjpWy7XDy5m2+G+eRmagUtOauD09w7YDx3kUaYVrvvp0aGbLyQVb3gk8K10YSO2p9yiZIxPp81SmZUMfni9dwMILJrQaUo/INUvYdM0PU5cC1G7TlLLpLjN9ymLO6MoyZFAJ7sxbwLoLDzByykO1Nq1pWMpNzXgm8t3+UqapwPNLOSl1nykWgYSApyx27oWOFidDuPJKhGBmACvyWlJTeJ6pAOzeDsC6OxE0uPIPv7OghSG/eVtQ2jkxlk8pE04pIy9btkzhWIq9UnKHZCwFoAkIk05E7xsCyqQ8LyVqKUn6+fkpPFPxykyLY+bMmUrpu3Tp0q/B+f79+xXzexEcvU1T0Gq1irF8xYoVXxvlJ/a5RFAkZvpplXaQ2OeIm6eN1vM0IpYr2hguPI/mfFAMR7Ux3E6Atxl3TTpDKGlhRPF0GvLaa8hpbYSLmSGWxskHnHH3TlXgSSQBt27z3MoVr/QWRAX58eBBFI5embExgejQ59y7c5/n4Roc3bPhZmfAi4dPMUyfBTuTKJ4/DAYrczQR/jyNtcPdxQ5jAz3RYYE8vHsfP62GDFlccTIN58Gd+wRGmeOczQMXqxiC/AIxdsqISegzgvVm2NlZEvbgHuGOmfHbMJB+N0oxtmYOHJxdyeJsje7ZA248iCBDdndswx9y/fZzYs3tyezuiqNZFE/u3uVxmBXZcrhgFvyQa75+6EztcPFwI6OtqcrxTOoPShqfrwLPNH5A6vZSPgLvAp5Pw2MZdknLLP9/eJ790hsz1scq1ZWWotJtdSyYVUH/uA9WtdMwJ48lmVMxIyulXQGCAgBr1aqV7MMT9bYANLFpGjRo0Huzp1K6lgypADPpby4K8Pz583Px4kWl/WRaG1L6FgGRCKLE8kmeVWySLly4kGCWVkC4ZG9/++2399IO3n5OsU/67rvvmDBhgtLN6b80pNtQVKyeqFiIiNXzJDyW4Mh/k0BNNSh8Z2sjA6SLrCjgP+WHxtQFnmnxRHWcXzGIMbrOLGvpTdqoDaXFOP1/70kFnv/f559mnl54fanlu/gu4Cngbu69SLpfDSP+P2nXS9vilcotKfc9iqTJpTCevcr0OBjC0Cxm9Mv5UqySWkP4iFLmFpuj/v37/8sWKCn7ki49UoIW+6D3CWqko4+IdRo2bKhkWQXICReybdu2H5V1TcpeEztXeLDyvglfT7KeMgQoS5lduJs1a9b8161EZCU+rNKHPilD7JceP36scDyT2tc9Kev8P89Vgef/8+mrz57cCKjAM7mRS8vXxUYREvCcZ8HhxGKMtb0jDramxEZqefH8BaEROowsbHBwSIeliSFRIf7c9wvBUGOGtb0DdlYm6EKe8zQghGhFDWqCnYsL9uZG6HUh3L/9iAhjK6w0sURERr0EZQYGmNg6YWMQyrPAl+VfA/N0ODtaQ2gATwO1GFqkw97GmPDnzxDV+MtJFjimN+LR2TuYFiiERyJM0z916N8FPGWdswHR9Lqo5aD2H05Zm3QaZhe1TlTP9k+9V7lfSJSermdCWBmgQ3KxUvXPb2HI/NyW5HdMhqvAJ97kvXv3FGFQ4cKFP0pk5Ovrq3TqKVGixHt5nqIIl6yodC8SYY4AT1G2Cz80Tun+iR8x2bcTEZGo8KV1ZVwv+qCgIMUcXrK08uftId8TQJ8U/06JwYABA5SmCHIOqfWhLtmB+kIuVIHnF3JQ6jbTVARU4JmmjuMTbEYfgf+FA6xYupJ1J28TE+1I4Xqd+KZDDp7uW8/KNQe4eDcEm+wFKFu7Ka2q5+TR8m6UGXcRHw8PitVvS+fmhXm6cARDlp1BZ2iCkVFWWk2cRIeCtoTdP8nCjaewzuLKk52r2XH0KIcfGJE/tyvedbtTPHgJP6y4i7u9GSYFmjCyU0EuzJ3D8pM3sMlelaYNc3Bv/h+sPP0IbawZ9lmr0298Gxw2/cIqnxH8VifLZy/PvA94BkXFMulmOL/cjyQe9mRlTgsaupklW5SQ3JOOjtWz4l4kg33DefDK39DcEPpkNGF0HkulO1VqDxHBLF26VAFLbdq0SXKXnbj9CyCT9pd58uRR+JvvA0+dO3dWMpxiqyTZc+nhLuX+D/FDP3esxNj+1KlTCu/S0fGlj6uAUbFK6tChAxkzZvzXluT9lGeLy5AmZs9ivyQdv8Q4Pg7gJuY6dU7SIqACz6TFS52tRkDJN+nlt7Q6/jMRiAk8z8zJ64ktUpvW1fJjrXvC+b/vEWP1iN3rb5H/6/ZU9LJCe3M3P407TLHv+5Pr9AgGhHdgZoEHbNx9Gc/6LbHaMpPjWerStmoBrE1egRl9BHcPbWPX6WCKtGpOPkcTYi7Pp/BkK7bObIxj8H02bljIqQxtGF0li9J+Lvb+Ftr1O0OzcZ0opnmCv5U3OR3DODFrHRcjXanWqRIuZhBxcRZ1f3Zk4byGOH9m7PQ+4Ckvxqln0fS9GsbBkH/4lDmMDVjoY0WRz5hhHHtlfgAAIABJREFUFKX9iefR9L0WxrH4ezE1ZLWPJbnsUz/bGfeDJB2MxDKobt26yQY+AlyltaTYALVo0eK9fM3ly5cr8yTLKSVrERZJF6CvvvoqTf1si02Uv7+/wke1sbFR9iYG7yIqmjx58r9ahEppXpTukvV8u5vR+x5s5cqViuBK4p9WOzilqYNJ5mZU4JnMwKmX/V9HQAWe/6njjyHwzHJG7IWvmtelkMurjg9RQRzfspRV13MysH85nBTG9wsOj+/Hqrzf0+nFBBqs1tDY2xoL1wLUa1oe7fLxTD0bhauLE9ZFW9CrphfmukBOr9rK8dvpqTegEhmNDf4FPNfM/YGpZy2plD03JapXo1R2HQdmLGK3fwQOBWrzVZ0iuJgHvwU8DSDsKCOLb6X64REUt0pk25BPdHYfAp7hOj3Tb0fw090I/F5RBGSH1W2NmJTbEm/bD/d0/titysfDa0E6xl4PZ01ANOHxPi7+6m7GN9ktEt1t5WP3kpjrRRAj4qACBQooWcekeE/Gv7/wRR89eqRkCN/H85R50t1HgJYIisRSSdpuCphLS0MywWIaX61aNUW9Lp/7T5w4oXiPDhs27F9bPXfunBJHsYxK7BAV/LRp05QWpqJmT27sE7ve//M8FXj+P5+++uzJjYAKPJMbuTR5XTSPDsxl2i1n2tatjqe96ctdRgVxcssyVl7xov+3FUmvAM8ADoztz8bCI2gfOJ4mG40pa6HFrGgHhrbPya2ZPzL/jiW5s2XCOk81mpVyxTTqGUeWbeHkE3eaDyiDkyH/Ap5rF05kwa3M1Mubg3wlSuDjaU3UiydcPX2IrfsvEFu6C0Or23HujYynAejO8Uv+2eTdN5mqL5GxMsT4WrJEKTnkH37xnRQ+3LvGQ20Mw66EKS384kCflLgbOxgz1NOcHOlSDnwKxrwTEsOkG2EseaYjIF4Xlpb2Gv7wscJOJLtpaAigWrhwoaJGF26ilL2TM6QlpqjkRXTj7u7+zltIaXnnzp1Kn3MBdiLI6dGjh3Ktqemrn4PkbOATXzNy5EjFEkm6CElsxPtU+LBCT0iIwzlnzhxFqZ+UNqTy7GI4L/QEV1fXT/wE6u3iRyB1gKee8PsnmLloDRdvPwfSU75HW7JfPYpBhRYUzpCYykcMYS9C0RmbYmlh9kmV/p/3DYklUqslItoAC1srjD9ztezzPut/ZzUVeP53zlIK22hvbmfCohv41GlArYKZMTGIJuixH36PT7F+1SW8W3eiWk5bQq9sZtSEC1Qb04dsx4bRP7gF49wus+5oKOVbN8B0yxxOvF1qjwni3JqtHL9hR80BVclk8u+M55ul9hhenF3FHze96NcwN76rhjPMvwlLu2fj4tvAM+QQQ0sfpPGxwRQUw8xX49KlS4hqOaWHtFhMiF8Xt65kHM8FRjPgUhj7QmOIK7pbGhpQM50RA7OZU8jB+JNzPmXdS0E6RlwNY0+QjhfxfLPLWxgyy8cKz8+QcU1O/EWRLmpz6dDzPtD4vntLqVnU8VJqL1OmzDt5nmK71LJlS6UfuYODg6Lm/uOPPxQbojguZXKe4VNeI+p1ycBKFlIoATJEBDRr1iwlO5lQt6eOHTsqbTI9PT0TtRWhJ4gfaJwYKSnl+UQtoE56IwKpAzxjCT63gm6rblMmTx487OzIlMeeixMmY9jjN5p4mX/4lPSBnF6wmycZc1K6Ui5s0lAb4A9vPt4MfRi39h3iwm0TirQsh0u8fzuSdB918meNgAo8P2u4U34xUZ3fPrGDRbPnsfroLaL1blTtPpQh7XPgf2gdc6evYP/lABwKVqFlpw40K5uV+2sGMCC8CyvrGLN1/npuW2bHM3QzP87fx/NIA4wMs9F53kL6Frfm4fFtbDvhR/5GbSjsbPqvjOeKyX3oNessjpbGmBRrx6Q+JbizfDoT153BPn8T+o3sT+Mcek6+xfHUHv+VCktys/3Xatil0U+tkmjc/ziS+hfDCImXdZR+z8UsjBjgbkaVjCaYfcJf4uvuRtD7VgRPImN5pSVSXiIPI+GYWlLSySRVuhQl5k0WUCUczSJFiiigUaNJelZYMqdSZvbw8FBK9u/y5RSgJcBTOvRkzZoV8bAUcY200cyRI0ditpvic4R+IIp2iYd80JERGRmpqM/Fb/PtjkXiiSqZUbFFSmzsBAgJ8JRuT8IjVdXsKXusqQk8+xw2pnfDGuTPYEFM1C1WffvTS+DpEc21XYsZM2kdoflb8cO3jcll/YSlQ/vxy3FLmg8aRCO3+ywcNpWTMdloPGQAzYtlwdTgMav6d2DKqVC0GnsK5nLmyeVLBGVtzIQxzbDeM4WfDj3C0L4OQ7rm5Mjy35i96gxhJrloO2IInYvHsGzwJI5GRuNSezA9i0WxeepEZqw7yXNdPrr8Po6O2W8ypvP3HDSqyqBJvSgUeoDZU2ax6VIwVrmKUtrqIWv33yV36wlM6VOQJ9tnMe7XvVhX68SgriUJXDaWnzZf4srtUAq3H8eIZnbs+XE86y6aUmVgX9pUKYCTlKLUkaYjoALPNH08yducXh+DLlqHLkbSYwYYGZtgrDGEWPl6NMqXDY0wNtZgZGiAPiaaaDSYGEGMLgY9BhgQQ7T8/0uvJDSmpkgr46in55iz6jAmuWvQurw7pvoYInVgYmwkSjVidNFE6V7lAw01yteJka/FYiB/N5GsoJ5YXayyjqHGEAP9U7b278vRBr8zqsxLpW9aHWJc/feTSMqe/aeV5ssIoZR5vnYwZnAOC7J+pM/n3eAYfr2qZVqA7g3AKWu5GxnwR24LqmR8eSZpeYgx+tWrV5VORskVuYhQSDoiSSn6ffeQbKKALbFQCg0NVXiTAkILFSqUJkIkGWBpJyoZT2nxKUMAsnQwksz+2yBRjPG3bNmigNLEDjHNF+qIgHS1zJ7YqCV/XmoCzxbdh7P79AOsW8/l0tSi7FWA52TqWl5ixtazOOT0wWbXBp5UbEeDiAW0OFGBP+vEcHD1ebw7NiZy3nruZilE7abFlbah+ti7LOs5kIDWP1Hm+U42HddSpk11ns9ZxNOqDShh70xWDx17pk7koU9z9HeOovWoSwurg/TZb8e4FrmJMHIlc/hB5n53Cc8WmXl6LgyfKpbM2BdFp7ZliJo9koPlx9DccC8Lt1hTq0YYx0+9oHD9ijydNonTRbsyqLohCztMxar315ge3YN5mSo8230Fu1J5Md8/g0P5+zC0koY13/9EZNsxFLu5n8OXzajUvz7ZrDVql6Pkv86f7UoVeH62UP9HFtJH8uLpc8KNrHB0tPk0nJqYIO5cC8Ame1bsP2G2MCUjLuDz2yvhnIiMJc6SNP56YzKZUC+LGW6WRkrHFLE5EqejhJK5kjzVverCcjVIx+YHkUzxi36Dyyn3ltAUNDNkpJc5lZxNUs1HNClxFaGLdOkRAZdkLZMzHjx4wJ9//kmfPn1Inz79O28hfE4BnNLPXMraO3bsICIiQin1p4UhnYnETknK7HG0Dvma0BGE+/n2ECspMcSXrG1ihvBFRVAlAFful5a4rYnZ/5c4R7LYSbG5Su4zSjZcXCJejpel9n9nPH/EoPuvVIrazS/T5nMlxAGbF/cxbTSEToET+HqHI6VdDAg3tKdmj244b97JXbci1G5SBHsTAwV4ruw9Cn3PSZTw38WuM0EUalYH7aJJnMzdhGqGV1m1Yz8Xrj8hf9tepAu+hD5nMzqnP0XrWUEM7F6AgJ2b2HrgFPdvedOguzcB54LIWcGav44Z0LmNF6ebfcPGHAXJEhuGLrwAdb/KwPMH0RRrWp3A2RM5Xbgr31Q0ZU23/twtXwv/3+dwJ5cX+psainVujMfl9dypOpg+pa3ZO6UPxwt8Tx3/Exy5ZEqlAfVwt0jjn8ST+wL8x65Tged/7EDVx/k8EZBE8NUXOsZcDWNrcAwv4pXe43YgLlRVLY0o76ghm42G9OZGSlbZwchAsZryj9Ejlz2WXtMhMRx8Hq3wRwPj8Tjj7iVc0qq2RgzyMKewk/EXJQYQkZGIi5IikIl/imILJNeOHTv2vYbw4o8p3Y6E1ynXiNL92rVr9OzZ8/O8FB9YRcRPwkUVoVSc2EpskkRYJGA5/hAQKd6do0aNIlu2bInav2RPRaiUKVMmypUrl6hr1ElfYgQSAJ7R91j/3UhulelJA88w9hw6RZRDXgpnNibC3B2vR7PodzIPPapmQWNkgqOzI89XreVIpANFG1WjaFZ7NNx7N/B0zYH/ryewHViLdGdX8synNbZBF+MBzwC6lrxH//UWDKljx+U5jyk8wJsdE0ey7LYLLft9x+Cm2bjw0w8cytOUmu4WGBpCZMANrvgmADy7f4tf/c7YndhPVKGq5LYywMTNlodz/uRapfjAczgNQ46zdZ8f3u0aUtrLGSv5JauONB0BFXim6eNRN5eWIyDg85E2hnl3I1jhH41veCxhiXDFLStZUPTsjO9I/44HFYCa29yQyk7G9MpiSlbrpPMkUzuG0kf9hx9+ULKWye2dLpZCUp4WG6J38RafPn1K9+7dlQyicEOl1C72RdJuUhTkqT3EJF4AsRjFx8VB/DvLly//LzqAPIsIqpKiypdyvRjnt2/f/r2Z4dSOg7r+x0ZAT9idv5l7VUPt4gXIms4UfWwE17bN5M+tzyjVvj2Fw48zb8lmrkRmo1m3jjTKGc226ZOZeyyArCUa0alNJZweH2LGnPU8ydeC0c1LYmsawOE5y6Hm13gHn+fcrTCylS5MxL4N+GbKg93ZDfy5zY+sPh4UrVoV09B76DOXooqtL7/t1FKnhAn7Zs5mZ4gTBTPlJU/+CE7su0q6nPnJYOZIvvLF8Ii9yKwfp3E4yJYi9b6illc0j57G4FWyANpd6/D1rErNPCYcnbmIyCqtyHh7E/P+2oWffRFatK+Fw4V9PMrXkNo5zLm4ZS43PFpSxfoWK+cv4aRlCXq2qU1Op0SIqz72CNTrPyoCKvD8qPCpF6sRgLBovWLsvt4vir0BOi5FJFx+T2qsCpgZUtheQ4v0JpRMb4ypURpVXX3gwURkJHZVwvNMLt9S7IGkfaZkM9/lSynrSOeiPXv2KFzQ48ePs2bNGqXMH2fWntQz+FTzJasp1kiyj/i2XeJPKhlhMb+PP+R5havZtWvXRAmLBNAK0D59+rTCCU0LQPtTxU69z5cXgdhwP45sXsaGk6G4ZtJz9XQYpbp1pXFh1zTPS//yov3l7VgFnl/emak7TqMReBEZy9kXOg4E6jj/QsfRYB0P/2l2lKhdZzIyoKCVET72Giqm0+BjpyFdGvPoTNSDvDXp6NGjSuZRMpfJGWIOL6r1DRs2KMbr7xpivSRtIkXVLR6gu3fvVsznhSuZmkPaf27evPmNMrj0mBevTYnN20BRwKi0uhSxVGIM4KWEL9eILZP8UYcagVSNQEwkz+5e5uylu4Tr9USZulCoaD7c7MxV8U+qHkzaWFwFnmnjHNRd/IcioI3W8zQ8Rim9XwyO4XFYDA/DY5W/X4qMJfRVOV7yl8XNDMkifywMcbUywsvSCA9zQzJbGmHxhQitEnN0IvKR1o/iWZkctbXYJQnnUbr7CKh81/jrr7/IkCGDIsgRL09R1Ys/5ucQgLwvDtKPXTK2OXPmJHfu3MpUERZJFvTt7kqSuZVnHTJkiNKnPjFDnAMk0xlnOJ+Ya9Q5agTUCKgRSI0IqMAzNaKurvl/EQHBlxE6PREx8gfCYvWK/6fu1dML8ExnaIC5EVgYGSj+n6aGBmnWl/NjD01AoQDI5PZPl+tFqf22ECf+vqRHvFgW9erVC8kySsZTWm0KjzI1h6+vr1L6FyqAm5ubshUpjYsdj2Ry4w8BzNOnT6dbt27/8vZM6BmEzyoKfulYJA4Cqndnap60urYaATUCH4qACjw/FCH1+2oE1Ah8kggIEJQysHAXra2tk3xPyRDOmDFD6Uj0rnHz5k2GDx/OkiVLkK5HovI2NjZWjNhTc4gVjvwRRXtcz3kRXMnfpZ99/CGld/EtrVWrVqLiJGBesp0C6CWjqg41AmoE1Aik5QiowDMtn466NzUC/7EISCcjyfoVL148yU8m5XrpWy7eie9rBSnCIun6I5m/+fPnKyAuIZ/MJG/gIy5Yvnw5f//9NxMmTHjNURWT95UrV2JnZ/fGnYULK36lQhdIjBdnfDX/R2xRvVSNgBoBNQKfJQIq8PwsYVYXUSOgRkAicOTIEUUgNGbMmESptd+OmqjaJbP3dpYw/jzx7RSzefG/FDsiERmJhdH7REkpeTriySltLIWHKb6cMgQ8S+tMydDGH9JCU/YvdAIBpokpmwu4trCwoGnTpin5GOq91QioEVAj8EkioALPTxJG9SZqBNQIJCYCwmkUMY2ARy8vr8Rc8sacdevWKbxIAZLvGr///jtFixZVsqrSdlIAn/h/xpW4k7zoR14gJX8ROQmIFIW9DNmTPMvgwYPfuLvwO+XrAjoTEx8Bqg0bNmTatGmv23B+5HbVy9UIqBFQI5CiEVCBZ4qGV725GgE1AvEjIOXyTZs2KfxL8fVMjFVQ/OulbN6vXz+lRP0ur0oR2kgXn+bNmyvtIwV8lihRIllq+k9xesJtFW9RUdsLzUCGZH1FvS6gMf4QYZQIkcRmydHR8YPLnz17FjGhX7Ro0QfnqhPUCKgRUCOQFiKgAs+0cArqHtQI/J9EQBTYIrLZsmWL4reZ1CykgDUR5AjQEiCX0JB+6CJC+u233xRLJWmjKbZEcTZGnzvUwsHctWuXUlqPs4L66aefFKX921xXsUMSXmfjxo0TRQ0YN26cYsovGV11qBFQI6BG4EuIgAo8v4RTUveoRuA/FAF/f38l4+fp6ZmsnuK//vqrAuJKly6dYFQk2yklbRHzhIaGIv3QBfBJ1jM1hmRp5XmFt5kxY0ZlC6JYlxaicdZK8rXw8HCkraaHh4cCrj/E7xQDerGNEmpBandmSo24qmuqEVAj8GVGQAWeX+a5qbtWI/DFRkCyliL6uXfvHp06dUpy/3bJHopnpYhwEhrSPlJESGKrJBlVKUVLn3fpfZ4a49SpUwrIFBsoUeMLR/X7779n/PjxbwDGhw8fsnPnTsXwPl++fB/cqhjSy73Fu1MdagTUCKgR+FIioALPL+WkUmWf0Tw/tYKhA8ez+1EsGUu0YvCgLlTJEMCuJdP5eeEO7mndqNtrIEM7lMbM/zQrpy8lpnJfviqdGZPYB2zqtwaDTpXRLOhFjzV3AFOyFK5B0yqZOLliIft8QzDL04DhowbSJH96tZ1aqpzz51/00qVLSicfEdGI+jwpQ3ibnTt3VkzTxaPz7SHAVjokSYbTx8dHMWOXjKCovjUaTVKW+ui54rEpSn4RDImVkmQxxY9Unr1du3Zv2EJJn3XhbEq2Ni4z+r4NCPCWDkeFCxf+6H2qN1AjoEZAjcDnioAKPD9XpL+4dfRE3FxDx75naDSpHzUzGXDz0lGuB9tjfvEgJyI9aNa+GlmNn7B90iDmZ/qeaTWD+f3rHmy1bMEvv/WifOZnLG+9AIOB9dBMGcbjnovonNcSA4MIfHesZN9DS8rWr4njk+2M/vYwFab9QMOs5l9cpNQNJz0CWq1W6d0u/cgbNWqUpBtIX/KJEycq2dKsWbP+61qxL1q7di22traKF6ZkEUXUJIIdsR36nENAcJwhvIipZAi/VXxGGzRo8Ea2V+IhoFo8Rz/k33n37l0FyIotVVJ5sp/z+dW11AioEVAj8HYEVOCpvhPviEAQx377nmWZOjOpcd5XmchYQm8dZPq2M7iUaEmzAukxAvSPNtCp2jlarq7MvekzuGiSE0enPDRt78Xx7ksxVIDnUK63/p2vcttgbmOK//417H9sTfmG9fFKp8N3cR86BnVnZ/d8fN6clPoCpFYEBBBKuV16uDs4OCR6G8KFXL16tZIVFDD59hABk6jDJdMoHEj5f+FZVqhQIUnrJHpD75kogFdaY0qJvWrVqspMET5JKV0sn+KU+fJMovaXjKgIiz40hDMqAFx4o+8z0//QfdTvqxFQI6BG4HNHQAWenzviX8p6sXdZ2X4a4T378FUh51e7jiHw2m6W7r+KR4V2VPOyeQlIw48xttgK8v3ViODVm7CqVgO/Y8fRe2UjZt5pHL5riPGUtgw4bUrGTO5U6DKYpiZnOfYaeGqIOv07BWZ7cODP2sSHIGL+7efnl+JRE6FLYuxrUnwj/0cLCKdRbJFE3Z0/f/4PimniQiNZxL179yKl6W+//TbB66RkLTxKAWhiTyRzy5Ytm6gS9qc8ArGNkjK7tLIU03vZu5THhYMqavQ4AZG842K5lCNHDoUe8L4RFRXF6NGjFQGSqOKTakn1KZ9PvZcaATUCagSSGgEVeCY1Yv8v8/VP2Dn0D86WbkH3armw1ECMLpLg++dYuekQsZ7VaVk5J9aG4Tz+eyYDfrVlwC+5uLxgMxnaDyD30x38tWM/p1bFUGt2F6ymDsev71K65rMEwrixdTn7FOBZDw/TQM4vmcTwqOas7OaDWbwYizG2mG+n5BB7HwEprVq1Ssll1Hu/FQEpiYutkKi4xc/yQ+XluMsloymiGskcisJdWmS+PQTUilG9nKuYrEuGtGLFinh7e3/Wc5CspKjOxfA+U6ZMyoeomTNnKh6m8WkCYigvGeBmzZop7TLfN65fv67MlUyx3FMdagTUCKgR+JIioALPL+m0Puteo3l2diNz99zHVBdJlJEGM2dPihTKj829k+w97UuosRGGsUYYRAZhXrEDzbM8ZOusTWTo8D1VnEM4tXoKg76/R/OlvbGf9g2L7WtS3NmcdJk9cIm5xf6/L2Pokg0Ha1N0zzQU69qRipk/P8dz6NChisejCjw/6wumLHbu3Dkle9myZcsPAq74u3v06JGSzRQwGeeNGf/7Yqm0atUq5fvCI/3xxx+pU6eOUt7+nEOAppT7hb8p/FIBmGLzJHuJA5giQJKvyZ/+/fsnKJiK27PMFRAtIinx7vzcnNXPGTt1rbQXAb1eR3iwFgNLG8w1Sr0rlYaOsBdBxJjbYW1qmEp7SNll9VFaAsPAxsYCjWFqxvrTP6cKPD99TP87d9SH8+TKKQ4cOMPTGA1WmXNTsmQRPK3DuX3hFIfP+xIUnQ7voiUp7eOKJsyP25duY5GrCK7WhuiC73Fk5z0cS+fA5MI2tlx5AWiwdfEkt4c1jy6f505AJMb22ShcvCj5sznyb41yyodTBZ4pH+N3rSA+myKSkeydlKI/5F0Zdx+5TrJ+ArwSMk+X74tlk/BAxe9TSvLCsRQg+jlL0yIWkrJ4XGchAdnivync1LhMrfBA5Vlkzx+yfJIM6rx58xTLpTJlynzWZ0m9t0Rd+c0I6Il4eJp5yzZy5W4AJplK8VXHBuRzMPnoQOnCX/Ai0hSHdOYJOoxEB11m67TLZGqYA939ZzgXKYObjTD9P++I1V5lw5RTuHduSj7rMG6d3MvabUe4F2iKZ8latGhUBCdNLM8uHmL7vihKtquEu3UUdw9t4UCIGzUq+OBopiE69B6Hduziafr8OGrCscmchxzRl1m1dBPnAxwp06IFdQpl5M3IxqB9cIYNKzZy9E4gxpmLUK9pPUq7mfPi7ll2rN3GiduBmHsUo1HzOvg4mxPx4gYHNx7AsGRTKnoYcH3balbtOcPTSL0SONN0lenYuzhhR9azbt9dbPNXpG6pdJzY9JA8zSqRN8PnFUWm9GmqwDOlI6zeP81HQAWeqXtEkrkUlbfYHSVkj5TQ7qRML8bwFy9e5LvvvvtX+0wprwvIk3aVUr4WsCZm7QLWErvGp4iKZHQFVA4YMEC5nVg7Zc6cWQHLcfsQMClcV+F2ijH++4Y877FjxxTgmpCi/1PsWb1HWo9ALMHnVtB12XWK5fAk3ZPjbEzfkSVf53kLICXyOfQvOLd4BTeLNKOUdjt/XvLm2zb5+TeBRc+Ls3PpN92crh3TcXnfDXK2bovT5f1cssxFxYLZsDT+HNlHPSEnf6f9iqz8NroKsef3sGnHBfRZvchgGsVjXw3lejckl1EwuyZ/Q9/lGvrN/IWvC5lwavoQei8Jp/WPo+lWKj1X1/1I7wk7yfrVN3iavMDZpxzuuzdw2CQDnhk1BBgVpFXD3FjESzjqnp1hzp+70GZ0wSO9BdpgP8JdqtI8VxCbNm7nTrQLXhnNiXj6GOOSLWmaLx0PD02lQ6eFuPSayi9d8qO7eYkL10+ybvgOLLo1o0zWXHi7BbH/j81EFMuHjYkTPgVduLt0Ib7lutK7rFsiD/PLmKYCzy/jnNRdpmAEVOCZgsFNxK2lk5GoswV8OTk5JeKKl1NOnDih/JGe7G9bCklJWtTkYl00ZcoUxfNTwOjntlTauHEjspd69eop6w8cOFDZQ926dV9nd6WtpxjMiy/n+/idch/hhwqYlvK9qmZP9KuSYhPlLEQcl9JDfi7kHX45XgLPPoeN6d2wOt73ZlJonidbh2Vg7ZgJbArwomO/blSyOsfwqcu5dVxLyZ++o+CuH/jjjJZgvTX5crsSdP0SzzLWZMT3NQma/AOXa7TFaPEEZj3ypm+vNpR0vMW8X2ez/14WOv88kvYl03N9aT9+oSsj8zxg987r5GzdEqMNMzjqXI02FTNw9PdRjF53Dffq/Rnc1o3jsyaz+Eo6WvbvTYtcz/it9QT+NnxKUHQBOowdQBXzi8z8eSqbrznQasRQOpW35MDPQxm5LYJa/YbTo5wZ++dOYtqqyzg27MO4rrXwsNNxenJnlueYwNiSOjatXct5o+L0aFoEB00soQFhaOxtMAw4wfSuEzid0QvX7LXo0y0Pt2dPZNWtEB7cz06v7zKzavAuIvLpiMxS7iXwLFCBbPtnMS8gN9261MPTyhJrWzP+gdMR+G76k1l33OnQvDqejmbERIQQHKHD7/AOtv4dSfneTcnvZIpOG0SYkTW2JiHmtIVBAAAgAElEQVTs/7M3P522p5hjNuoM7ELh9CYQc4N5NedgM304jdzNeHHnEAsnLiKyaldalMmBk5WG4L//oN21kmzoWkJxkPmvDBV4/ldOUn2OZEdABZ7JDt0nuVDEQtLFp1SpUkpGMrHj/v37Ci9SSvQJiYbOnDmjAE8BaSLIEe9LKbcnJEZK7JpJnScZTlGqCzgJDAxkzZo1SlYzrjORPLtkMQVQigjpfVQD4a0K+JCM6bvahSZ1f+r8j4uAdKESm66UFkAKPSRdunT/Bp71ihG7cQz9wr/mZ889zHhUjK8zPuLyY1PyeYbw4yFD+jWvgIdDNAeH9ONe84lUiTjE5v1PKNSqDuGrVuNfqhz2G+Zwt90f1H42m0HHCzCjrzdnZq7iuNaFOi2K4pTeBRebJyxtOwzdkN+pFn2Uba+Ap+G6aRxzqUpt87203JWXxf0LY+T3gGtXbnL9hgk+hZ6z+kFGupY25LdGB6m5pQ8e17ayeH4gXiWNuXXLguodypHFOT1mV2bTcIc3s7+yZv+0rVhULIjf4ZM4VGlFCc9MZP4fe+cBnuPZxfHfm503ey9CbCG2FLGpovbeapZW0ZZWPzWK0tqtVVVKqVFa1Ki9956xYmRHluz5ju86LyFSI8hAc66r1/V98jz3fT/nfp7n/T/nnP//OFhhYhTO+v6DiRi2gu62V/lz8zaoPoieVewzlQdoCd8/nf6z9OnT25LL++N498se6G1cwDHnetSI3UT7ob58tPo7KkT/yYb4sg+AZzu6FIth+y8/8u38CDr99gPDfFwegT7tXXZP+JXblZvSqVlFLA3vh0K1yXfZvWE9hxKqMLy/N9aZIqTq2CNM7/wjJh91R33hAEb1hzOothsGjwFPJVpVAndO/s2cqRuIKtmKkSPbUzryLxouMGbdjx1werVb9bU6uwB4vlbbUbCY/PBAAfDMD68/PqcoC4iCgUT+XqTOU6SKnJycdELxWc3Pz4/du3froosiYyQR1Z49e75QVPVVPSNtO0XovnDhwjrwK2x8AY3y/3WxK40GaQEqoFRKAp5l0iZUxOibNm2a57JQr+qHt/V8AZ5y74lcV97Z/Yhn14/Hs++cAp++w/nu6zaE/NSLCScdKKtMRF2kJl1rmrM8pBATuzahpG0kawd9QcqwBTRKOsD2/f6U794Z7bq5HC9aE+ctvxHQbyHt4xYz4mgVfvmqBumXd/LD2G9YeasQg6ZPZVi5a3zeypf+B4bhfH13FuBZnypBv/KTwziWdSwKCcFsWjqLGevvUMwlnTP6dfhhWDHW9Pdn4IlhFLm1l1XjzlJmRGVO/TCBX84q6frNWJqHz6XvXxpqFTYiITaVWoO+oMzVpYydewSbFsOZOao9Zezvsb7fYKKG/05X26ts3LoDveof0rmiHcLB0Wq0oIhiy/86Mc16NAsbx/Db6v04t+hPVd/1nC3Ugl6N7Dm6ORLvFu6c3DCHdXEZwLMVLYtaojQ3QXVzDYPb+/Hx8bG8Y/4g5inA85vlBFZrQrv3vB4ATy2axHD2bNnI4aQqDO9VFSvdQrRo0BC5azxtR5syZUVzrqxczQVlY74e3ggXfb9MEU9TVGlJJCSCqfYOqydvIc37PdqVu0Sbn4xYO6cjGaKGeXef5d5MBcAz93xbMPIb4oEC4Pl6bJR08hGiUcmSJbO9IAGq0pv9o48++lftpqTwDx48qBtPmO3Ss33IkCG6/51XJmQmqWGVKOuRI0cICgrSARUbGxvdEmTtcg0SNXtWf3YBzsJmF33SSZMm/aumNa+up2Cexz2Qn8Dzfqq9GRWdlGjVSZzbMJUld2vQp44TapRYhB9g/FWnFwKenZKWM2KjFaM+8sFclUhCXCwBh/5khXEzphbaRY/Lbdg5qhqJl/ewcf0xrJu2xfbIWnyLNud95QH67SjMlJ5emKUmEnj7OpeuG1Lz/bLoJxtS3OUO49tdY0AG8Pz6BMXHtMIxJY7QM1tZnV6F4e6+TDxbmv+1L4ORJpk0rRXmqljiIn1ZvTaWZp91pZGnKednDWSt53Qm1dHj8JYNHAiwol79ctiZ6JOeAI6FbjGm3mAOGVtjqNCQqnLl3X4DaGxwmZASren1XhUsjRSokyPYvf4R8HQqXoaUfVcwr1YRL7sAfhsdRvf1H1IsJQF9GwfMDdMJPbKKuYdSqFGzKsVsTdHqqdEa2mMZcZLN2/1wql+P0g5KDNJT0DhYcOWb3ny2L+b+fGmGFK7bk6/HfEidQqEszUi1FzEg8PQmlv4VR522Rbn19xXMatTGW7mTj6/VYtPgglR7wbunwANvlQcKgOfrsZ0SvZSooDDQs2tCtLl9+7YOzGXtfiTscanzlBSl/F2A7eTJk3Vi7nlh0hZUUuxShyom8k4iKJ+525CQqvr27csvv/yia/H5NBOAIwBWpKOkJKHA/u0BCXSlqrXoAl6AiYFCFwHLTcsf4Kkl6fYBFvoa0LpWNYrZGEuyl8TQs6yaN4+/roJ3yx50qZDChmAbetWrgqtFHAfnLCa9zRAqpl7izMVwitSvi/bwJq45lsHm5G4i3hvKe2YXWDp5Mdctq+JTOp1D/+zGz8CLDz7tgPWa7znYbBYT6juQfu8221csZmuUPT6uplhWaEij8iYcXzaHOdtu4VSjD0O7uXNh9a/8eTCSos178ElrGzZNDabp7DY4hp1n/9JLGFTUsGf1Bi5pStJx8EA6VzHiyC8zmLnzDo6VW9O7VXH8Nv7GpjOpeLbqxcfd6lHI0pD4k7Ppu64Ecya+j21SAEc3reb3rccJjjWndOMu9HsnhB8Ol+Dbz+vjqJdC4IldHLydgGVaMtrSdWhUtQRKAwWa1FjOHf2bQ0mFcTVIxKa4N15xh/lx9irOxbvR8rPhtHHzZ9vyY5QYMAwfFyPQJHD76GZ+XbSO0+FJGBWrQ+/BH9KqpD63Tmxj6YpNnAuIx7ZkA/r2rcTlmaepOPUTajsZkBRynrX7r+NQoSFNyqazZ8x2lJ90o7azEWlxgexf+TNLttzBpUEHBnT24s7SRVytPYhP6/27NXBu3te5PXZBxDO3PfzWjp/K3QuH2X3mFvGpagyUFajnY8bVnUcJlmvWd6JCtZIoAqIwrliRSkWsUGhVxAZd44pfMu7elXE1U5AUfIEtV/WpV9sTR+P8KZ8uAJ6vx00q7O4+ffqwaNGibHeRkjpP6fhTs2bNf+l5SoefNWvW6GSKBg8ezLhx43SyTcIez246/1U84+vry++//863336ri2zKdVlaWurE4zNM0udfffWVrrvR0yyjDlTOF0H85wnMv8qa35RztVqITdMQmqwhPFVDSLqWe2otMala1BotCgXYmOih1FPgaqDAzUQPRxM9bI31MMhB4nX+AM982CV1EP9M3Iz1J/2paZf/TY01iVdYP+sUxT/qSiXbXFyPVkV04GUuXVNQvr4Xtg9qOvNiB7SxvqxecgPPbo2p6CSNV94eKwCeb89e5vGV3OPIzK+Z52dKGTdbTMyr4VPWn8X/24d923JYGbjxjrc1+7+ez5maHzB3QmfcNP5smv4ty8+7MHzO19RzTeLUotF0/UnFN79/TzfP++nHvLbcAp6i0JaQpiU6VU1EipZ7aRrU92XbHppEZGyMFNgZ6eFgqo+ZYe5HafLavy8ynxBsPDw8dALr2THRwJw2bZqudWTjxo3/BSiFVS4tMwcNGsT69etxdnamXr16eaJ/KXJO0iNewLQAFCE6SZemzBFLkYSSqGdmMJr1uiXNLnWgUh8qIDUvdUizswd5eUx8mpZL99I5EafGN1lNYIKGkBQN/ukaYjT/XomxAtwNFHiY6uGq1MfTTA9vSwM8rQxwMH11BPqfAZ6aFO5FpWHuYJkvWsv/3lkVifdiUSutscyngEVu3/fatASikxRYFQjI57arC8Z/czwgwPN7TpXvxYeNymKspyboyDoWLTai3y/tcJd3eswppnT7iVtFDDCpO5B+truZvuYGNspCdBj1JT4mF5k9YQWXgu6Q1mIsS/tWeTkduld0Wk4DzySVlrOR6ZyPU7EnXk18upa4dC2JKu0TgaeZgQILAwVWRnpUM9Ojno0BXraGmOfh1/UrujDHTpfOPrIfK1euxMQkc/PUp08hjHCJAjZr1uxfbTcFrEnkUf4mmpoC8gTU6uvnfnRdajeF0S51nhKZlXpTYeBnTvUL+ahDhw7PrO+UlL1co9SBPq+Pe45txGs2UEyqhiPh6ayMTOd6vBq/ZDX3ngA0n7dsSwUUM9WjsFKfDxwMqedkhN0rAND/DPB8nmML/l7ggRfwQEHE8wWcVXBoZg8I8BzByHW+6BkUo9PUmbRN/ZOhXeYRXLIold7rwbBO7mz86iTlPyvBlSXz2ZRai/7dvVCfvEjxPsMpeed3xu5Q087rHt8tt2bB2o8oJyGKPLacAp7RKRp2h6axODyNO0ka7qVrCc8a4nzOtdnoK3AyUmBjrMdQJ0PeL2SChVHe+ySPt+DhdMnJybo6zPbt22cbZJ04cUJX5ylSSRmknYwBJdopskrSKlMAnHQzEr3MvBCRF2F7iWQK0Lx8+bKOGCRrzNAqlVIAAaYCjJ8FsgW0Tpw4USe3lF0wnl/7l9Pzpqm1nIlKZ25gKkdj1fg/IWvwsnMWMVJQzlyfj1yNaeRqhIn+iz9nBcDzZb1fcN5/2QMFwPO/vPuvdO0CPCezx6kpnWuWwd7ZnsSz65j7YwKtvmtOMQsrbBTXmPnhcWpM70Lle7tZd+8dWhQOYOeaA7h370HaqnnsNPHh4w42LHx/JjZLljGyeoZW3f3FCdHkjz/+eKWVPu9kqS2cN2/eS/dqlwjnvtA0ZgakciZJTaxKZDRe3QSE2hsrmFbEhGbuxhjlNlPi1Zf8yiNIRyIhBIm2ZXZJRiLALhFSIe24u7s/tobIyEjdeALwJCoq+ywtLI2MXr294PMuVkTtBTSamZnp9DsFIAuAzAC9Et2VqKgAymeZkIpEbql3797Pm/Kt+rtEOVf5pzA/KI3raRrSspSpZL5YN33wMdPHJlP/8DQNnE9Sc+YZJwrWtNZX0N7BkLElTHEzf7FIeAHwfKtuuYKLySMPFADPPHL02zdNNlPt/Y9RY3pP6he1QoGa6JuH2bLqAE4Na7B7+lf8uOE0qcLJ1GrxGL2XC5PqP9aqTf49t00inuXLl38p4BmSqGbslSSWRKSTWyuVdm3dbA0Y52lGoRf8Ycxt3+XG+AEBATqA+Nlnn+k0OrNj7dq14/PPP6dWrVqP1XlKlHPhwoWUKFFCp+cpAFQ0F6XHe26a1J6KhJLUZ0pkU+pL7969qxOzzzAhPkkEU7oaPcu6d++uI0YJo/2/YpEpGr6+lMjPT3muJAnQ1EyfvoWMqGRviKuZwRNJQ8JwD09Scz4qna1haayKURGpfrIX37fUZ0pZJeVsDLPNhi8Ani9yR2pRRd/mUrQVXiXs3pBOPFrSEsIJDlXhUNwV8//Ax/+L7OjLHlsAPF/Wc//582I5vWgBF0q3p7tPCYz01IQdW8ZnXSZwWHxjWIX+n7dBcUpLw2/aU7OQhQ54xvifYs/GA6icbfGP0KdBmw5UdTND7b+RId0u03vLKGpav1jU4VW34mVS7ekaLSci0/n6ShL7kv4d37TQU2BlAPXM9HnPzpDy1vq4KPV19WSGmV5ewQlq7iaruXBPxdrIdM4ka3S1oIkaaYz3uHmb6TO+uImuLk2kQN5WkzrMzZs36xjgzZs3zxYDXSKeksIW+aKsafTvvvtOJ7UkskW9evXSaYW6ubnlqvskxS8SSVOmTNGx6kXI3tjYWCf+LiYfVEJ4GjVqlI5M9TS7deuWDlALcP0vmHy83YpTM+RcPNvkIchkUoVjbahgqL0hHYoYU8ra8IVdEpqoZu2dVKbeTeNeuoasj25tUz1mlDejqp0h2cm85xvw1KpIDDzJ77NnMG3jKdLVHrQYNp4xw+rh9CqcKXUiV3dsZP1Oa3pNb47bY2OpSY6JQ2Nm9YSe7Gribl3gunFpqrk95aNOG8m+ccPZ+M542t0ZT7Nxe7BV2lKhzWBG9yrNkcU/smhHEO7vf8oP45sRsHQIHaYcwMbUAKOqXfh+4ghal3ckg8OuSb3Hld0r+H7mr+y9lk7xGl3436SB1C9myM1tixk3aSHHIvVxq92Nr774mJblzAjcPos2P6uYMnso7xU2YP/sD+gx7QBS4oOxO/X6jGRMBwf+nj2TZQeiKNf5SyYM8ODiyo0Yd/iCjp4SQCmwV/VAAfB8VQ8WnP/Ge+BFgafUne0KS+OTy0ncylLDaa+vwM1Uj/72hjRyNqSsTfZ/HEWD0D9ezdbQVNZGqbiepCEyy/hljRSMLm5Kazfjt5Z8JN18pBZz586dunrP7EQnpY7z1KlTuprKrD3MhV0ump7SI33x4sXUrVtXR/LJTZMOQ/Lf8OHDESF7AZ5CDJKIq5j0+BYmvtR9CiB9mkkaXlpkSkT3v2BXYlR8eiGB7VlAp4uhghbWBnxa3JSyNq8unxMYr2bx7WSWRaq4k/o4wK1jqse0cmZUt39+5DO/gKcm/iorpv1OuFcL+raujlVaAMd2hVCkWUUMgm4TEJ6MqaM7xdytSQu+we2oZJJTNZjZ2mCUEkecxoxCHkVwMIjj2p0wUuMSUZm7UrqEPeEHNt0HntMaY3Y3lPDoGNIs3ChVKIWtn40n4oPJtLGP5lZILFpMcChSFDezePbP/ZSFFkOY1aUKVmmh+N2JAitnPDwKY6c0QBu1j+GdTtF9/WC0/0xkvn4/fu1QEj3SCdm/kMln7RjYoT5GfncwqVSK2//M5g/lB8xrXTxTr/SMp0BD+MUNzF1wiRrDhvBuMX1uH79OelF3bAPX8ckcFZ/PHMA7dmpu+10lAg+8i8axbuIEZv0ZTK0pc5jWrgx6aEkIPsOmTZvRrz2MTuWVBG6fyTjf0nzd04c031uYeXlwc89adifWYVSvirxdwkb581YpAJ754/eCWV8jD7wI8ExRa9kSnMbIq0nczgQKTRVQylSPHo5GtHMzxsNS/5W+jO/EqVgfnMaqiHROJj6eG/Q0UvC/4qa0LWT81kY+pa/6tm3bdKlzLy+v594tUgM5YsQIXTQzq5C8gNIbN27oWOH79+/XAdP333//uWO+ygGrVq3SCcJLxFZad4p4vERcMzQ4BXCKduf48eOfOo2k66XFpzDas5KmXmVtr+u5d+LVDD6XwLaER/e7iQLKKPUY5GpMV3djLI1eJZz3+JVL1kKe5akBKZyPV5OUqVbGx1SPeV5mVLR79odj/gBPDbEX1vK/ben06t4abzfJJkkYPZ2Ia0f5Y+FqTkakYOzgTfcP65CwZBSzgpyw18Sg0prhYG9ERLQRtdr2oKXLBQbMP0RRrZp0q0JUadeHdzVn2SzA89sqBO/YyfFzJzkdWoGR3zfiysgviek7AYsj05m5J4lS5saY1+nAYB9jts2dwHr9ZnzSownmh37gp32JuNdpSZ+e7fEuYk7SyXnU31ya3WN9uLziS74868GgxpUpX6UKHunnWbB0L0lKN2o2aU6dUqYcXTmO73yL8UH10pSoUIUKZZzIECDQalI4u2YccxO6MGdA5UdgUBvBrv+NZl+Dr5nYxD3TO1hN3JUtfPPrNUo4BfFnkA+/TeuEq0FW4GlJ4s3dTPvlIHoOxfB5rxm1y5gTsHs7O/cY0GJCS9z/Q2TP3HpXFADP3PJswbhvjAeyCzwl0rk2MJVv/JK5kf7oV8pWX0ELGwN6FTKmpoNhjoFB+WE8FZnOTP9U9kSnE50pMFNGwKeHCT2Lmb4xfn6RhUrqS9LLEv2UHubZYaGLXubIkSPx9PR8bCqpGd23b59Ov1OISCKx9PHHH7/Icl74WAGUUlNapUoVHalIxN/nzJnzkJUu9Z1SA/osACy1qNJfXtL1b7tFJmsYfSWRJeHpqB48WgI661nq87mHCbUdjDDNhfISlQbORqcz/WYyW+6pSMwEPptb6jPXywwPy6dHWPMHeKYTvP8X5t92pW+rphS3fRAxT4/j9PZ1bPAtwsdDPLk0dzn+npWw2rOcK62nM7JCCCv+twCLoROpcHMrB4NMqVwsmm/OuzFvUFPsbi5i4Awr+nXV58Qua3pNroXa/za3/U6xduxVGq0biHrKGB3wtLm2lpP2XRld2o+v1t2lTYfGOOz5mln237DoPQV7Fs1kc7AdJav40LShNyWdTIjaM4Um5xtwfGhlTi79lA+3KGhVx5v6zVtRv5iSGP8L7N2ylYN++jT/ZACGe77hi116NCnjife7zXnXp5hOdk6HsTVx7F/wGXvLTGR8I5dHAFNzixUd56L4djzdy1g+emzUMZxbNZ8lgW70ec+CuUN203DFNLoXM80S8bRGm55I+K2z7Nq0heMhlrT9dBAeNw+wfWMs9Sb2oExG3/a3/aHMxesrAJ656NyCod8MD2QXeO4KSWXEtWQupmge1l9a60FPR0OGFDOluKVBturCXsQrwq26naBi4e1UfglNfQx8ljBUsMLLjHeccp+h/SJrzqljJVV98eJFWrRogYuLy3OHlaiisNUF8GU2qRmV/ubSMtPe3p65c+cye/bs5473KgdIi04BlxL1PHz4sE7DU+SVMqxr1666aGfp0qWfOo3cl3LtEvV9m00+6BbdTGasfyrRD1CnBJXqWegzuqQptewNH6uLzmlfCPg8H5PO1BvJbL6nehj5lNhqTydD5nqZP7WsRYCnlE+IokJumtxHjz5ANMT5/s30DWHUatmGxuWcMFCoiA8L5uKZvWy7UIjBQz258ONKgitUwnL3Kvw7T2eI513+mjAf5aAJlL+1iT13DPAqHMOkC67MFeB5YyH959gzqCMc3WVJ1y+LcGD3GdJJ4vLMa9RcMxi9qWN1wNPW7y/OOvdgXFl/Ri67zXvtG+C8fwzTbcazrI0dAedPcfLsaY5e1FC1VXvaNfJAIxHPrWXZO6YWvusmZEq1J3F7735uWpWiZllDto8YzMV2P1A3fNlTU+1abQoX/5rMEv+6fD6gHoUt9EmNSyDdKIHT02aw0aMLoztWxc4YUlMSSbp7ndXTJrPsdAIlSpnj989pzMZvZOtHFUh/LNVuwI1/dnOncFXqlVSx/rOhBPVYQKuE4+zarUfzCa0RGa4CezUPFADPV/NfwdlvgQeyAzyvx6h06fVtMaqHsi5mevCBvSGfl1JS1Fxf16YvN0yYuUFJaubdTPkX+Kyo1GNbNQuczfKWkJUb15l1TPlRX7Fiha42UqKVzzNpPykpbpFLymwi0SStJqXGU1prShTy2rVrzxvupf8u/dglxS51ncJqFzknqeN87733dGNGR0frSEXff//9U1PoEpmVYyRKKiSrt9mOh6fx6dVkTiSqyUiyuxvrsaSsKXWdjHIVdGb4VcDnpRgVg68kcizuUarf0VDBolJKWrk/uQ5X7lHRiH2eJNar7p+oH8j9m2GalAjO7dvJth17OO53Fw2u1GjXkw41YfeCpey9HY+ZRwMGfFyP2F+mc6XdtKcCz8+m/omxoRFWzuVp3PcjWlqcZ964P0kt74lJ8k3Oh8Whd8WBfhuGon0Q8fw38GxCpbvL6fu/bZh5t6amjS97DwSgcKxB72H9aentikHEbj7pcYG+6wai2pq5xjONiLPbWfrrOg7fTsK8sDcDRvUideMXDPwtkHJOSgzLNKZPQwfOqMsw7N2K2JrokxB6ns1rNrDv9CWC7unjXLYxfT5qQzn9G/z913YO7jtFKKbYV6xLk1JGXL3oh3nJd/B0VqK5e5CZC6yYsXskpePPZ6rxNCXs+N8s+nUDJ4PSsSvpw4DPOqI6uYFdsTX54oPKmOfSe/5V75E36fwC4Pkm7VbBWnPFA88DnonpWsZdT2J+UCrJD9LdAvMG2BswtpwZzspXq+fMzkVJ5DMkWc3sG8ksCk0jNlNK8EtnIyZUMMMoOzTc7Ez2mhwjaXZJNQt4E8khSU0/y6Qferly5XRR0qyEHemZ7urqSu3atXURRGlfmSHkntOXGxISogOM0qNdQOhvv/2mA7wZhCZJ9UuNp8gkPU0QXupbM1p95kWXpZz2QXbHi03V8MXVJJaGpj38oJM6vh+LmdKrmEme3tNSsr0rNJUPrybj/4BwJM95Q2sDfimvxN3i3yn3/Em1i3e1qFMTiLwbTlR8ClqMsHJ0wdHGgMSIMMLvpWJk44iLgxmqqAhSLJ2xM1YRFx6NwtYRk7R45L2WdvUP+uzQY2Sz6jjbO1OokANKbRLhIRGk6Jtiqp9ObFIqelolTh72EB6O2sYR/bQ4kg2scTROIywmHQtLc5TaeAJuBZNsYouVUTIxMWkYWdji7GyPubS11ISzc/RIdjWawrjq+kRjQyGr+9kabXoSkaGhRManY2TjTGEnC9LuBXMnLE73d4WBgugzuzluXYeBjSvqan21WhXJMZHcjbhHYhoYm9vi7GKHuREk3wsnNCyaZK0eRhY22JoZotGAmZUNZkb6aNNiCbyVhG1JZ5SaFF1HM5R2WJnoo01PIDw4lMhENUpbZ6y5zdYlf6LXagRdvKxfqXY/u8/F235cAfB823e44Pqe64HnAc9Dd9P49EoSpzJQJ1DTWMGGmlY4vkK7vecuLMsBgjVvxqr40DeJPTGqh391NlSwtpyS2i5PZ0e/6Fyvy/HSkWjPnj1I6jqrOPyT1iiRzS5duuh0WTObpLsliihyRpJ2HzBgAMWLF8+VyxR2vfz34Ycf6tjrktYfOHCgDviKLV++HBGXly5GT6tdHTZsmK7He8WKFbMlJ5UrF5IHg+4NTeOza0mcy/RsdbbUZ0VNqyfqcub2kgR8zvJNZFxQ6kOpJUd9BeOLGjO41L9lgvIPeOaEJzTcO/ELHxwvzII+jXE1z74Cx8vNriE17CrnYx2pWtr+BXU8tajT01ErDDA00MtD8KclNSGMwIAU7A1jLoUAACAASURBVEsVxToX6oxfzpdv9lkFwDNX909LSug5Zk/4nAkrLuDyTjemTBtFm4quZCVnajUq0lQqYk8soteZ0qwc2EiXTtB9DcbdZtX6nQRY12bweyVQGhhgkKcPX646CW1CEKf99alYzoXcfvU96UqeBTwlIjPhRjIzA0Xm/r6JnuB2LzPqueUP0NsSkMowv2RuPojKSMlRF1tDFlYxx+QtezFKtFNAotRnChHnedE/iRSKUHvWLj/SlvLo0aM6WSKJogoIlPrJ3DCRghJylKw5ODhYF9kUNr3uWdZqdb3ZBVjWqVPniaDyzp07uhIDAasZLPjcWGd+j5nwIJMgHb8yP1tXalriISK4+WQRyRqqHo0jMJPMUht7QxaWM8NR+Tir/s0Gnvnk4IJp//MeKACeuXoL3Aeei7cfRL9MA0of/I1DhdowtF01uBuCytEdK0Uy8bEJpEVdZNmBEIqZBrAw5h3WDGyEjWEakUGBhAbdZOuRi6hdS2F7MxyXxo3wcYeohDTS0rVYOBamkL0JKZJeuBtNsor7Gm5Olhgo1MSHB3M3UYuxmS0OVgpiwkKJjEvHxMmdYrYQcjuA6DQ9LBwKUcjeiITwUMKi0zF3csHV1pikMH/uRCRjaOaAm5slqVGh3I1OxsjeFTdlGnfuxqBITUNjYomFYTrxiRrMHV1wsTdHkRiJf0A4ySYOFHO3xzAlmuCACF0Bv5GlA26OZiSdWkLjn/RZMrUb5V2tyGuqzNOAp0QYj0em88mlxMeinWNcjJhQ6dlp39y8raRF55iLiSy4m0byg5R7KRM9fi2rpJZzXnsvN6/0/tiHDh3i+vXrOgKHhYXFMycMCgrSySpJraciU9GttM6cMWOGrk/7+fPnddqaIiafGyb1ftWrV9fpdAqjXYhFsiYxiboKw13mLlq06L+mF2C6adMm3b9LlDerJmlurDe/xrwQnc6nEr2Pf1RTOc7FiPH5+Gxl+GLNzWS6XE9+6JqyJnpMK2VKczfjx6JtBcAzv+6egnnfZA8UAM9c3b37wHPhqj+4pnGj0M3rmDbvy4CmDuzo/yGRI1bS3vgMW9YdwaGGJ3v8YqiuDGZxdHVWDWyAYcgOvpu6lkt3AvBXuNKiRzscjoZTtGt1FOu/ZsZtW6xUKThXbMmHvaoRuG0ZK3ec48b5aEp++j0/D26AlUE0h5Yu4M9r8RjZVaTFO0bsXLqC4yHGlOv1Bd9UucqAT34l0rIwtdt+TP96sPe3ZWw+FY/9O1346sMi7BoykkVhhpSr1ooeHT04t2I+W3zVlGg3kEEuh2k57yr1TJMJ1bPEwdmctKAYbOt3YmgvH5K3rmTB3wcJt/Sk0+dDqRXyF+NGrCexjC2mNrXoN7A2qgOLGfRXMgP6DqB/H59X67zxEvv5NOCZrNKy4E4Kn9949ANUyFDBjmoWlLXOv4iMXOKFqHSanEvg7oM+1BZ68ImbMeM9zTDMOanDl/Bmzp8iGp0iJC+pa2l9+TwTOSUBq5LOzjCJnAqT/JtvvtFJNEndpWh+5oYNHjxYB3BlHSIJJXNnsJ5FU1Sir82aNXtsfRnrkC5HM2fOfEiE0tN7yzbzwYVKSnttUCpDfBOJelA3ba8H+7wtdC0r89vCEtV4H4kjMEPbCfi8iAmTSpk+llUoAJ75vVMF87+JHigAnrm6a/eB57wFP7LpipaS9g44VG3JJ92KcnTwR88BnrUJ++NTpmmHMq+VEWv/3E6IqSvKh8BzFmdbzWJUpXtsnD2ToLJNMI28jYt3beJ+2o9J7860rlUEI2K5ceYK/jdPcdQ3CJdSZYi/dpVYq5J41ahPA+UehvzkR3lPL6rXqIjd3SNsPRSIa3l7jvweT8fpDbg5cQV3vEpRqUp1yjqmcmb7dm7pF8fLuxbVktbR7lx9jn5ZmeO/jWOZ6QBmVgvhp/3+VPAsxLG5+7F7vzpufr+zwPxT5lYO4K91JvSaVo3zU/4mrmo9WpS6QNN5Jvz9U0ecs+yH1PcJWzk37e+//9ZFoCQlmtmCE9WMvJjIqnuP6im/cjVibHkzTPKZyCMs3C6n4vkzKv3hkt+1ERKEGe5vYT936bcuZCBJX2eOZD7pvpg1a5Yu2iiEnsw2bdo0XdciiTR26tTpYfo7J++tDNF3WYN0HJKe80JmyiAWSSRWSFISzXwSsejy5cs6zVEpK3hSRDQn15qfY8WlaZjul8xE/0dp9t42Biz0tsD4NemHPf5sPN+EPXq+ejga8n0ZJa6ZFCQKgGd+3kUFc7+pHigAnrm6c5lS7Z4d6GV3lhHTQvlgQmOiJgzmQvdl9LE+z99rTuBWt9zDiOcvEVVZObgOd9d8yky94cxpIcBzWxbgOZcbnWcz1DOeHUum4OvWEqtLGzlwE8z1StJxZE/qlXVAL+ESq77dQWxRNSHBUZRp3JWSiZc5fPQUpyOrMWZ0RcJOneLw0UskmrhT0V2D7/kw3HyqYHwrCfdOdXEM8eXo4UOcj9KnbPNO1NLc4PDRk5wKKUo7bz9GR7fn9FAvTqz7lsVGffmhcjCzdvvh6WHLgcVHcWtcnXKWMZxPKEvzQkFs2WjOB7O8uf7tHwSXqUWzspdpPseYDT93xjWLVIXUywlLOTdN6gL79ev3GPCUDPaJ6HQ6nUkg4IFYvERk/qhkTj1HI16H38bdQak0vpj40DVeJnrMLG1KY9f8qT3NzT2S7j+ig7ls2bKnMsEz5pdop7DGhwwZ8tiSNm7cqNP5FFKPAMEjR448lyn/otckKfwFCxboBOqlg5LIKgmjXjoPpaam6oCoyDkJAM4azZRI7JIlS3TAWghSZmZvb3O+wEQ1oy4lsjL60UfdopIm9CmuzHEt3Bfdw4zjj4Sl4XM24eHpjS30meGppILto4hsAfB8snc16ckkJCSjb2aNWQ52m3rZvczWedp0EmIS0RgrMVcaPaFNZ7ZGKTgoGx4oAJ7ZcNLLH3IfeM6dM401p5IoZmmDdeUOjB5aF73DPzJ26UUSVAos7cvQvlNF9vjFUa+YAf+s2EyEQ0fG9dNjxZytBEfFEKbvQK3mDbF5GPHMDDy/46p7GwyOLWf9BQPqvt+OHp0bUMJOiTbuFLN6T2afWolraTeqVKlI7Kk9nPSNRs+zK+M7JbNwzhaCk7S4VGlL7/ddufj3n+y/FoNJ0dp88EF5Ls1fwo7gaNKtPWnaugaaY1vYey4cbdGmDKhxg5HhbTn1BOBZrmoNbE/+w5q954jVOuHduQeNLa6xMQvwbFE3kcnD5nLT2JtPvx9KHde8rVN8UqpdpdHyZ3AqXS4lPdz+Zhb6LKxsTuHXRDMzNk2D9e6Yh+uThhr/8zDly5KmrwUwfvnn5t9nilTS559/riMNVa1a9ZlDSz2ndDsS/UwDg0clEZLmPnnypK515dChQ5F9l6hkTppELEX4XlLrAixFu1NqPOV/S32ngF+RdMrKupc1xMTE6GpTS5UqpWvv+bam2eVar8Sq6H8mgSMpj9pxHahuQW17Q1Alc2n7QiavOA76dpT2aUG3jnUpYa9EkRrC8b9W8vvfZ0mw9MCnTQda1S+Pefhxll43ouU7FSlsaYQq6Qa7Zp3Btq0HwacuY1OzDXVK2qCvieHCuoX8atqBCZUi2LRWRaPhtXHSUxF1eQ/7ou2oW6UiDmYGxKRpsMn0fNnrK1hQ3owOmd5P+QM8Uwg6up1jKW7Uf6cS9kp9Uv13s2ijMR0/roPTEyV9ozn2y++kN/uQOm5Z368aUu+FE21gh4tFDpQ5SOvOqyfYvzeaMo3dOLx+FfvOBQEO1B3yJX2L+vPzD8s5m+hCw05daFI0ltXLV3H0cqjuUTRu8BlzBlYnczW3NjmUE1vX8ds/J4lOtKVq2z7071Aew8hr7Fz5O5uP+6NXuAptunemYXlXTPTC2DVtNv4NRtC3mjmBRzez/LeNXIp9UE9sXI+RP/bG6tRy5i8/hrpYfTp3b4DVjSP4GpaiUa2K2Ji8nWUuOfm+e9mxCoDny3oum+dp0hIJDbyN/9040DPDsagHRR0t0EuN5MaVW9xTGWFpY4+LoxlxKWqslAbEB/oTnO6AVzlrYm/dJCg6BT0zaxyd7TCMV2HsYAZRYaTYe+BiqiYm7AbXLl3l2DF/7Kt5YnrnOOedmjGiZVUsDNO4e9OPwGgVZvY22JobEhsWSnSiHrZFilHUIoGrVwJIViixK+xBEXtDYkMCCAyLRWvuQgkPS2L9/AhKVGNq44a7swlxwQGExWqxcnWnsEUyt1JtqOCiJCEqiLsKJzzMUgmJTUFpYYNZagR+fkHEpZvgXKI4zsYpREfr41jUnOSgSNJMLbCx0SPyxnVux5hQomIpHPJQoki28UnAU3qyz7uexIg7j1KBo9yM+LK0Emvj1+eF1P1IHCtjH0WNBrkZM7WMEou3sLuGpKAFTD6vhWQGSJX2mYULF374pEr/d6mflJS7RCWFAJTTXYH27t2L1KRKDaew0yVC+9133+nWIC0wL126ROPGjR9KK2V+jUjtp0RqJRqa04A4m6+rPDvsULSKpifiHraodNdXsKuWJSXN9dGkxXFw9XhmhtRkRE1rgs+f5o51Zbq0qkjEqqksTfKhg7czBqlRXDznBx4NaVHUlzHHTRnZsSnlHUxJiz3GT+03U2hMRfZ/P5+Id4YyYVgTrG/+ybC+oznRfR3HmgcwdWwaH67tTjH9dAL3/syvQe70bPEeHjZGpGug/ZFYNmUiPy0op2RgYZOHH3b5AzxVRJ5czf92aenXqw3ebgb4Lv2Eb+62Z0iVewQr69DOpzCP5z2CWDvoC1KG/ULPsllloVK4vmYCv9kP5RsfYy4e2splkzp0qO2eZYzs3R7atDhObl/KmpDqfFY3lhkbz+JevCrebvY4lvIgdetX/BjXnM6lTFAb2FHcNoBpW25QwbMKFZ2U6DuVoWpxWx5+Mqrvce7PNey4AyWreOKoF8Olo2nU/aQGget+Zl9ieRpVcEJ19w7xrjVoUr0kyqA1tK0xhLs9lrFhelOs74Vy59Y5ts7YTmLN2tT1rkalqmo2fjCXlG6tKWKgxdK1LCVVh5hw2JCBXZrh5ajMQ9mm7Pn2bTmqAHi+DTupTeXupZ0sXLAa33hIjjGh5oDhDG3uidLg9QFJr6urnwQ849O1jDqXwPzIRzVec0uZ0q+IyXMki6LY/+23XH1/HB9WskKbHMG+Xf9wXFWWdxW7mDDlV04HO9Ny3DSm938HM9KJvL6PRZNn8vvuW5hXa8Enoz6hXbUi2epNvdovma6ZyE89nAyZVkapE7V/20wApXRvETkkJyenp16edCrKOEYihxkm/y4pdolIbtmyBaVS+cxe6S/jvz/++EMngeTj44OUiQhLXcTvxVavXk1cXBw9evTQzZ3ZJM2+dOlSAgMDdR9C2elN/zLrex3OkWYIOyLTaXoq/uFy2ljos6CqBc6mejrgeeiv71lh3IcFbTxIDzzEtDnXqPaeBX9Pu0n730fS0N4YhSYRv/0b2HYmnvLljVl60/oJwLMGoX+t4XRqOWp6OxF06A4mjlf51X4ER5veeSbwFF7R4ONx/JKpxntycVOGFTNB+UC2LH+AJ2gTLvPLZ1uxllr+aoksaTMFk0ljsL+6hsN2Xfjc4xYLJn7H7ycVNBo5ie/7FOKfj7/UAc9urnfZvvY3fl93i+Ide9HLK5JZ30xmn/479O4/gPIJ/7DXog19TY7x3ZSfOKaqxGdTxtGvphGbhnVhyvEEYrRudB0xngFVYlg6YRLL90fj9dUCVg+qiSbBn13L5hJScxRdLE8ycW84DRu2okkJEV9P5+a6EfTf7MH4r3tSw92cFL9tjDmYRMdmLajtbpEF7GlJDznO1JWnKVSzOZ1qFsVUoSY5IY344P38+s0las36BB8nY1ClkqY1wMgwBd+fB/HxzZLU84/B+/vJtChqCppgtny2kthmrWjTuDRKPX9+HzSEwxWHM7JbLQqZGWGQ4suCL45R+pM21Pd0eEGt0dfh6Xoz1lAAPN+MfSpYZS564EnAMzZNy0en4h+LJkpf9C6uxug/E8tHsOOLL7nYYQafe9ugTQpj2+b1HEivQCu9E5zTq0DruqYsbLUFn+3f4KM6x6qpC4lvMoqBjQqRfHEjY+b603pkX5qUsntuynxHQArvXX5UDtDG1oAZZZUUs8xf1n1ubZfoW6alpenS5U8zAXsiYyS1npKez2xjxozR1U8KCJXopOhp5qSNHTtWB45Fo/Orr77Skdakm5KsWYCltbW1jtiU1QTASDRXRPIlFZ9XJoBX/JWbJjWrmcsG0jVaVgem0sv30X3b0dKAOVXMcXoMePblp7bF0dMEs/nTlUQXSeDHa55sWtgZF92C1URf2cXaw1dxsDXlp+++Y/eZgAfAxQC34iOY9XMt4k5cxtHLldWT/8C44zBGuO+ktV87Dje+QK/KA9meUbCttaXuiNksHtVBF/GUVrULriUx5HbKQ/dMKmbKpwI8De8Xo+cX8IRELi6fzDLte4wqd4WOE0xZtLwRVzYt4ZBZfXxu+hLhUpW2TfX4tfdflJjfm7Rvx+mAZ+dCacTEJ6GfeIGvN0TRtWNDLLd9wQ9Ok/mliRE7Ni5gU0IZSqqjsK3cipame+m30oRZ4705OfQTggcsprPxCTb+cxKtqSFhSfY069aGIiZmODtZkBJ9gfVTl2L54bc0UO1n6KdfsHSbL2btZnH61w8pbhzHwZ8nMnXNTWoMn0K/krf4bPgo1u67gULZg3VXFtLmoUayiohzG1lyMpY6TTpRq8gDGTutBv998xmzuzQzJr6LQ2ZuQPI5ptb/CmZMp9j+yewuMYYfOpfBKCvw1IfEkCMsGD2V7eGVGDF7OO8Wj2PjoN9J7dGVdrWL/ktvOzefk//S2AXA87+02wXX+kQPZBd4bqhiTmun59WfCvD8jP21PqdfBUu0yZEcOLCPq5Y+tNE7yqEYF+pUNufvry7SdP0oSlxexrdLzRkxrxMekh7XRnN45iR2l+jNly0qYPwc9vz1eypKH7vfVk7sScBT5Hwk0pbbJmSYrK0qc3rOsLAwnaySRDSFKPQ0EzLS8OHDdcdl1sJcvHixrmORm5sbwjyfP39+ji1RwKyIvgsolhS+pNtFtkkioOHh4boOTFK/KeSirCbaops3b9Z1K8rocJRjC3vCQAI2pR5Val2lO9TzlAJeZS1SWiAyVi4u9+HiCwHPNh6oYy+zYtw+bOtbsO2nQNr+NpLGTiYo1Anc2LeBbecSqeBlxK9+T4p4CvC8Rplu3bEKi8LC3RWDM9Oof6k1h997dsQzu8CzXr16D7VXX8VPzzpXGic83rlLS9qtzQycdYWqNhe4Un0KP9TXY9vfSzigqIr7vRBMPRvSo54pu0eM42b3IbgsmkKyRDwLxXLh4Hb+2bmbtVFefDeuB847RzHbcTKL3xPgOZc/wlypZqmhVP2eNLI8y5d9L9Hx9+YEjPyShOFLaGtylvW7DmNetjapuxYze0MApbqPZsHIhhjGXGLj9CWY9p1EY80BJmSJeMbeDiLNxZnUi1v4458rFKtWgj2BPCXiqSb64haWHYugSoP21ClujZ5CizotnaATS5m0w43xo5viaqyPQqNGpdUQd/RH6ne/xeiNgzHes5CfLlRh1txelFWGPR7x1MbgH5COk5OKY8vXcTy8BN1HluX4sDWoe3elTU33AuCZSzd0AfDMJccWDPvmeCDngWdPhu5NxMXcANRpRBk4UKffSHro7WDqz5u5dluPCsNnsnioD5EH5jN6T2lmjX8XB10kNYnLKyayzLg9E9pWfW4nouwAT+meIyng3DSJnFlaWurIP88ChDmxhgkTJlC/fn1dLeTTLDo6WkfUEQZ7yZIlHx524MABHdBq2bIl7du3Z8eOHTmW1paOSTKnSCFJKYC0u5S5xKR+U4hNIqOUFVhKCYGAzuPHj+v6uz+vO1NO+FCA8Ny5c3XR1YYNGz5GwsqJ8Z81hgDPdUFpdLv8SJEha8Tz4KpxTA+szqe1HIi5fYFz6hJ0aVOdpPWzWBpfnVaVHdBPu8fVy/7oF2/I++6X+fqJNZ4PgGePj6nhIh8qasK3j6NuNoCnaI1Ov5zIqExdy54U8RTZq2rVquWq20QhYd26dY/Pke7Pn58O5euTJZiz6Xvqm97ln7+XcMjiPZpHXebCPUOKl9HjxOowGk7vQPz0UZysNJBm7vGc3X2INDtbDgbaMGhgS9yOT+Lrm3UZ9m4Zwm+uZ6+qKtXU/kTqF8bT0I8/Aj2ZMtyTw5+MzAQ890PhhpQyTSTq5glW7HBm4u998UgJYveKefhVHE5v+3NMygw8tWFsH/0tFyo0w1MRxp2INEqXtWHdkVuUK1URL6nxdCmHl20sQRpXyjkp0cTeYP2anQRij2cJB4z1DNHDiqIlU9g3fzOJlWpSysEUY4UeShcr/Bd9y/hDobrOf5p0NQZ2leg5diw9K6eyLVOq3TRyJ+PGnKd8W09Sr/qTbOJFq/amrPz2PFU+ak2d0nYFqfZcuqsLgGcuObZg2DfHAzkPPJ+RatcWoVT6BVacKcZXk7pi67+FOXNv0uB/A6hd2AzVvSusmbGK5Hf70K9ucQyfo9uUHeApMj5CeMlNk1SySAhJlDG3GdkC0ATgTZ8+/amAKSkpiZ07d+oisNKfPcNu3bqlA3fSP116tksqPqfaUt68eVOnwSlMdknBCoNdUu8SXcyQBZPUflb9Tunn/tdff+mY7kJ4ym0TkXpZm+xZmzZtdFJPeWkSSdwekUbz04+kipqb6/NLNQtcTPXQqpLx3bWYqatOgr4VRSvXp02bBpR3s8EgPZSTG/9g9Zb7rPaaLdrSop4n5uEnWX7DkObeFShkYYQq2Y89P57DtnVJUm6F4lyrMSV0TR80xF1cz7dBlRnjFcmWv1Q0GFILRz1J2+/jQLQtPpW8dKz2J9V4fl/ClKEej+q88y/VLjuWTtix1Uy7UZrxPbwxS73H+TMHuG5Rg+Y2IWxZvZZ91xVUaN+Tvu8WJ+Lwcub9dZvSrVtS6M5+9l4KQ+XRgD6d6uORfIpZk5YS4tGBFnVVRCmrUBdf/vhjK1fVxWn7QVealDXgzK+rSHmvH9UM/Tl12ZcUtR6X9u7ifJAp1br2ZWDTMhimx3Nu1wrW3CjDkLZ2HL4Zh2fZKpR3ErKOhsQ7B1j84yp8tUVp0L4TjYrE8sfvazh+JUx3Gxr79KKj4Xa2On/MjGZF0ENDcvh19m3awJbj14lPtaVcsx4M6OiJ+tZx1v+xiWPXIzF1rkDz1pWJ23kb5z4dqe9uhioxjKMH9xNgLYQ0M66sOkpyhSpULeeMkSKJq9uWsXDNOQzK1KdjtyYUDtrKtHMW9O/0HmXtTQvIRbn0YigAnrnk2P/EsNpUYqOSMLSxQvnswsdnu0OTwr2IZEwcbMhjQrtuXdkFnqsqmNFRajyzaI0+fnHPr/FsVd+VA5Pmc7jmQCa0tObShlUc8Ad9jQo9QwUpyvJ07NqIstlgVR4OTaP2uUc/4PlZ4ymMbQGEUkPp5eWVa4+ARBalVlNqKD08PJ44T0YNp9R5CvjLqDEU0FWpUiVEWknqRSVyWrZs2RxZq0Q0hRwkwFvS6gL4u3XrhojKS7RKAKaA86wmgPXnn3/W3YdWVlY5spanDSJgU/rGX7hwQUd6krKD3EyzP20dR6JVvH8yjpgHakqFDRTsrGFJaYvXhxQnrPaaB2I4nfxI8mm+p5KB7iYP3wH5Czxz9VZ5+cG1Ku7dvsiJY9GUalkfjxfcU23aPa6dOEt6aR+8HPJQk1ibwM2D+/EzLkbNyqWxfFP0R19+p/LtzALgmW+uf8mJk/z5Z/ktPNq/Q2l7JZrUe/ge3kaER0saemTtH67R9W9PMLbHXpmVbKIh3ncz04O9GPeux0uI5WpJCz7M7C0pdG5tw/6FsTT+qhZcPcHxy8l4Nq5HKXuT7H0xaiI4/NMyQt8dTIeSeS+a/TRW+5fnEliQidU+r5QpfYuaPKdrUQpBJ05wz+Od+y9NVTKBAXcI09hSRBFOlMKOIu6OaAJPsSPUmaY1CqOIDeLSiTNcCYjFyKkYlapXooSTJdkRJFh1I4lufo/ID90c77PaM3dXeck77YVPk1pSiTJKvaKk3DNq+l54oOecIIBu69atCIjs2bPnU48WcCldqSTKKKSeDBPAJf3Uhd0uaW8hAuWEybULyJTUtaSxhWQkKVjRFZX1Sso/azclKVHYtWsXUpP60Ucf5cQynjqGRF7l4+DPP//USTpJd6fMOqe5OnmWwXU6nmcTOJIJ1O2takE9B0MUz/ywy7tV3k3W4LzvkU6uu4GCeeXNaKFL2d+3AuD55P3QqNNISUpFz9QMk+y8yPJuW58+k1ZFcmIKWkNjTI0Ns/fb9Tqs+w1cQwHwfNM2LeYU3w04jvf33WlQzBpVYhA7lnzHbe9vGPKOXZarSeby7+PYU+ILPnnHPsvf1ETsnECDC80591lV7l0/yp6TetTrWAtn4+y8+ZPx+2s2P8fV4atGUXzR4jZ913vju2wzKu9ONC+VzOFrqVT0rk5pR7PnANsUAtaNp09QRzYPr4ppHu/Jk4BnkkrLtCtJjA96pOM5trAxn5cyfa2+hL84Gce0yEc6nh/qdDzzb40S1RPtShFDFx3NzMSenNpWAVDSzUoAlJBjpP7tSRYSEqJjrguZJ3NUU9LsAgiltlJqHUVsPidM9EEFyMp4AmalftTCwkKn5ymp7Q4dOuhITZlNIpASvZXIqNSE5qZJ3auQnWQNUuP6pJaduTl/5rFDk9SM8U1icUQmubJiJnxYUpmtD668WOe+kFQanH9Uh9rQQp+ZnkoqFnQuygv3F8zxFnugAHi+aZv7NOBZbSTvqw8yY9oijqaUZdCYkbRVHmXkiIlcK9KJjz7sSx3FcWZ8/xt+zk0Z/UV3il//kcYXm3PuarCJTwAAIABJREFU08oEH/6LZcviKFU9mi3LN+GbZE61Pl8wqX8Nkg/8yNCvfuNasjVe9fvz9aTeVLAOYf3w1aR160K7oucZUGctDl2scazSmz7NK2B8awtfH0ihi48TB0bNZU/qHcLjvRgwfQI9Ssawcd40Fm44RZTKi4Gzv2WQ13U+7RTIZ/sHUSqPs21PAp5CgFgTkErPK48kX1pa6DO/ijmFXhONzFS1Fudd9x6mK+VWHuFhwvellc+VYcqt215AoQAtSbkLkJL6ytwgy0hrSiHkiFSRt7f3Ey9HIqIiUSSamcIwzzABrJKKF3F5ScULQH5Vk/HkPpI6TYkmSq2r+EDS2NKac9GiRQijPqsvAgICdPNL2j83tTslGr1hwwZkvv79++uIYPlpielaZt9K5utbj6L1Lc30+MPH6jkZhbxb9bATcfwY9eijrqejId8V9GrPuw0omOmt9UAB8HzTtlaAZ4sBzDhzjSRdTkoP6yL1+WzKMCzuXkFTogktLY8zYqMp33xen4iF/fjLay6TvFP4e9t2gu2qUeHWIe4UrUc97WbaXnv/PvA89CdLF9+jcCUFseoStO1owvJhh6j6fX1u956P1YJx2F9ew9+q5kzrXRmz+HPM+vgInl91pLHtMXoW7sKpjrNZ/3NfypkriL+8kVEHU+lR05J1A4/ReP0IKgZt4ofvIvDp7ULwqQQqvmvGov2p9O3VBh+328ys+CuV9s2ksUPeIs8nAU+RNtwblU6jk49ErmVVe6pbUMfu9UgHnolIo+qpR/WdpY31mF7SlBaF87Au6gnPj4BPqXfcvXs3bdu2pUyZMjn+lAmQErAmkc/vv//+qSlj0c6UGsrx48c/BH3Xr1/Xibm3aNFCRzQSIPqqJpHeTZs26SKrQmjatm2bjrgk65SaSom+iqZnVpNrENAqpQm5aVeuXNFFYqUc4Fni+7m5hqxjbwpJY9DFBEIelFDK83Xa24KKdjnQtvEVLyQmVYPD3hgdwSjDRhUzYWKWiGxBqv0VHV1w+n/SAwXA803b9idGPCdz1qY+zskhuNXrS1O7S4zpe5ZmP3fCcMUA1nnNY0wZf3754Tu2h9jjnBaOQf0PGeZ2jC63W3E+M/CsqkRtXI72/ezZ1nUpBl81JnLIAgyn/w8nv83sVjRnSs8KKOPOM3vIIcp+2YnGdscYUH8PpQYpCDNvz1c9vDG9uZmvMoDnkOt03TWMMlGH+HXQTux6lCX6XAxlG1qy8ri0fWtFDedbzKi0lCr7Z9DI/hHwlPq8lStX5uouJSYm6iJS3bt3f2yegAQ1w88nsj7uUdRjlocJH5Uyxeg5bPNcXTAgv4fjziUwMTTt4VQNrQ342VNJcav8F48XwCXgTuobxa8ODg457pJr167pIpZSU/k0ktHp06d1UkYS8bS3v19uImUAAhDl3OXLl+uik5lrQF9moUIqEqAtrHRpzSl1qMIYT05O1hGLPD09/yW5I/WdQsSSetCcYtY/ae2iaDBkyBDddeYFaz67/rseq2KkbxJ/x2QqFbE1YJ635XMIfNmd4eWOk4/OuVcTGZqpXW51pR6zyijxyaLjWwA8X8THWtQqDQoD/ZfgFLzIPDl5rBaNWgN6+vmWRcrJq3ldxioAnq/LTmR3HU9JtV/z6IRjxHnCjEtTXXmdpVfcGftJPeJWDGauug9Dallx5eJBbutXoEFpM9KNClEsYiVtt7kwr9+7WN3dz6ol9yicFXh+3QOndf1ovTiU8k36MW7sxzQuZoFCHcjGz1eS1KkLHTwu8FGzWwza1ohba/7gptO7tCwSzNzz0EsinpmB5+D9FBtZnl3TxrLqpgtdPhvN/zrXwi7uHwZ1CeWLPQMpmbcBzyey2mU74tM0zL6Zwtg7j9KBVY0UbKpliYtpHi8yy/0RlKjmnePxhKTeDxdJI5VeLkbMLW/22qQqJdX95Zdf6gCXAKycrvcUACmgTuoqJaWfuTtOhruCgoIQ7U5plZm5zlNAoUQ7BXxK5DNr7WV2H8eM4ySKKkxxIQ9JjausR2pLBXjLPKNHj34IfDOfM2PGDBYuXPii02X7eNkDmaNYsWLPJGJle8AcPFDS7VP9kpkWkEImjhFHqphT87mNGnJwIVmGuh2npvqJOKLS74c7pTtmF0dDZpU1wz6L7EZ+AU91cjSBCQqcrK0wNcyFtshaDekqNQo9fQxeRbEkk281CbfYezwBr5qFiL9yG6FtKUwscS7kiqUqhqCQCFL0rSnsUQhrYrnte4dYOV+hxN61EK5OFrr3XIZpNSoSokIICo0iSWuElYMLhRytMSaZ8IAAgu4lo29ojoNbIZztlOirkgi7EwW29jjamKJICeeKbyDJDwZUKG1wK+SEMiWawJBI0oxsKVzEjkS/C9y19qKqu8UbBJhz7/nIiZELgGdOeDEvx0i8yV/zr1OyV13KO5mhSYni3J6/uFu8NRWTTrL8t/VcSPWgw4APaFnRhdQbfzPp2w1o3/mAHj7JbFm+jhPRjrzfuw+dPRP4ffJsDpp3YWRnC67uTcS+uBEaQ3dqNrLg7Mw9aJs4c+qH+QR7NaOamy32TqWoVrMsNkap3NwwmwXRPvyvhRGrv4uk5bSmWIddZM/BS2gtLQjUs6NJGVOOLgql9jfvUyjuCrvnnURdWcPpfb5Yla2Es9KeCnUrYnpwFh9FdGHjJ5UxyUt/PkVOSZYgkY+t4WkMuJhI6IMfIfn3OR4mDC6tzLeoTIpKy6wbyUwOSCVBRBEBD2M95pY0pXk+p9mzbp2kmEVvs1WrVjrpopw26bku4FLaUD5Jj1L0PCXdLiLfEvXMkA6aOnWqrp+61DxKKYAA01cxqeMUjVABnJJSF7AnQFe6Awl5SHQ6s5qsQaSdROQ+N0yISyLTJPWwAnxzW9j/Za7hVGQ6w68kcThB/fD0Npb6/FzFAod80FaLT9cw9lISC+6mkfogze5upGBacVM6Ff33myl/gKeGuPN/MPyIIcPaNaOik/JlXP/Mc7TJEZy9Eoy+XVHKu2jxuxKNXemi2Ju87Ad3OqE7Z/Hx0Sos6BHFpzWn/p+984COqlqj8Dc1vUIKSUggQBJaaNKl994VBAQRKyBKR0F8IGJDQFQsKIgURZReRZAOoYfQISEkpPc+kylvnaEkIpre4J613nI95p62z7mZPX/ZP3GtvLDzaMCAZ7thfmEvm/afI9PGj34TJ9FHto1Xu31OQnNPrJTV6DxsNMP61MfhAfM0khp+ho0/beDAhevE661wbzWQic+2RH3lT9Zu/pPjtxIxV3vQvM9zjBreFKvQfcx+aTlZA8Yx78XW2EXu5K03vyEwJpTQDEcadOzJC0PbkH5wO1uPXyLbvj6D33yV2iGrWXG1ObPfaoNjYbdf7CdUsQeUiGfFPr8SXr2RrBu/M/7dI9Tr6Ic29DrJ5s0Y9cZAfGzkaCOO89WuTAYOa4unRf7cu4bMGI7v+JnNp9LwdIcrZ9Jp+dJA3M4fJrnLWPrVKB9ySveBFZIqs69m8F0ul3ZtlYz1ja2plyu7tYQP4m/DH43WMuZyBlfvmYkE8j0clCxvYIVzGVtiH4XDmTNnTJWTXnrpJZNuZHE2UZVJWD0Fqf23rHARRiFIl7C63i/pKfqI2EqR2S0SbYT2ZlHaxo0biYyMNBFskTU/bdo0k/tcZLbfT+jJPb5wf48ePdqUZV4S2p3CjS8y+sX4IgbW1dW1KNsrsb7C6rngWiZLwzWk3PsRZSaHqR5mzPCxxCq3iavEVnF3YJGstzlcw6QbmdzR3mWdoort4EoqFtezeiQRLnPi2aMeiftOckuWSpbejae6tsVHHU3AwWNcjrWkYaf21DcLZv3h66iSUlHVbEHHtv5U0kZw6uARLqY60KJDa+q6WZBy7Sg79gWhdahBHfcsfttwkCyvTozvY87qORfpuuRlmhLMvt1HCc12xL9la+pVTuVowFnuhMSQYVmDzv074m0IYd+OA9zQ2FGvRXta1XXBzBjJzmmLCB4yiZecjzDtlWTG7Rxj8m4Z48+yaOEezJp2ZEAjK2LNqlEtYTvvv6Ph1d9GUOMRZM9oSOPU6vn8HNuRN19pRxV5Ipdvp1NZdpOliw9S58VXeKaJG/rECEJDNVTxdyFiywoWrdrCRYdBLPtoFP5OFqBNJWDPj/wQ1oxPXmuGdcxx5r6/D/c+fejrIyPazBv31AB+/fI8jd8dR1PH/H3PlfBVrfDDS8Szwh9hyW7AkHGHk38cIkxhi7nRgHW1RjSr44alUFE3aklJyERlb4tFHjXFH6zSoCH+1iXOXrxFhhGyzdxo/JQv9gYwr2RfbgTk769XlM3beEfDjGuZ3Lzn1haf9XVQ8p2/Fc6lnOF+K1XP3GsZ/BKXTca9pAwHpYzvfSwY4FXatuL83T1B8ESyjajeI2p2/5v8Uf5G+/tTIpZUZIsLzVBRMehRteJFopMoXSliQe/HeR45csRUolLEXgry8HB8b0HWIvYn3OvCuioIbEBAgEk6SUgpifjN5s2b/yO2UpBCEQIwZ86cgkyV72eFpVVYWUX5TmFVfVQYQr4HK+EHLybqGBWUzulcVk9XlYyPvC0Y4mmGhfB1l3ATnPdgtJY51zM5lqbnvsiTWMfqOpZ0cnt0wl6ZE8+2Znw3aC2245tjI9zDZg1pVSeBXZvOofZrQNs+3akbuZynV2QztbkjSVoDdo2608Z4nX1/XSRVnYWmwUBmdDRn/YzVRNV0wdGxCt5uSvbtOmoinhP6qPlh3BX6/ToM1fpPWB/jQmW5BnmlajT3kfHDtlM42VTGJj2CK/4v867bDqZ+fxv/Jk/Rul0n2jXxxDL9LJ8M/ZMm377G05rtjO3wPcpBT9O8WS8G9vYi8s/tbDt2gViX1rwyuidu4esZ338Nqj6NqF2/DX37dcKnUo5+qiH7Gj+9/BnKaZ8wvLbNvduhI3r/EiacqsMXb3TF2SyHsRqSr7F2ye/EOFgSeTAUvymTeLG5+z+Ip402ltObNrHt9FUS3Tsy4YUuVMm6xq41a9B3m8mQB3OV8IV8zIeXiOdjfsDS9vJG4FFZ7bl7xWcZmHc1g+WRWtLvud/Ed+EMNzVT/aywFWaRUmiJGgNLgjP5PExLomDE99oLlVR83sgK65KI9SqmfQlh9R9++MFkFRSVhIpTOkgkEAmyN3DgwEdmbAt3v8g4F4LuNWvWNO1IuMUnTJjAK6+8YsrAnzdvXqF3KhKIhEC8IL0io19YGwUJFtZUUQtdzP1wGICwiA4ZMqREkn0EGRLZ8iLhSrjxy1KvMz+g6gywOjSLqTczibsX0iIoQ11zOVOrmzPIo2TJpyCdZxOymXctk93JOrLuvVrit/RsDzOm+Vn+K/kVWIs7JSS0SrKJ+yPCJu62XK52QTxHXuL5o5Pxvrmblf8LwmdsLQJ//o2LCi96jh5N2+RVdD/fnXPTGhPy51p+3KzHrVoYJy9pqOUUyRZtJ1aN0PHSBwpW/TwKTzRo4m+yYvNxlL6deKFBJHOHnqL3z+0IfHYZTt99RldFEKt3HUJnYc2FJBtG9u1Fo6iVNPyhOltez2DZoh3EKWvSZ+Rz9H66JjbJx3j3uZN0++klmqZuY3z/v6g/qxcNvevRyN8VRWYi4TeCOLB7J3sqD2dpyyvMGXOM+lM64eNRkwYNfHG2yrE2GjRnWTZgHbVXfEBHl/v/riF48wd8mtqdT59tjuWDv4c64oO2s2BNIHV79sTtry/41uZ5Vr/ZAYuHLJ42Bi0ZKQmEXT/Pvh07OOI1li/6qNj38w8kt5zBC40dS/KYn5ixJeL5xBy1tNF/QyAv4im+hwITsnn5UgYBqTmxaC5KGa+7qXmrliU2JUw+U7QGvr2VxYe3NQ+SHsR+6ihlbGxqg4+pDnX5bqmpqSxatMhkZRQWweJqQpVA1F0XRE7Eaj5cAlJYRd966y1TiUhBPsXnwtU9adIk0zpENR9BQoXeZ2GaiKEUMkUijECQWBHb2a5dO5OEkpBxEhbZ3GsS//7ZZ58xa9asImfTP7xeQfBFWIOQdxKhBSWhJlAYjPLqI1zuomDDBxEa7odTC/JZ21zO297mDPAwK5GkOaHXezw2mwU3MvkrVU9mLvmkQTYKvmtqg4Pw/f9LE8SzVatWJnWEkmwiVERYrh9JPEdd58XjE/EK+Yt175zEb/4QXFOjuHlsOxtpzniXowwL7Mrp2c24tuM7Vl1w4ymHaEIzPenZy4vocGjsfYPxI4OZuXsy9VTppEWGsHZHAHLfToxpHM08QTx/6cHtSf8j6c3PecYykF93B2BZxYkjsZaM6t2LpxLXUmdhJXbNr0tqbBI3RPlJTVX6vfgMfpZX+WrwFry/nEBH/e5crnYDaTcPsPZMFi2ebkWVS1/Qdm9z9o5IZPF/udr1Uex4/3+cqPsab/Wth4NSS3xiBvqQ7byzMpFhk543FVgxaDNIjYvg4t4feHfuKkItKmGWFsFt65fZe3wezVXpuVztT2G8sosfAtX07twcm4AFdD7Slb3jHTn80wbMBsykd43SLm9Skreq7MaWiGfZYS/NXE4QyIt4mmwMRvgtNIs3b2QSce+bUdg5nRQyJrirmehjiU0JxaOJKkrfh2QyI1hDxr04uPvQ7axnSTcP83JTZjCvIxWWRhFzKTQlc75I8+qV9+dCHF0QTFGR51Hu9jVr1uDo6Ghyt4vPBVkVsZgiLlQQR5Hl/qjkpLxnBhFnKtzmoj69SBgSAu1t27Y1WTpFVvmwYcP+NowQtRf/LtZanAk/wtIqyoAeOnTItB8fH58yqcOeH8we9YzQzpx8JpUfknJ+3AnKZ6WQMb2qmvE1LLArxvrZgnRuDdMw72YWQRoDOaJO0MFczs8tbHHOI8GpXLjacxPPGQew7GXOpsXfcSSrFi/MncvL1ltpNPIbrCwtqdFpHHPfe5F6KUdZ/N7HrD+WQaNXZ/P5lBaEr/6AKR9tIr36IGZ/Ph6nk9/z7qenaDKqK2nbFDy/9RW8L//E5ClfcDy9OkMnTWN0vSgWBuhzEU97VgwKYtr47wi3b8jwKf9j8tCmVFIlc/ST2fzRaCoza5z8W4ynISOc/T8t4p2lG4my78jMJR/yrHobo5u+yRF7cxSqujz36jM4Rahp+kpP2vm7oBJW3zun+HnRQr5df4BwCy+eHjmZ+S91RH11O4s+WsL601FYOjZl8NgB2OtCSavUlhd71sHaGMbm6fO4PPJrPmtvzclcMZ5W6SHs/OZj3v56B8lVevG/L+bR3XicNYsi6fbFGOpalYCCQGFfmArcTyKeFfjwpKUXDwL5IZ5iJq3eyMcX01kQqX0QXyn+vbIcXnZVM66mBVUsFcVGAoXxRZDO/11I55OoHL1OMadwA37macYbdUo/GasoqIt4SBHfKLLRZ8yYUWxi5sKFL2SLhOXzUZqcIsFJ6HkKsieSeUTGt6h8JMiqWFOTJk1MRK0wTYizHzt2zJQlL8Tiu3TpYnJzT5kyhTFjxpgsvPebmFdYZoW1VZDTh62zhZn/fh+hJSo0b4XVt6Qy5Yuyvvz0FYoNrwek8GOynnshzA+6DbVTMtPPgroOKpOmYmEDXESUSmymgfcupPFNQm66eXfM+ioZa5vYUNchby9C2RDP/CB5/xk9sXvm0v5CT85Pbk7eOyrI2AV51kj6ueX0Xe7A6qWDqVKgw8sm6fJ+fgzQ07lbW+q4WhX67AuyYvGsUZdGwIaPWKl7lkUj6pW64kpB11tRnpeIZxFPypidSXxcLAmpGpSWDri4OGClKozmgo6M+DR0ZhZYW5mVL7FaYxaJ4WmYu1XmkUnTBh0avQy1SvGIPwhGdFodMpWqzOSH8jri/BLPB+Qz6C4RTHnom7GrjYJJ3uY0q6QyWWYKqzEvjJpp2UZOJmSz9HoGm9P+PpGtQsYUNzWT/CyxKoXEi7zwK+jnwtr3yy+/kJKSYsp0t7a2LugQj3xeuLVFTOWj4u2EnqZw87/++usmzU5BOPft22eSOxL/X0gq+fv7F2odIklJjCUSi65cuWKK7xRJTOJ/ggzmLk8pRO+FdVYkM3l4eBRqvkd1ElgKq65IcBJFF5TKsqMYRd2UiGWecT6NtYn6B3Jhucec7aamg6ua+nZKrJUy1ArZf75r4n0S1s10nZHwLAM7wzW8fVvzD2JrLoNO1grm1rakoeNdcptXqwjEM+HIl4y42p6tY/wpzDdTXhjk+3N9CrevJ2Fbqyr2+U1GzffgJfOg0ZBFfHgEekdPXKwr7jtVMugUflSJeBYeO1P9mMzbR3n/40/YciqZqjWb8fzkiQxp6JY3ydLEceOmBldfN6zFS2iIYu9764nyb0Offg2xK7Lb1og24RZXUhyoU82+SL90jdpTLOn4O403z6NtpX/+6TLEnmV9oB39O3n/8xehMZELm4Iw79qKWlZl+mfvX0+6IMTzPvlceCmdxZHZxORK8hGfVVXIGOKsokMVNY2sFab4MMt8kENh3RTWnniNgcvpBv6M1PBZpPZBvNv9xbuoZLxe5a51tdJ/xJ4V6VqXQmdByIQEkbAyCvd3cbicRfnMr7/+mqVLlz4yi3vEiBGmWE8h7C6SgERm+6+//mqyPAoraWESRMQ4IltfWHGFEL0guGKc+/qlIr7zfhPPCoukqNcuLK9WVsVjrRYWW7EGsR9R912EFFT0FpVh4PMbmayK1T6QNsq9JwsZ9LNT0Lqymqo2Cqqay7GRyxDcQGEqJYyJaKbpjYRqDISn6TkRn83WJD3xD72z4tlKShn9HJRMqWmBn50y316L8k88K/pNkNb/OCIgEc8inepd4rnkjyC8mnam1tFlbHJ6jtn965J48Rino3RYOtSkYU011y8GEhwSi97KgyZPN8dX/wdTJkQx+rshmF87xZnLlzj1+228nhvJyEGCeGYSfGAnp6JlmDv40byxHXfOnuJKig0NWjyFr30qxzceI0KlQa+uSqOWjamqiOPqtevcTrHD/yk/LE59ysgL3VneR8eRczHY21elfsvGeNrJSLkVxJmQKOKz3GjbwZfs4OPsD4wEnRnu/k/xVG1XZLFXOXLoLOEpNzj8VTaj9wriaSQ14jonA85zO8WWhq39kB35goG/ufD13OdoWl1N5JULXE+0wNuvFk7ak3w+dDUW70xkeLuaGENuovRtiH3ybSIzlDja6Lh44jS3EmV4tOlOp5p2peZGuX/0BSWeol+mzsi3NzL5PkrLhdxlV3Ldp+crq/CzU+BjrcTPQo6tSmYiobl5aKLWQIYOQrIMXEzTcyFRx64kHXEPfTmK3KVa5nJecFMzytOcyuYVO9ZIxCOKbHRhKRQWQhEfKQhZUZrILheETpA9Ly+vfwwlSKawrgo3tJhLuN4/+eQTU2UlIX30qFrqea1HuM5Fqczo6Giys7NNBFYkMQkiKKyPueM7RXKVENMXySjCHV9cEkfCaiuSW4Rbv7DhAnntsyw+T9Ya+PWOljWRWs6l6Ul6BGG8v646ZnI8VTI8LOWYyWUYMRKRaSRca+DUv7yfoq+wcta3VDDARcVoDzOqFPDHsUQ8y+JmSHNWdAQk4lmkE7xLPD/8ZhVB8VZUM1Pi+8yrjGlpT+DmLQTEJBIdo6RVh5rs3bmDmDRbqtkYiK/enwU97zB9SATPfFWH8yv3EmuZyfW/0mjy+uu8NEQQzwh+GT2E3ysPpENdf/xc0zn1RwAxSgPqZgN5q1k8U1t8i8PEplgmy3DyakbHNraEBp3nzOlg7LsMp0/6SnrcGMDySquZuNeBFzu3pl2PTtRx0RN85AAnwsI490cQdd6YgefJ+bx90JruVSDaqSHD+zYgafNOApJTketDCdjixvSD82hrl8TJdWv4cddF1F7+dBn0NDZHlzFiuxOfvjOCljWNXDlyhNOXwlD4taaTZzw/vvILZm+8yrCOLlz6+kesX5mN39XN/BWpxFMVzoY/g7F196ZOz9G80LpKqZclKwzxFNdGCE7/Ga3l+3AtBxOziXs4KO3e3aqkkNHESk4ltdyU/X6/zruwcsZk6knNNnI500BorupIua+liGfvaa/keQ8z2jqpsC3GBIsiXf8idhb1zEWsp4iRFKRJaHEWtYmEHkHERPzow01kr4vEnjfeeMMk5ySSgn777TcTQRTucOH2L6jMk0hSEhntop8YX8RzCvIrYjhffvllkwv/fhP7PHv2rMnCWlxu9piYGJMUlEgmEhn7j1sTcdXXU/T8FqVlW7SWs1kGdLkyz4uyX38zGV2d1CbS2dBBhWUhvEwS8SzKCUh9n1QEJOJZpJO/Szw/XrWBG7fiiMiqzbT3XqVLDTNCAo4RcPo4p65EUbtjJ0Kj4mjYZgC9rY/y6hvRTP+qEksH36LtOzacvFSDaRN9OTP3V6IbtaO/ydUewYax44kf/yNjvRPYsnIVW85l4ecWw9bMViwb68iifpcYFziVqjf2s2ndOaoN7YN1+DmObN9IcOPXmGS/jb4hA/nBfTNL9aNYMcwPpVGOQqEl+loQ5wLPcnDdStJGLWdg2ip+Uj7P562T+HRDEN7VzTnwRyZjZg6jhf0FPum8lRZb59HWPp0rf2xl9S9/EOVQhz6jn6eb7leaf+vF3q97Y50cyeVTJzj6506uOnVkwvB6HHhmFZXWzKen1TU2Lvg+F/FU4+eazZ7thwnOdqfjiJd4vq0HqlxnIrQfRT3tkmzC8iZ0FQsjIi40CEPSdOyI0pq+HE9lGP4myVLUdTczlzPUQ01PZzU1bJQoK7ah8x9wCCugEF8XddxHjhxZZJe7kEkS5TNFZaKHKwIJkjhgwADTZ4JoCtIgiKjoI0Tthau8oPGmoq9IUhJxoqGhoaY4UWF1fPXVV1m+fPmD+vQiplSU7hT/HTVqVLHUrRcW3gULFpgI+4svvlhk7Ip6V0uyv7B+Xk7WczRJx9G4bH5L+ntSUEHm7majoLGDku5OKurZKXEsQsiKRDx0M/pBAAAgAElEQVQLgrz0rITAXQQk4lmkm3Df1X4BN596KP/6nUu+z/F2VyPfvrIbxxG1SDx3ArO6rQmPiMW/7QB6KPby/CIZS+aa8/HgUDq/W4mzhx14cXoDAudvILZJBwb2v0c8X3qT1Dd/ZHT1RHat/pUj0S706FWNmCglzWtHMqvzGV4+P4OqV/bw26oLWNetRnamEWvtMU64DGaCzT3i6bGFr2Qv8uMzPnetiVkh/P7+NpKa1sTi4GIOtl7EMM0a1liM4ctWKXyy7iweNW0I+i2CLrNH07HSOeZ33U277fNo65BNXFQ4YSHBBB3cwR6nQXzuf4Z233jyx7fdyTj6Jzv/iMDW7Q4XjbUZNbAOh55dgd2qD+lnd4vNiz8nq/9MmoRs50C0DU+1egpLbRQ3T+5h5f56LF43FK9c5EpYiUS8XEk24ZoVFV4KQzzFuoQBRugQhqTrTV+Kv0do2Jtu+EfyQkH20N1aQVdnFV1c1HhbKQpljSnIfGX5rMhIX7ZsmanspYj3LGoTZEzIJPXs2fMfQ4kYTyF3VLduXQRxCwwMNGleurm5mYTACyq2LsisuKOCOIvSmGJcMZ6o1CSy2u9nrQuCIqyrIttdxIAWRza7KIcp6tQLC25BCXNRMS6r/iLERZSxvZCuJyRFx7UUPYdS9QRm/Yu7QcRdK2W0s1Hga6ugtr2S+tZKnM1k2BeBcN7fv0Q8y+ImGNElRxCeaYunq00hPWTZJIeHkWFXlSo2uU0dZbGfJ29OiXgW6cxzx3j2o7d5AO+9c54O83oQ+f4MFgVo8WvTiJ592xP4y2LWH76NY412vPD2bCbVO8/EZ6IZvaYF5xd/yHeHLpOa4MvIeW/z2j1X+4Z7xPOFOgqizv/JVx8uYdOpDOqMeIuPRqr4X70x7HGvjGu19oyZ9BLN9cdY9NEGQjU6ar4yj7cdt961eD5MPHWR/PnZfN5eGYR9ZR21p35vsnjmJp5Vm7WgfuROPvh4JWfUNrjHtWfuoXm0tUng+Pqv+WDJz5zX+jBq/ge83TKO9555i/3GDox7oyFnvvqeYzHZ1Bo2jnfHdiD5x1k890UArd7/gYnqrcz5eDMh6Ta0Hv48fapE8vW3v3I53JZ2b3/O0tcaUzwpF/k/2MK62h+eQRBQ4X5PzjZyI03PwUgN+xJ07L1f2zKPJTUyl/Osk4rmzip8bZTYq2SlUi4w/0iVzJMi6eb69esmq/OSJUseGZ9ZkJmFVqjIcBcWx4eTloR1W+h1ent7mxKMRFymiDcVWeAi7rOghFCMIayYoon/Cpd7VFQUCQkJprjV++MJF7uw3AuXeNWqVQuynUc+Kyo1iZhVkcFeXG77Ii+qFAcQmerCDa8xiAQiSMg2kJBpRJtL51bkbFaykOOglmMtBzOFzCRCX5wJ1WVGPA0JnP3lK2Yt/pVw1968v3AmvWtal3p8fEkcuTEjiptx5lT3tP+XLPxkTnw2ib3+7/CsbgezJizhtKoKzYZO4N3Xe+PjkM7JFR8w/aNtRFu70274W0waVp/gzcv4dMVhFE+NYN6c5/A49TFTIp5h+csNkWThS+Ik/31MiXgWFW+jEb3RaPqCkWNErzciU8hBr0O4YeVyyAw9xCd/3qRBy7709quESqm4+6wO5EoZRoMevcGAUbjBlQoUJh0PIwadHhTKu7IeRoNJb1AvxlQoUMT/wYttzjHu3Fv4K+/2k5meMZgscDLxDEZ0RjlKmQE9cpQP9EGMGPV6dCJYXybGUyLn3jMy0BuMyOSye+MJPT0ZYndKk1ySEaPBgE6vx4hw24v1gj5bZ3pOoZCbxhb2B5lcYfr/GHRk6wzIlSoUYh7T5zLkcgVymcBMj9EoQ64UruR8aJgU9cwe6l9cxDP3sOIMjEZR3A5E1aHgZB1RmSKR6O8BasJ17m2joIqVEkdzuekPrUjKLX0UihnUAg4nCNzRo0dN5TTvl58s4BAPHhdkcvr06SbLZm4NTfGAmEe0ghLMgqzl4TnE/RZSR+fOnTMJzBdV6kh4AIRmqUhcEolKxZWkVJA9lsdnHxX6WdLvUVkRT0PEQaZ9cZ0uI3vQOOMshy3a0L+ObQH+bqRxefMvHNBUp0/PtriXI6kg3dkltPnRh62Le1D5URct7QhvN9tBryPTcTy6lY17bRg6sxr7P9iPVa8O+EWvYOrFFiyb1gcX3R2CTgWSLDNw8XYCjdr3xOX2TYwNnqKu6jhz+pyh/64pNJaE4Uv1lZaIZ4nDbSQz9AhfHA6jfrMedKtlX4A/Dv+xuLi/eKv/ZV468Bp1ipYMXOIIlPcJSoJ4lvc9l9f1iapGQmpJlJMsrMSSsGAKC6PoL6yO5aGJNYlWVJIoYmK/+uorU2iAKPcpXPxSKzsEyop4GlOv8NO733LeuSnDR3annps9xuTr/L7gHT7YHsvTr7/DzH62/Dz2fTZGXuaWYzUaZbVh1s7JuAbuYvfB29jY60mt7E9n3yy+n/shP57IpOM737Cwv4pN899l6VEDvSbPYvLg5rhYQNSWydSeeYgGlr4M+2QaXue+4/1vz+Mx+E3mTuyBa9QOZk6cx+bLCqr712DAS2Mg6RaOjQbSJ+t3RpysyU9jGxP8/Tu8uvAAzoNnsmBCS8I2LGbesq3E1HiRn5Z05tKCWcwJrMxLz4+ktXsgn/3vey7bd2Xep7MY1qIqnFpM4/X1Of5hS+7s2sSmfQ48v8Cf83M2kFjPgUvfX+Op5TMZ4H1fH9hIZthxvly+hXjn1owa2IYaLrao5LFsn/02Cc99zsjahSuXW3Y3r2LPLBHPin1+0uqLAQGJeBYDiMU0hJAnElbBWrVqmRKBCks+i2k55WoYgY3QCxWhBMJlXxwqAOVqgxVwMfdrtYt425Js4j0QFakeNKOezOgLbF75DcvO2jF65iS6ZO9l8aIo2o9y4djFeBo38+X64kDqzHmeTtW0HF76LicbTKRl2jFOZdahtfosF2RO2J46QViPN5neyZnI4Hjib/7Fz5syad1Dxq7rSgb2H0w7b2uit0ymS+AQjs70J+7kfnbuPI1jywZc3RiK/wtPI1v7DUFDP2JK3Xi2LltImE+/fxDPVX2zmDHkGL2Xdifu2E5CHJvhnHSFeLPadG7gi1+DWlS68gWtVviw9YOGnNq0km13PBnwdANq1/amiqMF8Ttn0u7KUC5O9OXazl9YuS6Jls+7c+lgMg0a6fl6jyUfL36O2pa5YjcNWuJvHOPX5as4nFWblyaPpZ2XkgOLX+NQo4XMaudckscnjf0QAhLxlK7EE4+ARDzLzxUQbur79dxFcpAoQ1lUfc/ys7vCr0S46+/LQYkkLKE9WlTraeFXI/W8j4CwQAtFgZJuIi75m2++uTeNKA4SzPloOTW8KpO8/V16nu3N+vZnmfrpTdp08yQuy4F2rT0I+jqUFvOG0bGWA7EBXzPl+3ga1TbDs9swfM9v4LDBBsOWy5i9NZmxzV3ISo4ncM9y5q+JpMXTzoRnuTNoaF/a1rQnbstkeoSO5tR4P8IPb+C7xdvRNW2E2S0jdYc3J+2z3zAs+JDn3WLY8f2nhFTvA3HB2NTvQ5/sjYw67cuPbUPp/8IBuj7fBHmWBkufdnR2vs2mn/dwMdGN52dPpHvWalp/X4vtSzqhu3SAX9Zs4ViIGd1efpln2vmgOzSPVse6cW6GP8Fbv+Hd6VtQdGpL536D6FczhnmfXqTvtOdpX90RpdFAtjaD5Kho4jNlOHuoCVg8j0MN3uL9Pq7s/ehNgtp/xpvNK37RhZK+g8U5vkQ8ixNNaawKiYBEPMvXsYkkHVGF59ChQyZppMdJFL2wSIu4TmFVq1GjBn379sXMzKywQ0n9KjwCBjJuH2Hl5uPEZYBZRgw3fF9g3lORrP7yIJoqjti7+tC2iZpt86/Q1EQ8HclOOMtXb8zjjO8I5k7uTNqWHziMF36aG+y9bcTRSo19nU60dQ5j0+oAsl0q4eBWh87dmlHD2ZKY+8RzQn1SQ06x69dtXNPb4+jgQaNuLbA9/hMrrpnjoown+FIY9V94k6pRh/nrSgZOmYFsdnyObS+6svZ/m0nyrISDvQd+tT1QJF3l/KUbXLusoe2bk3jG8TDDpx6lScdW+FTO5FZwCLeCU/HpPZxh3RtiG/4r/SdnsGTtEDT7NrNpnyOjPumBm1BD0cVxas069iUYkRt0KJWWVKnpR3VbDRePniASC3RxiVR9dhwv+CezfOwKPD6cT3c3dYW/FRVpAxLxrEinJa21RBCQiGeJwFqkQUU9dyEuL6SJBg4caKp7/qQ2IbS/bt06hHVNaIDmrv3+pGLyxO9bn07YheP8efIamda+dOnRhuoW6dw8eZCDZ6KwqN6Ap5tWIfZcEi4tfPCwN8eoS+fm+WPcUPvTub4DKdcuEoEjnpUMBB06xJmwdNxa9aWHn4obxw9x4mICtr5NaNuqLq42KjJDDrE5pTZDGzhhzE4lLCiAIyevk+ngS5v2TammjuXo7v2cDb1D6LVgfMZ+wFDnSA4eCSReo0dZux3PNPMg7fJhtu+/ht6xBo2b1cQYfp7Tl6JQVG1M146N8TBP5MTmnQSlOOLlISPs+m10lX1p3bY5Pq42KHU3WTXqA7Kmf8Rgu3iCw82o3boaVvcyyYyZ0QQdP8LhC3cwqG3wqtuM5v7OJFw8wfHACBRVG9GpfX0sL33FhBWefLBkIB6FKB7wxN/BIgAgEc8igCd1fTwQkIhn+TxHIUskSkEK6SOhs1pQjc3yuauCr+qvv/7iwIEDpix9IVQvNQmB8oyANvU2e378lNvN5vB6s0olsFQt0QHbOWPRhm71KxdSx1NLzKldHFG2pG9Dp3+RbSqBpUtDmhCQiKd0EYoNAX16FAcPbOdypV682twVOcmc+WE5V/yH0CVlDd2nbkBuUZkm/V5n8su9qGUHsQGrGbdRzeyZg6lvWzbuDol4FtsVKNaBRLynEGcXlY0GDRr0RMY1Che7KL8pZKZq165dojJQxXp40mBPLAJGg5aU+Bi0lq44WSlLBAejTkOWQYm5Wkj8FaYZ0Wmy0CvNTfquUitdBCTiWbp4P9az6VLC2LplFaddRjK3iydyEji4YB5nWrzOM4mL6B8ylN/7mbPzj30k+AxjcnsVe98bzytfpjF+8yqmtnEtE3wk4lkmsOdrUiFDdPz4cVNJS1FZqCQTjRIzM0jKzOBqQiw6g960vrRsLVeS4rFRqalqbYul8m6mrKetPdZqc9xt7TC792/52lABHxJ15EWyldAjlZKJCgie9LiEgIRAuURAIp7l8lgq5qLyIp6DY17lwIhK7Ny6mZPyNkxqEc38j45T2eEyu21eZOuMjtxXXitNBCTiWZpol+1cBlPBBwNavYGbiXGci7nD8egI9iTFcVOrKfDiLGQynra0oYOzG42cquBbyRlXaxvUojiCKMJQSHtMgRcidZAQkBCQEKggCEjEs4IcVEVYZl7Es9f5znzbScmxM1ewbT2E5nd+4ZPLLrzWWs/sqaFM2zmHjo5/d80IV2NSUlKJbn/x4sW0a9eu0LXaS3Rx0uBFRkCQzfRsLUlaDYFxUZyIDGPDnVtcztYWeexHDdDTvhI93bxo7OpBTRs7bNTmmCtLxuVYIhuQBpUQkBCQEChBBCTiWYLgPmlD50U8686+SIcGzek24jkGNLVgz4cfsiOtGr3a27J75hoslvzGV/28/hbovWjRIvbs2VPiUIo64R06dCjxeaQJSg8B4S6PTk/jcnIiR6LC2HUnlDOZaWjvlc0sjZU851SF9u5etHB2w8takFAzKU6zNICX5pAQkBAotwhIxLPcHk3FW5ggnhtXfcLKm270re2Oh39NDDvXcbP9BFOMp3C1H3rVHwU6Ei5s5+MvfuFGqhmONiqMKTc5ZxzF+h9HUt1MCvaueKdfflYsanaHJSdyNDaC3XdC2RcXxe1CuNGLa0dmMhmNrGzp7O5Fexd3mlZ2xcbMXHLCFxfA0jgSAhICFQoBiXhWqOMq34s1aFK4dHwnmw/fACyp1rwVdWWJaGs2o3ZWAL+nN2ZkY2fk6EgMCeR8pIGadf3xsFNjSLzIxrVRPDWmA14WQglYahICBUcgISOd/XdCWH8nlKNxUYSXkDu94Cu726OetS39XavSy70aTV09UMilu15YLKV+EgISAhUTAYl4Vsxzk1YtISAhkAsB4VY/FRnGkuArnIyN5KYmq9ziYyOTU9vGnkFVPBjlUx8Xa9tyu9byvjCDUSgPGEjIMpCkNaIT/3CvyWVgr5bjYCbH1kyOpJpT3k9TWt+TgoBEPJ+Uk5b2KSHwmCIQm57GyquBrLtzi8D0FPSlGMNZFEgdFUr87Bz5sHZDWrhXQ6VQFGW4J6rvlcRsLiTq+CNRR5DGiMZgRKs3kkM778JhJpehVsioqZbRzlbBU44q6joqUQlWKjUJAQmBMkFAIp5lArs0qYSAhEBRERCySEExkbx/8Qy746JI0+v+QTyKOkdJ9xf0x8vcglc8avBa/aewM7co6Skr7Php2UYORGj4NkzDSY0BjQHS9Ea0D7PNR+xQVES0lMuwUEADMzlDnVUMrGaOrVoKdaiwF0JaeIVFQCKeFfbopIVLCDy5COgMBo6E32LGuaMcT0+t8EAIAtrbxYMvmzxNVTuHCr+f4txAtsHI3jtaJlzPJFhjKJYfFwJvO4WMZTXM6e1pjrVUq7s4j0waS0LgPxGQiKd0QSQEJAQqFAJCk3N76A2mnz3KLV12hVp7Xovt6FCZBQ1a0MTF/YlPPBKE81KSjq9uZrE+IZskwz/RE/ZKIYIhXOoihlMp555ovxGdEfRGTG54YR29W4vq781SBt1tFEyoYUFzJxXmCknyP687Kn0uIVBUBCTiWVQEpf4SAhICpYZAqiaLLy+fZeblc6U2Z2lP1NXRiZl1m9CySlXMFE+m8Hyy1siuSA2fhmRxKvOfjNNODm5mcjzM5DSzlNPETomjWoaHlQK1XIbIMYrK0BOnNXA6WU9Aup5bGgNxWiOxOiMPj+itkjGhqhlDPc1xMZcjk0JAS/vaS/M9QQhIxPMJOmxpqxICFRmBhMx0vrx8jnevBlbkbeRr7Q0trHivflN6VvN54pKOkrUGfgjJ4uNbWUQ9xBBdFTLq2SpMiUI9nNT42ivz5SbP1Bm5nqzjRIKObYnZnEnWEy5MorlaJTmMdDPjNS8zatookfKP8nVVpYckBAqMgEQ8CwyZ1EFCQEKgtBGIzUhj0aWzfHT9IsUT5VfaOyj4fP4Wlnz5VFue9qhe8M4VtIdIIFp2M5OFoVlEP0Q629oqeMZJRa8qaqrZFN4SfCdNz77YbH6J1nI8WUf8Q/MMrqxivo8FPnaFn6OCwi8tW0KgVBCQiGepwCxNIiEgIVBYBDK0Wr67dIY51y+QrNMVdpgK2a+1nSMf+zej1RNAPlO0RpZcz+DzcA1xuchgFYWMvs4qxlQ1o4G9ErNiEuS8kqRjY6SWHyM0XH0oNf5lJxUf1bfC3kzKeq+QL4606HKNgEQ8y/XxSIuTEHiyEdDodPx07QKfXA3kRlbGP2LzngR0Wtk78kPT9vhWdnlstysSiVbdyGTmLQ2xIiPoXquqlDHBw4zhXua4WsiL1f0tZknUGNgTqTVZWE9l5LBdWxmMclaxsKG1pPn52N46aWNlhYBEPMsKeWnexx6BjGwRV5bNpSQ919L1nMw0EPZQXJmVXEZfaznVrBT42CpN7j1rtZTZcP9y7A29wczAE5xJS3kiSafAQSGT0cXJjVUtOuBkZfNYvjf7IzSMv5rJ5aycQIoqShmTPdSM8bYwWR5L6q3I0hv5K1rLuzcyOZmeQz5t5LC4ugVjfCRt1cfy0kmbKjMEJOJZZtBLEz+uCJyL07I/Mpv3orSm7FpRSUcYcQTnfDibVnyZCglB4T2Uy2RUV8oYXElJf3cz6ldSFauFp6LhfSMxjhlnj7Ix+s4TSzrvn5mNXM54Lx/+17TtY5dsFJNh4LnANPYl5hQAcFTImOGuZpyvJZbKkqKcOW+EeD83hmYx42YmN3O53WuYy9na0IraDqqK9vpI65UQKLcISMSz3B6NtLCKgoAglxk6IyfjtCy5mcWuND2afFRTyWt/3SzkTPOxoJWL2iQR8yRl2SZmZfDhhVN8fONiXjA9MZ/7WVjxaf1m9PD2Nf1IeRyaeHeWXstgfmiOi13wzJGOKr5uYm0qd1laTbj7l1zJYEG4loR77n6hETqysoqlDa0xLwUCXFp7leaREChLBCTiWZboS3NXaAQEt8zSGQlM1PFNSCYbE3WPFLm+v0lhM7FWyMj9/SU0Bf+rCWvoKAclo70taOigNFl/Su+ruGyOR1Ql2hF6nddOHiRC/2QlE+WFeE8nNz5r3AofR6fH4h5cTdIx4XIGfyTlnHMtczl7mlhTzbb0s8qTNAaePZfGn4k6k5dCND8LOV/5WtC+itljgXled0z6XEKgpBGQiGdJIyyN/1giIL6TYjL1bI3QsixMw5lHiFwrRB1utQxnMzk2ajnuKhkNzOXY3WOewtqzMUVHtgFStELc2sAdrZHMR3BRbzM5U6ua0cdNTRVLxWNr/RRbv5WcyORTB9kYE/FY3p2ibMpeLmeGjz+v122MjdqsKEOVeV+N3sj3IVn8LziLmFwJRet9LRnibV5m6zsRreXZC+mEZt99EUV1oxdd1bxfx1Kq7V5mpyJN/DghIBHPx+k0pb2UGgJhaXo+upnJhijtP/QGhRB1E1sl3tYKutgqqGOrxN1Kgc0jkobEV5tIQrqTrudKio6DyXoCU/UcSdWRK8nWtC9XpYxhTipeqm5uSkQqRS9kqeEqrJ3LLpzkjUtnSm3OijZRA2tbFjd+mjZuVVHIKq7cz61UPTOuZPBLXE7Z01bWCv5oaVsqcZ3/du46A8w8n8qnUTnrammtYImfBU2d1BXtukjrlRAodwhIxLPcHYm0oPKOgCCd065k8HPsP+uEd7ZT0s9ZRefKKqrZKEy1nwvS0rON3E7TsyMhmx0RWval/b3CtI0MBlZWMaOWhYl8Pm5xnzcT4xlwcAcXMtIKAtsT9+yb1XyY1bAllSwsK+TejUbYEa1l/MV0buVK5tnjb0UX97K35IoQAL9jKQ+wFclO73qbM87bwlQPXmoSAhIChUdAIp6Fx07q+QQiEJqqY+KVTDbnstIIGKqrZAx2UTPMw4w6tooii1yLRIfLSXo2RmtYHqYlPJcr0loG/RxVzKttSXUb4dB/fNq0w3v4JOzm47OhEtqJu9qMVc070s7ds0JaPUUJyy9Dsph6I/MBQs3N5exubYddOZATE6/b0OMpbMgVezq2ipoFvpZUtshhnmlpacyfP58FCxaU0ElLw0oIPH4ISMTz8TtTaUclhEBcpoGXgtLZGp/9IPFATFXPQs50L3O6V1HjaFa8Itci9nNvdDYf3cgkICtHjMlCBiMclSxtYlNkkltCcBV42DspidTf9SuJ+r9beQs80BPSYYaXD7ObtsFSVfHcv7GZBuZeyeCLKO2D0/rYy4y3/KzKjUVxS2gW/S5lPFhfN1sFC+tYUdchJ+kpPj6eLl26cOaMFBryhLx20jaLAQGJeBYDiNIQjz8CwgI571IGS+5oSMklxlnTTM4nNc3p6W5WYtIvWr2RQzHZpni4U7nIp7kM3nFVM6uh9WNxAB8d38+MkCuPxV5KYxNWCgWnuwzC16FSaUxXrHMEp+p5MzCNrSk5PzK2+FvRy82s3ISPiJAaz0PJD/ZdRy1jaV0rOrrmEH2JeBbrtZAGe0IQkIjnE3LQ0jaLhsDucA1vXb9bWeV+c1XJ+KaWBX29Sj4DV7j+/ozUMP1KBuceEgn9y9+KduUgLq4oCCdnZeK1bS3J2TkWsKKM96T0Xezjz8QmrSvcdvfHZ9MxIPXBukUkdFAbO+pY5x06Yki9wPLpU5n3zQGyqrfhxVmzmDCkDre/fZvP07qycEp/3CzkpIQd5otF35PWdgyNDnzB20t+J9ijJ/NXLGFqR+88k/O0Bmj6ZyKBuSTPvqtnxdiqOTGoZUY89bEc+24+r8xZQajHs3y18m1s1o9mwAeHMIoAWpkT7d+YwnOqUNK7jmNQ6le0WFOX3Stfoq41pN74iw8/OIjbgEF0sfqTN16Yw96Uxkz/4Wtm9fdDeFSkJiFQUghIxLOkkJXGfWwQEJaPiZcz2JgrrtNOLuPLGuYMr1l65fQE+dwQmsXbNzMJzpWQ0dlKwa/NbUxlBStqW3/5HKMDA8g0SG72gpxhHZWaswNGoVaUvuZlQdaZ+1mh5LAvLpvOJ3OIZ08rOcub2lIlV/zkI8fXhbDu5fGc7f4xswb5oow5z+of9pBVqyk1bq1mxso4ev3vY2b3sGP/4mnM2hxFz3fepVHgdbR1m9DYYiujTzRk17t9cMgj8U/wzXEBKXybkKMx+nEtCyZUN3+QNFhWxNMQeZiZiy7w9Ig+tFbe4KS6CV1rWpEaeoLNu/Zj3XYcA2rrOfzxB5xu/KKJePqOO8mo2QK3KpxZ9QnvrUhj6IIXcN68m/RR43jBP52j5yxp1c4b4U2RmoRASSEgEc+SQlYa97FAQLjYV4dqeOd6JpG5EnymuaiY16B0K6sIQEXW+9tXM1h+R0uGEAIFbBQy5nqZMcHHMk8rTnk8FI1ex0sHdrIu5g46Ya2RWoEQONCqC229ahaoj3hYr9eTnZ1910JWgk0mk2FmZob4r2hCrui3CA1DL6Q/mHWIrZKlja1xyYN4GkJ+odtzUSz+6w3qirJCZHB91xq2hWqwDbtJnIcXMQfiqfq0NSEBepybZpHu0YlGZwK4pnSgqtl5NlgM4ufx7bDMQxJCvO7vnkvjg1xxqO97W/CWtzmWorIDUFbEk/RgNi1axXGDM827daVDI2/s1ZDyH8Sz17kGvKU5x3UrN+yNqUSHONNkYGuqJ+/gh/OWtG3fmfZt6uFuq5aE8tbcCMwAACAASURBVEvwfZCGBol4SrdAQuA/ELiZqmP65Qx+i8+xejSylLOzqS0ulmVjYbyRrOP1oHT2pei5bx9saK1gc0NrPCtglvvl2Cj6HNvLzfQcC5h0KfOPwGT3anzatke+OmRkZBAREUFUVBSxsbEolUoUirzd2/ka/F8esrOzo2HDhlhZWZmeED/mfg7T8HyuxJ38Ek/91R9pPsXIhk2jqWZatobbB9ax4UYq1jeCyWo/igFWR5j4vzuMXjgKQ+CvBFi3odGx31l3PAS1qyvudbrw2qQB1LT5byux+F237GoG40OyHuzsUcSzSZMmzJs3rygQ5dnX0tKSQYMG5Txn1JEZd4MDW39l9bEU6o14kyntqpDxH8RzwJ1R/NY8hB9WnMJ3WF90uy+hat6G7h3tCN67iVVrArFvO5Lxr7akslQeNM8zkR4oPAIS8Sw8dlLPxxwBYZnZGKFh/KWMv1VW2VTXkn6eJR/X+W/wCkvM2uBM3riZRdI9K2wVlYwF1c0ZVaP0XP/FdfyrLp1h6qWzxEjxnYWC1Eup5lyfYdib563peefOHQ4ePEhiYiI6nQ5PT0/MzUv2Ltvb2+Pv748gT0UlniSd4L3nvsdz3lyea+SMPC2Uves2cd3cHfewU0Q0HcXLHaoQdi2TKp5G9m5ZeZd4mlztLendXcb6sV+heu8jRvveJcL/1gTx/PxyOm+Fav6TeNatW5exY8cW6uzy28nGxobp06ffe9xIVmQgB0IVNKjrRfbeuXQ73YuA99ti+A/iOTByLIfG1CAlNhGVjYZdn+7H6F8NC7UNjTo0wCV+CzNG3eb5XZNpbFU2P6rzi4f0XMVGQCKeFfv8pNWXIAIJGgMfXM1g4Z2chJdudgrWNLGhUhnHUyZkGeh5IoUT98obiTrwzzqr+KKeFXZlvLaCHIlWp+PlY3+y7k4I2hJ2+RZkXRXpWYVMxuGnu9PCo1qey05PTycuLg5bW1sEmREWz9JugtAJ8fg+Z3OKBOTX4ilc66F/rmbtwTCiI2LRWzrgVKMRnbo2QrfjB87XHcHLneuYYjB1qeFs23yPeB7fxIbTd7Cs5oBS4ceL74+jReX/lqESv+mmn0llYUxOoYjy4Wo3ook6w8/rt3H0cgRGmSWOvSYyr5cnmXkQz2OvN8BkKE6/yc8L9kGD6qhiznLw7A0yFeY4efbhjemdcJEsnqX9WjxR80nE84k6bmmzj0JgxYoVVKtWjQ4dOvzt4xupel4+k8r+XLUrv61lwWhvc1TloGTQ55fSmZjLGtPSRsGXfpY0qixoaMVo4SmJDD++n4Px0RVjweVwlXJkLPX15/XGrcrh6h69pIez2kU52EOtbKlplQ+3vz6NsKtXuHk7AYOlAx41auLlakVm2C2Srd2oWsnaJMlk1GURG3OHJKUDtgm3uXYrigzU2HvVoZGfK6YQ0f9owuMx6lgya3NJPn1Zx5JXPM0fxFKXWYynQUP87esEBUeiNXejfkM/XC3l6DKTiYlLQOHgiYu1kcSQYFJs3XHRhXFW40ELT5u78Zv6DCKDE8DOFmtiuXghmGSjHd7+9ajhbIlk76wwr1KFXKhEPCvksUmLLk4E3n77bYS7bPjw4Q+GFdaOPdFaBp5LI+te7oWXQsbmZjb42yvLRfB9cIqOGkdyyvp5qWR8WNOCodVK1nVanNifirzNy2eOcDYlqTiHfeLGamznyOmez1aYfQcl6xhzJo2TueTJTjS3palj+Xi3BJAaAzj/kfBAt9dZDsvqWTEwl3RZmRHPCnPS0kIlBP6JgEQ8pVtRLAgYtHGEBmdQqVZVbAtYnxx9MiGX47Hzq45jGbh4HkU8hWj7yltZvHItp6Tfi5VVLKhvhZN5+bAHCD7cdG8ip7PvMmNhyZhczdxU1q+i1JPedP0iU4JOcjMrB+diuZBP2CCeltac7jyAylYVo5hAaJqeyYHp/Jack7S3prYFz3pZlBtlhlMxWpqezgkHaGEpZ3EdK5o75XgUJOL5hL1o0naLBQGJeBYLjGU3SFZSEBsXLMfqlQ/p620ORj1ZWdnIVWrUpcY+9ITvnsebAa2Z1zeFL9+YxOpAc54a/CYfzhlBYw+b/3bdGGPYPW0Sh3p9xrz2zqVuTXwU8RS1pBdeyWB2WE5iwVxPM96sZYlNPmtJZ8WeYPH4SXx5MpPWo6fxVpts5s/9mIPn4/DoOoWfvp5IQ6sMgnZ8wbR3fyLUvg1vvjeF59rWwjqf5P2j82nMiMiJQR3rpuZjX0scygk5zuvNeP3UQZZdv5jXY9LneSDgbm7Jvjbd8ansUiGwStQY+OhaJh+F57xfU11VvC8kyspBGIsA8etL6byWK5Tl2coqPvKzxCuXcoREPCvEdZMWWc4QkIhnOTuQgi7nH8QzJYhvPjqMx+C+dKltSdStMBK0Khzdq+KkziTyTgxZKgc8PJyw0MRyOTwRuUYLNq54VXVElhpLeGQsWUpHvKpVwU6eTtiNUJKww6O6OzakERUeQXyGAqeqVaniaIWCSDZNmEr0S0voRwC7/riKT/fmHP/sIC4jn2FQWzcywkMITTJSyd0TVxsDiUnpKMzMyE7WYFbJAbMry+j8oy/bP++BYymLFz+KeCZrjbx+KpW1uSwy3/pZMsoz/6Ux4058zYQfbZg9qy3K1BS0MedYHGTG633qcHXWTC6P+YFZDVPZtXopF7zGMLKmEo3aBnfPKljmk3huuZVJv8s51sIhlVV86mdZIWSVNDod404f4vtgqUxmQd/7h593Vpvxc5M2dKhWq6hDlUp/ET+5KjyLcZcyHoSy1FTI2N/aFo/8xHmW8CrTdUZ6Hkrm4L1QAJGC9aanGXN8LLG+p+EplpCcnMxrr73G2rVrS3hF0vASAo8PAhLxrOBn+U/iGcjSN49Q842e1Infxqc/HSUy25EWA4bS3PI8P607Soq5D0Nfe54mMSto8cklutjoSHFqQN9RfXAI+pXvNp5HXqMHU6Y9i/et3/lg2V5iqEabZ4bT0fESyz9by2VqMGD8OEZ09MVGc4TZbfbT5/A0PG/8wbofd6CtVp3Qc0a6jRtOF7cbfDJ/BacjoU7r/ozsV5WAnX8QmQVJdyzpOGYonb2uMafNAQYef5smpVyvLb/Ec0Mjawa6qLmng53nzcm4fYCv528ivcnTdGjfilrpB5ny6xUa1XDkzuZT+H34JS/WyObUrlWsPpJFsw7tadfCH3cHi3wH95+K1tL0TI47sL+jkoW1LfG2Lf1s5TwBeeiBhMx0Jpw+zNqw4IJ2lZ5/CAFHpYov6zZhaJ1GFQabgLhs3riY/kCZwWRl9DbnFd+8ZaFKepPbQrPok0tn1BQ/XcuCoaVQHrek9yaNLyFQ1ghIxLOsT6CI8/8r8ZzwFEmffkPstM94va6C2Ktn2bxrI5fwo2bkOeIbDGSo3X4GnOvC6RmNubBlCV+G+NHD5SZHLhqoU+8pOnfzJGjGdHY1fp4uivP8ecCZPiMqc27baWR16tG8Yyda+7lhEb+Nl7qF8Nbp13AM2sHXn3zDZbNqVLavTIM+g2kbt4JndldnTndzzu88T/3J79IobCP/+3gbtkMm8+7Itriog1jYYDn1/1pMV6eczNa9e/dy6dKlIqL03923bdvGqFGj/pZc9CiL56bG1vRz+W8JltwzGXVpRFwJYNv2PwmS+dDVT8uPmw6hkltgo66ER8eRTB7kizwxnPOHdrH7SAjObQYwuHMTnCzykd0LXEvU4Xs8J8HoUcTz888/L1H8Hh7c29ub3r175znnnZQk3jhzhN8jb+f5bL4eUFdmuKcLleRyjBjRaFIIio3iTIaWHAnwuyMpZEp8LK1Q6TK4rsnm7xGmcuo41aCzgzlGDKSnJ3A0Nporonj3vaZS2tHb3Yms+DD2pmnIRoaTVSXaOzlgSLzDjpQMMku2INDfILFXKFngU59XG7bIF1Tl4aG4LAOzrmbwTa5QkboqGbta2OKRj5rtJbWHuEwDL59LY2NSTvxpVwclX9WxpEYF+EFXUrhI40oIFBcCEvEsLiTLaJx/J56NiVvwLUmzFjGurhnx10/w66ZfuapuTns3DUmOjXg683cG3OjDuYn+XN77HZ8G+jGtpzkXjgQQEBCL/8jOGJYuJaDjKHq7GUmNVFGjay3Szh3j+ImzhPv05e1n2+PBMWa0PcKQo1Nwv/6nydXuN/wFnM9+x6d3avKcbDsTT/kzu48X2uREHP074nJ9B1+s2Ie8xxhmjuiIp/wUc1ruoeex2TTPJV68e/dugoKCShTdHTt2MGbMmGImnnoiT//OX7rW9HIPZ/mmQ2hkRq7IqzGxf1d8on+m/7tmfLWqA4n7A7Fq0xL50XXsiHamz8D++FbKH8HND/FcuHBhieL38OA1atSgf//+ec55LT6GiWeOsCsuKs9n8/WArT8XujSjemY0Z9NkuFqpuHUniLlXr3NIpCjnapZKJz5q5I9t4hU+uHGHq3/7VMkLDQfxrY8l0YmpGOVprAw8zseRSdyvraRSebC6VV1iLh1iUmwG2chpXKU+Sxv5ob9ygMG3ooj5+5T52kJhH7KSy5nk5cPcFn+XBCvseKXRTyhHrA/X8Pb1TG7lOp+3q6j5n791mSTI6Q2w8mYGbwZrSLtXklbUdJ/qacZUn4qTtFca5yfNISFQWAQk4llY5MpJv6ykQL577WV+SXbHza4GnXo0JHpvEk0n9aDmnc18/vtZYnXWNOz9LM3V5/h500niZS60HTySXoYN9Lva+wHx/PCEM/3dr7B91xliqcXwqWNpHPMHX/5ylFijLfXa9aZ19RT+WLeNczHgPfBVZj37NK4WEfwy9j2ypi6km/YAn8/7jBPaytjZuNBk2Mu86BPJsi9/JzAqE+c67RnQoRqRZ86hr+RE/IV4ag0ZQmfVDgYsdWXd8v44l9MYz4JZPA3Enl/Pp9/s5mainsoNOtGnbjY/rN1GSpocO4UD7t3HMWe4M4FrvmbtwWDS1VVoPXgYz3RuTOV8JgddiMvG/2ROqcmK5GovGeLZFIdb++l7I4M2no2Y4gErz5/nopkrXatUxtqYytGLZ7jh3JbvG1VDlRXLzmvXuZCtwtvFCXvSCbgSSLxXL76srufo1SiqVq/MHxdPsl9fic5VKmOrkpOamElTb3duBu1jZrIdr9WsTn1bBxo7qLl85i8+zarEoOquiDpSRl0GF2PCua1woaOzLSptPLuvXmJtahY5aWFF+4MidBZ6uXqwpUOfog1Uyr2jMwy8fimd32NzRNo9lDK+8rWkj6dZKa8GTsdlM+FSBifS9dz/3SDK0f5U14p6juU/fKXUAZMmlBAoBAIS8SwEaOWpi0GfQdSNq4QlaUFmhXOVyii1MmyqOGAjS+P2zVvEahQ4VvXGzSyD8LAIErVmuHpWxUWZzLVMe+q7WpKZEkNEqgJrQwIRUSlg40z1am7YylIJvRpMXLYSexcPnC00RIZFkmK0pIqnF26VrFDKtARvnMOc4D4setWP1Fu3iEnLRm7hiGd1T5wsDcSH3iQ4LhMzO1equliRnanBzNYGfWwSBnu4tORdNj01l4W9PO5W1ijFlt8Yz+W1LRlZNf/JRYbsVCJCQohINZqwc7czEn47nKQ0DShs8fCtiZu1nIyESEJDo9Go7XH3/D975x1fRdGF4ef29B5CQnpC6B3pvUgHBQSUJh0EqfaCiogKIoJIFxQU6UiXKr33lgRIIAkhvefm9nu/34aWIH5SEpLAzl9wszNz5j2zu++eOaUMbg5Wj+zjuSVKS8c8vmgi8XwJ+6tb8D+fTM1SVVhSJ5jw6xEkm0ykmOzoUiEIx5i9dLtuz7ymdbBLucikywn4uTvjhC3NgwLwSDzOZGNN5pWzJ1OjRadL5IfTZ1GXrsGHQfYcDY8kFme6V/XnZug+VisqM6aUhDgN+LjaEH7uPEl+lWllvsav+rIMdNVzOiYBq1IuxCVn4eHiijL+OC0uR98reVoQ271ZKS/+btmlIIZ6ZmMIRsW/4nSMC9dw5U4gj0Ci69jJWFDRhiquz64Ywi21iQmhOaxLNqC/4yYhWDu/CrBicFDxKBrxzBQjTiQiUIgIiMSzEMF9kYY2Zkdx8YqJgGoBOD5iRPY9fExphJ+IwqZaFXwe0bexILF9GPEUolq/uqjm67j7Nqkfgq0YGmCNdRHkGv239c65rGZknpQvgzyVTC1vg8sjWkwLEsfHHauwLJ65xPNCKi951WJFTU/2h57nksWVLoFB1HSxRxF3gFpH1cx8uSmO8ccZcTqGMr4VGB0cTC0XR6wSjzM6PYSZwTLOR91CWao0GTHhXJWWor23hLkHDvGjrCKXW1cm7epxLrhUpULWJVbektKpaln0VyKQlK9EtYxzzNeVY2ApPZfi9FQN9kZpMiGTyjAnnKDuoXOcN5geF7Z/vb4kEk9hMTlGC19cVDMnXk/2HcInPEIEv8q5FYX0RYVvaYzPMfHxFQ2/xevvkU7h4KW9vYzldRxweMQUagWmTHEgEYHnGAGReD7HyhWX9mgIPIx4ak0W5l/VMPb6/bCU0R4KPqtoW6xIXed96WzKU9JzjK8qN9eg6nHJ/6NBVaBXFRbx9Ey6yMpkJQ0Dg/DIuc7S6AxqBJbFOT4RmX8glTKOUftIJlNbt8Q/8wobb1loFeKHLCERY2kfKmkuMD4thB+CJJyMjEZW2h/rpEhCzU409bIwe98BpsmqENWmMnFhB9huW4PBDjlcyjQT6OHI9XNHuehZhxE+TggnEsevnmRTZimGVnLi7wunOWZwoIlVCiNuxJMpODoWUCupxFNYvhBo1OR4FqHq/ET8FTc5P+SmByu8ikaJGhNfXNEwJ0+QkyCTjVTCqZfsKO/y7KyuBbQVxGFEBIo1AiLxLNbqEYV7Fgg8jHgKeQY33dLR84Kau95nDa2lLK1tT2ARRtzmxSMxx4THvox7P5WSSfgyyIqhQYJnYfFvBU487cqzpWE1QhSCs4aZrMxYVoSeZbXaniGVatKllA0msxRZ0gnan4nl5XJNGRPojDoznUyLHE8HWyxmCdKUc0zODmRSoKPgoYlGHcfKy+GkOwXTxwuWHT/JQlkI+xuFEBG+n2+z3PmmakUCBH4i0XD6cjReFatSU6rmekYWN1Ki2JqgoVxgNdp5OKC06Ai/coTXI+LIuhPA8rTaEuq1t/f0ZlOz/84m8LRzFVb/y6kG2p7JJubuOfedido7yZkYbE01FzlWBfhBJdzjkdlGpl3TsCjhvo+pMK2rXMIfFaxp7V1yys8Wll7EcUUEChoBkXgWNKLieCUOgZ9//hl/f39atmyZT/bQTCO9T2ZzJk/E7Z9VbenopSoWZf1WRWroGX4/EVBtWxk/lremXqlHi4gvakVFpiXnplPaknirqEUp0PkdHCqyrUlV3NLTUFs54anS8eeFfbwbncb9jKsFOiUlMZ3SwxDYHK1l3DUt1x7IQlBdJWGgrxWveCopYyPjaYobCVw/RWvmWKqBmZFadmXnt7L6KSVM9reiTwn5gCvYnSSOJiJQ+AiIxLPwMRZnKKEIJGrMfHZZzbzE+9aQAa5yZtawxz5P9ZKiWJ7aYKHbsUy2Z91/aXZwVbCkis0j5wAtCrnzzpmkzspNIL8y9kZRi1Kw88ucGFi2PA0drZFgJi3jFpuuR7JXV3D+nA8K7CSX8125agyqWqdg11IEo22O0fFZpIbTeVxI7orR311B59JKajjI8bSVPpYFVLBwCr6cZzON7Eg0sCHRQPQDrg4hVlI+9lPRy9+q2JTuLAIViFOKCBQqAiLxLFR4xcFLMgI6k4XlMTrGhuWQeccVr5QU1lW3o+FjJJIvDAx2x+rpdVlNsvG2YEL07Xt+Kt4LsXkqa1BhyPpvY2bptIw6dYClUdee5bTP5VxuCiWLq9WjU9lKJX59Ahf8O17PzCgtB9KNZDzgBltGBg2c5FR0kFPXXkZZOxkuKikOSmm+3J8WC2QbzLn+ozE5Zk5mmzidbuRIupHrBqHEQP5W207GeF8VncuosC1GAYQlXqHiAkQEHkBAJJ7ilhAR+D8IXEo3Mu6Smp2Z961VfZzlzKtlj20RWT0Fq82YizmsTzVguPP2rGwrY2VlWyqWoFyDJrOZkScPMD+icCtTvQgb3FNlzaZ6Lajl5ftcLNdothCaYeL3GC3LEwzE3PnAyrs4lQQClVJ8rAXSKcFGISUvXxSO1DVGCxl6M4lac+7xfeZDkvo7SaGdi4IhfirquSiKVdaK50KZ4iJEBETiKe4BEYFHR0BI9TIvUsPk61rS7ry07CXwXYAVQ4ugprRwXDj3Wg5fRulIuvMytpHCOE8Vn1YqGdHsedGfc/EkX4SeJdGYP7jj0TUkXikg4G1tw/6mHQhwdntuABGIY7LOzIEkPT9H6dibbSrQMqRCkqY61lLe9FHRtrQSLxtZsfDdfm4UKC5EROBfEBAtnuLWEBH4DwTOpxoYF5rDnjxWz9IKCZur2lLrGQfy7IvX8254DqdyzPcqq3goJeytaU9558LPd1jQm2X3jSuMPneMyzmFFXZT0BIXz/ECbO250vF15NJnXX6h8PHQmy25Fsu98XrmROk4cifR/NPMXFkuYbS/itaeKkpbP56v6NPMK/YVERARAJF4irtAROA/EBBOsxdc1fD5dS3xeYIRgqylbKwqHG8/mzx/F9OMvBuqZnuGKZ9/2ooQa3oECYEsJa9dTopn4Mn9HEtPKXnCFxOJhUo/73gH8G3jtsVEosIRQ7CACrffmWQ962N0rE81Ev6QI/j/N/sAFzmveSlpUUaFQiIpMf7QhYOoOKqIQNEgIBLPosFdnLWEISD4iQ28oGZDkiH35Xe31bCT8XNFG6q6KArtmE544YZmGPkoNIeN6cZ8yPVxlLGorkOJSBj/MJVnaDX0PLyTHQmx/wj2KGFbpMjElUkkrKvZkM4hVYpMhqKYWGu0cDXdSESWkUi1mUSdmQ1ZplyXGOFTsJeDDHfBB9RGSpC9jArOCuzFCkRFoSpxThGBfAiIxFPcECICj4jAlXQjQy+rOZBhunfMLXRt5Cjjm7LW1HRWYCWXFKjlUThmPJ9mZMpVDevT8pPOYGsph+o6UMpasHmV3Pb58X18fz2cLHPhpRsquej8t+QC8Qx/uRtBLu7/fbF4hYiAiICIQBEjIBLPIlaAOH3JQuBQgp73rmg4/EDS6bp2MkaUUdG6tILS1k+X4PouIkIpv71JBr6P0HLsAb82wdL6Uzlr6j9jH9PC0Nb+6Gv0PXWIaG1OYQz/3I9ZzdaBEx16opCVPB/f51454gJFBEQE/oGASDzFTSEi8JgIHEvU8/4VDfvyJG8Xhigjk9DOXUE3DyV1XORPXNNdqKpyKs3IhgR9bpLr2AeSXNd3kDEl2JpG7sp8eQsfcxnF5vKUHDWv7NvCofQU8bj9CbSyrPJL9KlS+wl6il1EBEQERASePQIi8Xz2mIszPgcInEo28MVVDZse8LkUllZJJaWms5xWjjIauioobSP7z5yfQtqmyEwjZzJMHMgwcjjVQKjOku9IX0jj1MhRzoRAKxq7KVAWYN3qolbJlOP7mBQZhs7ykESLRS1cMZ8/ql1PfJ1cirmUongiAiICIgK3ERCJp7gTRASeAAEhvuhyupGfo7X8Hqcn8SF8yVsuIcBWiqdARK1lBNtIcVdJ7pXiE8aIUZu5qjVxJMecWz86Vmsm3mDhwayW7jIJvd0V9PNTUdFRXmKDif4N6jNxMTQ5+BfZxvx+rE+gmheqyxseZVjarCMyacn2832hlCYuVkTgBUdAJJ4v+AYQl//kCOQmuNaa2Rmv54doLScfUltaGF3IrGgvlWArI5d0SvLkPdKaLKhNFjL+j6HPUylhWqA1bTyVOKukhRY9/+RIPH1PvclI1+1r2ZKR+vSDvUAjbK3XknYBIS/QisWligiICJR0BETiWdI1KMpf5AgYzHBTbWJDjI7pt3TcvFvHsgAkm+6ropu/FWWshTrUJTFT56ODsPfGVZof2fXoHV7wK9s6OPNbi864Wtu84Ei8aMs3k3XpT4aM/4rdp5Pwe/Uzls/oh+PFXxnV8UP2AopqXZn8wSukr7xF7Q+70SjQCdEm/qLtk+K7XpF4Fl/diJKVQARis03svqVj1A0dBoslN+dnbuLr/1iL8FIQ6kwL3LKelZRepRR09bfGvYSnSnpcFb6yZQUbMtMet9sLd72wXxZUq0ffclVRyp6/akUvnEIfa8FmMs+tYuxhBWO6VODS++8QOugX3rL+m59mSxny62v4CRsk4xRThx2l5pev06Ksi0g8Hwtj8eLCREAknoWJrjj2C4uAzmRByPt5PNnAoUwThzRmTGbLQ6O25RIJIVYSXnNRUM1ZToiTHGuBhb6A7eDN67Q5tIMcsxhk9P/U39LRhYWNXibAwfkF3CUv+pJvE89R29Lo2sCXaz8ux+bTObyas5npXyfR/psulHdzx10ezowRIvF80XdLcVy/SDyLo1ZEmZ47BDRGCxk6c76qR8IiBX9PJ5UUmxeUaD6oaJ3JyLB9W/k1Ifa52wMFtSAXuYKZ1evTI7AcSjF3Z0HB+kTjGAwG9uzZ80R9H6eTSqWiWbNmd7rcJp79vviFpDQDKqeadB87ivby7bzbYw6J1erQrudgBrWXseRtkXg+Ds7itc8GAZF4PhucxVlEBEQEHgEBi8XC4bgY+h7dzXWd9hF6vHiX9Pb0ZUrNBviK1s4iV35KSgrlypWja9euhSqLo6Mj06ZNy0c8c4/au7YmIGYZ3b5x4Kt3lGz8STxqL1RFiIMXCAIi8SwQGMVBRAREBAoKgSy9jp8unOTbaxdJF4/c88EaYmvPt1Xr0sk3SEyhVFAb7inGEYhn69atOX369FOM8rhdb1s8B/20Bxc7F9zMelLcOzO6ZQLLReL5uGCK1xcBAiLxLALQxSlFBEQE/h0Bwep5JS2Fj84cYl3ib51c+QAAIABJREFULRGqOwi4yRWMC6rAqEq1cFBZibgUAwSKhnhaMKRFsf/IaWKTs0HuSY1WDQmWJhIeJiG4oR92gou4PoVLR5Nxqe5PaQcVL6bXeDHYJKII/0BAJJ7iphAREBEodggYTCa2RV3jw/PHuKxRFzv5ikKgJq4eLKnTlEAn16KYXpzzIQgUDfEUVSEiULIREIlnydafKL2IwHOLQI5Bz8wLJ5l29SJp5v9KSPXcwpC7sCAbO359qQn1PX2R5q1A8Hwvu9ivTiSexV5FooDFEAGReBZDpYgiiQiICNxGIF2rYfDxvayNvfHCQmInk7Owcm16VazxwmJQXBcuEs/iqhlRruKMgEg8i7N2RNlEBEQEuJ6WzMAT+9mfmojZIlS4f3GajVTKez5BfNag1Yuz6BK0UpF4liBliaIWGwRE4llsVCEKIiIgIvBvCJyNj2XY6YOcyEh9aBL+5xE5V7mcMT5BvF+7CUq5/HlcYolfk0g8S7wKxQUUAQIi8SwC0MUpRQREBB4fgQPREUw4f5wTWemP37mE9fBUKBnlV5Zx1ethrVCWMOlfHHFF4vkYurboyc7Qo3C0QyWG2D8GcAV5qQWTQYdWZ0Fla51bprkomkg8iwJ1cU4RARGBJ0LgyM0bvH/+GAcyUp+of0no5KNQ8VZACMMq1cTZyqYkiFxkMgqeF0JVsCyDmWyjBVOeSqtSCdjJJdgpb1cGE/5f0K1oiKcFXWIYe2Jl1AoJoJStoqCXBWYDORo9yFVYq+QFkIrJgiH+GPO3m+jWyYWjizZxVWqFa0ANmjUIJPvkQQ6FRpGtKE31dh1o7JbMsQN6guspiAqLw7lCHcqXtkVqySZy/1b+tm1K/2o2RJ3cw+5jN7EKqEnTJjXwcbbKV5PerM8i6vwh9h69TJLFibK1G1LfLZXdGd68Xtsnf/16QyqXDsUg9/cjyN+Ju2cMRk0qkWHn0XnVo4pHIaQxM2dz7dAOdh6JRGvrRoWX6lLWKpFjR85wM8OO8s1fpm1tX0xJYZw4aiSgpoXzu/dyKUGD3D2Exs2bUtPPGZmwv01a4i6d42KUimqtq1LKykJ2zDm2bztAZI47ddq1oqpjChdOROHRqCXlnAth7zzCbhSJ5yOAVDSXmEk+s5aVukaMqOeZ/wZ5FIHM8RyYfgjHYa9S1UH6KD0euMaM+upu5t4MYHzz4P87v0WXTnymAg9324dcZyAjIROZmwt2uXeG2EQEng6BY3ExzLp6keXPYcCRj1LFqIDyDChfFTcbuwJ44T8d1sW1d1SWkRvZJs5kmzifY0FtMKMWiGceF2CBaAqE004hwV8lpaatjPIOMgLs5cif5JH4EDCKhnjeTiB/u3JRO6p5FPzHiSUrhu2Hw5F5VaFZkIY9m24Q1LYhwY5PSlQ0XFv9NVOSOzK9zQ3e6bAR72E1kcZb8CvvQ+r+E8Q4OeBb2kToxbKMGKdg+RfZdP7ImjXfrEDaZjzv9qmLTfQ2Ph3yDju7ruJ4bxl/fvUr130CcHbxp0HTRtQIdkF2V09mA7HntvHbmovIPeyRCxZX5yq0tTvC29HN2D+26W1yacoh+vIlbsQmcn77TTzataJD6yBscl9XFrQp4WxdsZiM+h8woKZLAd8SOm7tW8T0PWp8na2RYsKqtDeuaWEcDEvFxVFJeFggH/w6BI+w1Uz/RkO7t5Xs+2MnOb5V8bAxkZnswstDe1CvjC2GrGj+nPYRM4558eGPH9OxrIHD0+fxl8YKD0clSr9WdKtrZsf6rWRU68PgBl73CHYBL+z/DicSz2eJ9mPNZSRizTjeyhrO1gGV7t9MjzqGKZQ5DRbgtWEar5R+Ev8wEyn7ptPxTD0OjG3yfzen6eoaBv1ZmpnvNsLxQfnM0WwcuwmHicNo5vYkcjzqgsXrXhQEhACja+mpzA49wx8xkSQ/J6mWytvY8U7ZyrwSUA4XaxuRdD6woXOMFk4nGVifoOdEjok0vYU4vYWUvGzzX24COyl4KqS4qyTUsJHRxlVOC08Vtoqn+xgucuLZqgxHvvmNUySRZazIa+MG08jmKisXLuPvSCc6jRpOO7vjvLPkAFZxyVjXf4O3BrfHL+cya37+hZ1JPrwxoh+tKziScGApU3/agdq7Pq3r2LJz/V4yvVoxoZ8nG76IoOPPQ6mWcZA53y/jjMaHdn360dY/maUrN3DpZARpTvUZ/flb1DUdY863CzmsLk2b3sPp27ostuYoVg1ZiH78OHrY7uW9YRmM3PwqmSs3cSo8idgEG2r0a0/bmolMe2k5FefW4egMDZ0/cuLQwhVclNWjS8dg4nef4mbmETZU+ppjbxhZ/vkicjqMoHvdAFzt7LC1Udy7b0y6eHbN+4YTXoN5u0sF7MkhIV2H8dxC2v10nrpmNdry3Zgw9mUM+3dx/IoWXboFv7Yt6dA6EEX8UeZNnctfofEYVd70+uy728TTmMr5zb/z44p9ZHh15eMxFbj461quWrlT4+UuVMw4wKpN+zgdW5G3p/YnMPwPvpx3BOfWg3i7T1N8bO9RY9BeZm63WRgnTmRI7dIoDGoyspMJ37aBc/KKdKiu4fOhYQzd8S5BYWvuEE87rp1JpWav/lS2SeLgou9Z5jmIhT3Kkxmxn8UTf+SAKoTGbV9ncNfSnJoyiZXWzRk/oCmOJitcnbQc37iVk4kh9H2rHs5Pdws80WtHJJ5PBNuz6PQg8dSTeGY7v234i8NxIYz8oC+Vr8/jle8OYp2sxaPtMD4e1wnPhIPMnfojm85cJeZKA2aFT8QyawzzzqjJUbhSvZw78aGhZAV04+vP+lI+bQsffXcA5D50nNAL+8NrWLB0C5FVuzCudhJTkpuxvv4Nvv/TjkEfvEYFRyM3j21gxvRF7I3yYehnr2G17SfePeLA6OEjeKONHcdX/sqGCFfa9ehEFfUuvh67DkuH7gwe3gbz9q3YdB9GwI09nEi2plwZDb9N/ZGd12Q0nrSA7zv5P75191moQ5yjWCEgkM+kHDVrIy7z/bVLRJTguu4qiYRWTq6Mr1SLeqW9sRF9OvPtNaMZjibq+SpKS6jaTJLeTM5TJDewkoCrXIKPtYzPfFU08VTmWkafpAnE08fHh5CQkHzdf/31V6pVq3bvN6Gk5sCBA/Nds3r1asqWLXvvt4MHDzJq1Kh/iCH0lUrzmmjzWDybqFjYcxd1F/fHJ/Iwu/dIqVzXwvnTWmp3bUj58sE4XJhJ402BrBhYnqizezmrqE9rZSyXb0rw9ohmu6U+k1rDzDd3UGXiqwRamZGZ1WzbdRxLUEuGNspmev9zdF7dDfUPEzlWZQBNraM5F5mGf5AD644n0rhOHXxjN/FJSmdmV/iLj/eUZmT3RpTz9cbXxw1V5gm+fP0QTX8ZRj31Vt4bls7QVS25/vsWIjUq1JFGyr/emgZuJ3lnaAyDZviwebKazh+5cXVfKLbezvy1dC9WLfsw1HsHr9/qx4W3g7l++E8WL95Htm9rhr/dhUqlrO8RT13GaX4d8Qc+335JO5+7R+SCQeV7Xv7TiXn9axJ98A+22Xamr/wG567oMWjM+L4sEE9nznzzIVv8+9LZ4xYHtu/DreeXDKjphDpsE5/8mUyLRpUppTPjGOxAVrKOjAunuZLgRECpcI6muNGoTiMqlE3jl0G7KPtOQ9ThJ9DUGMRb9TzuyWiOXEW7sWnMWjuUcvc+grK5uPI7Ppy5lohUI8o677Lx5wHYXLxr8bxLPN+kursczen5NPnVi20z2pKybQ7frjHTtA7cTC5Ft5Hd8ck5x7pflvLrJgt9531Bn+rWXN28jQMnZLT68FUCrJ9s7z/J/XK3j0g8nwa9Qu37IPHUkngrBSNGojbN5i+vvgw1zKPDuVfY8GYpdm/fRmypOoSEhZMTXItW9dTM77iBmltGofnmE1J7fUG9xF1sP6en0estSfp5OemdB9PFVUu2hwdxe5ewNLkaHXSRXNX607bvS9hfWkDb2Ufxpx7vzBpNU197ZPpb7Jy9giPZZejyRh3c3NxxDF9A/UW+bJ3dEUddBqkpGrJDt7EjzYtOLX3Y2XMpzosn0dE5is1TF2M37FPKh29gb5wZx5TLHDbXYmDvxtjjhL+3vWjpKdR99XwNbjCbOBx7g7HnjnE2K6PELU4ukTDK05fx1etTxsFJTA7/gAZjs03MjdCwNNFArNFCHhfOp9a18Lp1k0l41UnG6GBrKrk8/jGyQDxbtGjBvn378sljZ2eHPE8mAqPRSHZ2dr5r7O3tkcnuW78MBgNq9T+rdDk5OT2w1geIZ/8rDDwyFv/re/j90zOUH1+N4zMnsyzMhX5ffE4v6Vo6hnbk/PjqRO9bw68/J6Isd4O9RxLwcUxnn7Iza4YY6bPAi92/dscDM+aUUOauOYK8XEsGVItjUq+TdPyjPsfa/E7FLdNoYr7Ikr/2ko2KCK0L/Tt1oHbqcirOcGf7544smfA5qyJKM2DipwzvXBWnzCNMfOMEbZYN4aXMDfQqN5hDZcrT/PWRjO9TkXOTP+ObzWeweqkLwyd+TG/343z9cRadP3Ln2qFoKnfvjOFyLO5VQ7A78w3Nw3pxYWwldNl6LNmR/DlnJznlmtHj9Vo43/mI0KUf5+eBW6iy4FMa3zttu008O59+ib3jmhH39/eM2RvAsOAsruQlni0M/NJwDp7rp9NWFcG2FT+TUf9DBtS0I2r7LOYlVmPMq83wsJGiV9/g7z9+Z82GMKyDWtK8SjrxDtXp2rEZbpGLqNp9LbWblCEjQ41L2w/4cWBN7O5o1BT+G00my1m1tBdl7vE/gXguYk+OH61bVubmyqmsCPqEbwOOPWDxvE081Sdm02h9CHs+r8yOKeNY7zWeSZWvMG/Lder3HEqbQAdUMhOp55Yz8X01b20dhs3f29h/1ELzD7sTbFtAfiePcUeKxPMxwHq2lz5IPI2kR57hr00b+WvbXkw9pvK10zJeSxjOgX7ubN/8JwfjrZGYLFRt/DJda2SysOECPNe8heG7b5GM/I66CTvYdV5NnZ4dyFgyjVM1BjMoOJEVy9az43wEhtr96WObSaqiEt2G1sSyfzrVXv+Nuh/9zC8jamMv+Gha9CRf3sWszybxe4QXQ6d+y9uu26g/359d8ztil3KDQ5vX8OeWv0mr0otPh9bgQM9luPz2FR3srrD+m0XYDplI+St/sveWHfVecmf7d18wbZeFHtPmMq13RazzAK3RaBAeyHmb8LC2tbXN95vwwDaZ8le3USgUWFvnHQ2ysrIQaoHfbUqlEolEkmtREK4XW8lEIC4rg+lnj/JzfAxZRgPFvc6RQiJBJZOzonp9OpSt9ESgC/tY2LvPYzOYLZxINvJxWA571f/UpuC0o5RKcJdBYxsZTV3klLKSEGgvx0omQbjFo7KNxGvN7Esxsk9tItYIBosFo0Xw3MvfKiolfBZkTUdv1WNZP4v8qF2wePa/yqCjY/C7vpc/PjpGyJQ3CFFZSDn2O9/FlmeM1wneOF6ffR+8xLVdS1mfXJlm1gnEmoLo1K0COTFZlHa/woevHKXHujFUtdKiT09iw46j6Hwa8WadVKb2PUun1V1Imfwh4Z2+opvdZbYfCsM9wJ2dsSr6d+xA7bTlVJzuyrZJlbDIbEk5uJF916xpN7wfVRyus6TnClynjaGtdOfto/ZtAykr8O6syyz6+ABur7WjXSPf3Ij3zEur+TIP8azyxlBqewjPZxMJWz+kaVgP9jSPYPYyE29MqMX13/aS6lmdNq/WwM1WgVwqwaRLYM+Cr9hp+xojO1fBWaEjOd2ELPQX3ghryL6xTYnf9wNv7/ZlWNlsrlwxYNJqcW3QmE7tPTj1+Xj2NZvMW0FxbFuxAkn7z3MtnhlnljN2Gwx/ozVlzemcP/EL30XUYJSPhojLRjwD00lwqMGrHZvhkbGVwf1DGbR0EEEWNdlqGZ6+7iikMuQKKRJtGIv6Tyap74cMbOyDlVGDWpfBtR2bOUcQL7epQ862SbxneZvfa15kRq6Ppx1hx25R6dXXCbGE8sc3K7EM/IihPid4q+7rrMlWIMWCSVWHUR90xRJpptnQztR3Ose3fcN5beNA2LmT45GedHunCe7PnnciEs9i+9Q2ErF6DP3CX2buK2WxVmq5sHY/4bjgJznIIb8hfKhako94Hs7xo3p6DKkOPtSopmFl/700/Gv0/yGe3ai8/3v+dO1DY4ezbEmqQmebjHzEs/1uOQNjL5HRYTSD2lfGVaEhNiqahJQ0og+tY7mqE/PrX6XzND3ffNIa1bXjbNuSgHc1NZHy8vTpUoWTQ+aSMGoQHcurCFs5hyuBXQi5dZRwiy/161TFzspI9qUtfLPcj1kb+xOY50aYOHEi69evz6elihUrsnLlyny/9e7dm/Pnz+f7rVOnTkyZMiXfb/Xq1ctnVejRowcCua1UqRLCGGIr2Qjsj7rGj+Hn2ZeZRpJBX+wWYyuV4a6y4vVSXoypWhcPO/snkjEnJ4eIiAiCgoKwsSn44JInEqqAOmlMFjbG6ng/TEPUA/6bgq9mKaWUZrYy+pRRUtNdgaPyv9+c2QYL51MMbE/Qsy7dSLTWTOYD5lNPKbwbaE1vHxXuVtJHOnkpKuKZHb6db8/K6VNLyZqPo+i6vA9eN0+w9YcTKOvB5gXLOGmqyMAPJ/CKaSXVh6/E18WBoFYjmfheD4KyTrFo2kxWHcqm6sAJTB5Wl8xdP/HBl2vJ9O3EhK8H43VpFVNnnySkW3M4akWXn3oSELuVSR/O4rA6kB6jx9CjbAI/nzPSuWkTKmdupfMv9kxqfpFJHywl3q0Wr7/9LoPaVsBels35RZ/xi+NgJje4yY9fZNNr3qv4CapTR7J21imc2zSiUU1PhORh2RE7mD9TTfMhzkSfjads++5UchU+N0ykHJjJm9fbsrqrA3sXfM03Sy/i0bovY98I4MDcSOq8150mwc5IMaNJCWPT3JksWn+YOGs/GvceyYiQaKbeqsUvfWuTdGIZXx/35DXfHKISHAgsdZ6Zs89RZ8IHDCkXxXfvT2HTVTll69ai1+gPeLWCIxZ9PEeWz2HS/K3EuvRm5kRfNk2fz/Fsfzq060C9Mukk2ZSnZdOXcLPSELbmW8ZM2ozWvyWDx3ZBdeYqxqB6dH6lAnYSC6bkM/wydRrztl1G4hTEy/0G0MIlgl8W/sGZ2Bysqw9g7qzRBCXs5pdFWhq/YWHNN9+xOTQDlV8D+gwdwYD2lcje9wPvH6vB9Pdb4iHJ4vLmFexOd6WmcyILpv3KaV0IA7+ezNDqerZu3Mh1766Ma+VPUZhbROJZQA/Lgh/GxK29sxn63U7ACp/qTWhdw4mzO46RhIKQniPpZ7WTKentmNrCkdPHjxJqCaGNdxxrFyxld7wex5waDJ7bA9PaNdBxIOXSz3D2upaQJi+Rs3Md14KaUztnL1N/2IY6oCKV67ejjjyLDJkfjdoGYb64jkmR5ZjSSMOyaUcIGDaQZj4mQnesZuHvf3FNVpl+44bRtZyatV98zeaUKvQeVIPrG9Zz8paZ4A7d6d++BvrDS3hv9kFC3vqKIS6nmTd3A5EGN+p26kgDh5ss/+MvItNK0ebdDxje1OeZ3wgfffSRSDwLfgMX2Ygag4E11y6x+OZ1YrIzidVp0BZxxSM7qYxgW3tau5fmdb+yVHb3RJHnmPVxwUpMTGTmzJlUrVqVLl26YGVVCGleHleoArhea7Kw/qaOD8I1RD9AOstZS3nFSU4/XxUVn+BY/K541zKMrIzRsTrFQITGTPYD5s/RZZS8H2yNl02eIJB/WVvREM/HAdpE0o5JNLvQnnMT6hZJBPNtaS1or23i3TUqPnmvDR7//a3wOIsEjGTdOM1fV2Q0rF8FT3vlI304POYkT3m5GW1yBEcuxOEUWI2qfo6PHzT8lBIIxD0j5ix7d5zHs8Pr1CldNM8NkXg+tSLFAUo6AoVJPHUmC2k6c24EbpYhf7oXATch5Yu9XIKjUoKrSorVEwY5lHQdFLT8ucFH6mwOx8ewIyGW02nJXFJnoX7GEfBecgUVHZ2p7VKKV738qOxeusCCh2JjY5k7dy6BgYH06tWrxFs+haj11dE6Pr2mISYP6XSWQl0nOaO8VTT3ePJAoAf32NEEPcti9WxMMXBTOH/P0z71VvJ+edv/jHov/sTTTFboVmbEVuaTVkUcuGnOISlOjY2nG7aFkVS1oB8iz+V4FgzaLDKzLdi5OhZZIn+ReD6Xm0tc1OMgUNDEU2u0cDPbxKkMI8fUZpK1JpJ1FjL1gn9Z/hec8Px1UkhxUkooZS2jtp2U2g5y/OxlWIsk9HHU+NBrBQKaps0hPDWZA6mJnE9J5FxqEpd0mqce+98GcJfKqOnogr+DE43dSlPd2Y1AJ1esC8GHOC4ujoULF+Lm5kb//v3/4ftcaIss4IGFxO+bYrSMvaIhKg8JLCWT0MdDwVB/K4Id5LeTZBdQE27FWzkmVt3UMT9WT7ju/tm7YJGb4GfFuBCb/5vzs/gTzwICSxxGRKAAERCJZwGCKQ5VMhEoKOKZoTNzOMnAymQDMTlmInNM3DA8Xt4Xb4WEIBspNWxlvOyioElp5X9aXUom6s9eap3RSII6iyh1JpeyMriSmsSV9FTOqzOJeUp/UD+VFc2c3QlycqWSkyvl7R1xt7bF3fZu/GrhrVc4dv/9999zI6SFlD1CRHVJayeSDIwLy+FItule5LoQcT6otIK3gqzxsZFRGHFUwt2ZoTezIVbP1BtaLmvzkE+ZhPnlrOni9+/HkSLxLGk7TZS3OCAgEs/ioAVRhiJF4GmJp2DhPJpkYP5NHcezTETrzbmRs0/ThKoZHkopfjZSvvSzoq6HAsVzfjyl1+tZu3YtnTt3LnTLncFkIlOvJVOvJ0WvIzYnm1tZGaTrNKRocojLyZ/65kFdlnd2Qy6V5hJNJ2sb3K2sKa20wk4pJCVXPvO0SPHx8axatSpXzEGDBhU6fk+ztx/sm6o1M/KSmnVJBvR37huh2NpwDyVjQqzxFEhnQU74kLHUBgvLbmiZEqUl5s7HojDnS3YyVlSzJcDh4cUvROJZyIoRh38uERCJ53OpVnFRj4PA0xDPZK2Z769pWBCvJ9No4TENnP8ppvDyE6ygPd0UjC9rjWfeqhf/2btkXbBgwQIuX77M999//0DC7MJfh8ksfCyYMZsFP9zb//5/TSkVyJAkN0BIJpEUeVojIbVSQkJCruVTCDQaMGBAifH5XBKh4ZNILbfufK0JIT0dHWXMq26HxzMgnXf1nGmw8M1lNT8J9/Id9QsfgG95KplSxfahH34i8XzYXWLBqM0iJTkDhYsXLo8QpFX4d/iLOYNZncSNFPD0csW6oOrEFgCUIvEsABDFIUo2Ak9CPAXDTHi6kXHns/lL/XCSIpDGMgoJ73kqqeosz/VRc7eWorzjqCaMEZ1lIk5t5GSKkV8TDZzSmv+RY/Auuo3tZMyoYEMtt6JIgFG4Ov7jjz9yk3DPmDHjH7lXC3fm52t04dhdCDhydnbmzTffxMHBoVgvMCbbxMjLajalGO/J6SiXcKy2HeWcn/0+T9GaaXkii3PZ93OHVrGRsqSiDbXchUQ/+VvREM9sLq2azZrMCrz5Wnv8HOVkn13AsG9smbSsN0EPLQN6k9XD30M7ZhF9KzyYfsuM+lYEsUpfQtxUT79fzDqij25hzcpUGvT1YuFn77Nk2yVsKvbmp98noJzajd5/xODg3ZjhX02kk/UlLmq8qeN6hb5LzCyYN5YGrgr0aRGsnvUzxyWteX+EK5smfcRnv5zFs+un/P7TECra5c06YMGUEcaqbz9h3E9bSMzyp/tn3/Nu80y2LFMxcP6r+N6LpBeevCbi1o3itaSR7BtW5V50uTl6F8OXxNNnQCca+ToWeBU9c84tDi7/ngmTf+ZUtANNhnzBog8d+CSgO6usXKnW7WPmTOuN3f4/OGQOoYHDGdq9OYW4FDX2fj34YtEUhrcIRKi+hSWenRPHsdC5H4tGvYyDUkJm9AGmvzWSGSekdBo/mUk93Vkz8RBVPhpAu/KuhX5y8KibRySej4pUib5O+ALNJi0tgxy9BaW1PU7ODlgJCWyfZl1mHelJeqzd7VA9xjGw5Y5lSSKV5UZ1F3V7XOIpBNyeTDbQ/2w24Q+cqdtIwVEu5S03OR3LKKnorLhHNP9rnUIqmcupRtbH6liRZiRGZ0b3wJF9NZWEySE2tPZUoirISIv/Eq4Q/37x4kWmT5/Od999h6urayHO9GIMLQQcCXtaiHYfMWJEbuBRcWzCffT7DS0fXdUQmyeKfX6AFUPLF11u0t03dbwemkPSnXvbTgIjy6j4vILNP7JOFA3xNKMO38z43xLp+WY3mgVKOfLtEOaXGklv62Occ3iVUa290aWnka0Da0cXXBySWXuXeJZTkqPOIjvbgNzOHnulmmOzRzLH/WN+7ODGhZ3LOGLzCqNaeaJJz0SHCkcXZ+ytJOQkJ5CuM2NCjr2jM/YqM1lpaWRrzCid3SjlYIVFm8qBjfP5U/IKn1aP4tu/E2nRoh01ohbRdp8Tb8XuQjpuMR0sh/lz62GMSkfkbiG5xLPnuJUEv/Yp899vTMau2bzz+W5Kd/uIcc2j+eOiLb06NUMZdhVFg4aUzWNJtWhj2PrjYs441qX/Gy3xlt5k57ILqMplsX2hli5T2uBr64CLo46Ts2ZypHpfemfMuEM8K2PR5ZCRlk7W9X18tFHL8BHdbhNPixltViqpGRokVg44O6jQ56jRaEyonJxxUhlIvpWGTi5FaeeMo1xPelo2RoUtrs72qPJaGY3pnNuyik1nLbQe9Aa13LI5suY8ro3UzOx+i+FbW3Fu5a+E+vWgp+YAx+8Qz+FXG7J/bGNyIvexdNEGJK3HM7S5N+YbO/lw+Cf8kdSU37Z+QUt3Bdf+Xsg3e3z4aGRlsjN0uJQpTdrab1jq549oAAAgAElEQVTu3IfJXSoXaHDe0zxTROL5NOiVkL5GdRynNi9nybq/uXTLROmQ1gx/vy9NQtyfLmdm6mE+7nWSDiuG0cAl75eyiZyUJNJNKlxdnR4gSBZ0abFE3ErF3rsCPo7P3qrxoNoeh3gKFVUOJhoYcUGdj3QK1Ta8lFLecFPQx0dFOWf5U5H6q+lGZkRo2Jlp4lqegAdB9hoqCZOeI/IpVKbS6XS5fonPayWeZ/2oEFItCftaqCE+fPjwYknob6pNfBiWw2+J9yuTBaqknG3kiL2y6L5IhXt82IkslqTet8I2cZDxY3kbqrrmf14VDfEE9FGs++A3Utp2p0/tZL7psYo6c8dhPr6Mg87dGGp/maWLlnP4ppSAxn349P0aHB33Ya7F83XPRPZuWcfmbeGYa3dgcEMLK7/7ir+ULRnevwdeiRvZpXqZrpajLP59J9EWLxr1fZv3uriwcWBnZiV4YyW1od4r/elROZsVsxdxMEpO1eFf8mPfWpiyrvHX/Lmo20+ki/IIk3KJZ3vqp66mzR859Mo8jP24JXRRnOTPnX+TnmOLnWfFXOI57pw9w5KOc86nGi4x18hxCMJBWplX+8hZ/ssejKUq0bZNM2oEl+L+FjGjvrqDLzfcpEmHV2hTwe22BdNsIHr/z7w35DdSghyxK92MEeM7IN04n4uNRtMzdVou8dw7wIewA2uZs2ADlyIjCS/Tg99njaG5ryMW9XU2TJ3G0kM3cHrpVQZ1q8iNw3s5ceAadBnF1BbRDKnxLUltK1Cr3Zu0sjrD4l/2kuVal5HvDaJ5SCluJyexoE8OZ+X6TcR7v8rb7YK5F7IWv5FBzfbQYGpdEs6cx6rFm7S8tZ0j+YhnE+TGbC7tXMOag+4M/qwpWZvnMue6Be9TZ0np/SVft/cn9eI25s38G+tW7WnTuBYhng4Yzv5M553+bHi3FXbFwdIDYuWiZ/1CeObzWUzcOr2Smb/F0X7MYBp6S7l57gZGby/cjHEcP3yeFGlpqtSvTYBVGmFnzhKRokfm4IanlY6YuEysA+rSopYH6ddOcORSAhKJLb5ValDFKYLJfU7lEs96NhlcPHqeZJk1HkGBWI5v5kCON63qlCHsajSmlHT0bhVpWD8IzZk1/PzXBcq0GEL3igqunbtAdLoEr/qtaBro8FSE7UnwfVTiaTRb2BGn5/2wHC7ejYIAhECIJvZyBnorae2pwu6hR12PL5nwAtwXp+eraF1uaqasPNZPgXx+Xc6GNmUK4Gjs8UUTe5QABATy+fHHH+cmme/Xr1+xsnwKW3lvooHRl9RczPNhtbqCDd39iyapdV6VnkrSU/vk/QCz0nIJXwZZMSDAOp/VSCCetWrVYvLkyfl2RJs2bXB3d7/3m+ACsWPHjnzXdOzYkbx12AV9/f333//YWUJFtX9+kGmJ2voT314ty/Cy5/ho+0ss/LIKJzct5oCqIdVuXkPrX5/XWilYPXwhVhOHoPx+0m3i6asjLvoGMVcPMv2IipFDO+Ky/X1mekxh0ctKdmyYw59pgVSUZ+NVtzvtbA8zaloW73/fhIvjxpI04mdeszrJ+r+OoXAvTeK1GKRlKlOpZgNeru2DIfU866f+gsOwr2hu3MfHy/aicggg0BjNlXJNqLXhG/6u0JvatmqMCmfKKNNJkPvfJp5Xa7Kxh5yfRv8E/d+nifoSx8O9ef3D+sgij7N55ToOp5Wh97tv08zr7j4xknBiJYsuQPu2r1LD6461XCCeB1ezcLGE/rMaEPbDJpKCQ3C+uoUbTe8Sz7fY3lXBpg1/kly2DwPKnGfU0iQGDH411+KpDfudMVOMvDevF56mHDQZ2WRkJBJ3fiNjj1Vi8ztyvnjlOsP2vU1g3FF+2bCDFIfylA49TGqjQYzrVANbhXDGbyb75inWbdmBsv4IelV1ua/n+I30rTSZjDYVcLcJoGnXtgSmHuWirHzuUftti2cT5BYdMUe2s/H3NJp9WodT05cRX7UVLaSbGLK/Lptn98TTksmNM3tYufEgcR6NGNijDZUzN9F6Niyb0QPvYnJKJlo8S8AL5GlEtJhzOPH7RBZb3mRGv8r366Bro9j43W8cyRYernJsnV+iTRM92xevJMrBH2liPCovX2yl2dyMcGHId4PJ3DyZbw9b09xHidqzDr2b27F6QhidVgzjJfMl/lx9lJiUZCRudanpdJVQkz/1nS/Rf9lNuvnbkqg24tG2P+3Nu1i4+QKeLfrR0niYJduuYF06gEqdhzC0sVeB+9X8F36PSjwPJ+oZH5rDiRzzvZQv9lLo6qJgdKAVlZ3lufWjC7KZLRCWbmTWdQ0rEg1k5CGfdaylLKpiS5UHrDAFOb84VslG4NatWwj+s0LGACHVkoeHR7FYkFBYYe4NLeOu3M+nWl4p4WAjx9xCCkXdjGZoeSiD/Xl8PYeXUTKlnA3OeeQTiKdQblfIJJC3DRs2DF9f33s/3bhxIzffat42evTofPoIDw9n6dKl/1j6l19++dBgO2PCfj79eA0ZmjS8Rs7ggyo6tm1czAFFPSrE38Ac2IieLZVsGDUL/YRh2M2ahPrthbzmfIODew5wPfEW6yJLMWFcNzx2vs/37lNY3FbFzg0/sS7FnyoqDb4NetLG7hhjP01g1JzmhE94n+yxi3nV6gzrdx3EukIbPBNOsvvgWa6aWzB1Rjfcsq6wZfZ8zN2/oL3sEO/PWUuK1pvGzZrRrq0vJ0a/wVKbljR5qS6tmldHdmYTR9W3fTwF4rl1VEM0kVEYPd2I2bKFA+HutOjohFZRigqBcv7+dDzHOs1jSvO7LiRmMsO3M29rFBWbdeLlql4oZWZyklOJDd3N70tVDJzbiBvT13DD0xe7iO1ENx+Ta/HsHj+cv7rL2bJhI5mV3qRv6XOM/CWRNwe/kks8NRcWMXimHV//1B0viYbky8c4cCaS7OQLTL/yEn99ZsfX3RMYc2gYZaIOsGDZam7aVKemfQaZfm0Y0LIiNrklXS1ok0LZvGET8aU70vfl8rlFQ7TpWVg0exnb6SZjDr+JYv9Gth9Ows3DQLpDpXzE05IVzYE/13IyuRqdm6Yx45Ml3HILpoptBAs3OvD9ntk01x7nkqwGda0u8v2mUMo37UpnxXY6r3FnzWftcSng99OT3qci8XxS5EpIP4spnb3z3mV/hUlMbOF5z5pojtlG/89u8s4Pb1JOf5ZfP16BdccG6MNiqPRGD0yrZnPE9xWGdXBnU79xaN77gTJhS9hm14epjbJZOOsk3nUcODQrga4rhlFXcYtjh05yfPcpEjRB1K2jJV4WkEs837pQkx3vtiBhx9eMO9+EWV307Nh/Ef8WfakUv4W5Kw4RY/Ghaa836dvI+5mXdXsU4ikkhP8gNIe1KQa0d8iftQR6uMh5N8SGCo7yQvNXFchnRJYp9+h9eYI+H/ls7iBjVU173KyL/mX9KLeEEH2dnJxMdHQ0VapUQan8Z8DGo4wjXvPoCKjVapYvX46Qcmnw4MF4eno+eudCulII4vkqPIcZt/T3ZphYRsknlR8ePV5IYvzfYf+I0PBGHmLc0UnOdxVsKOd0P7VSkR21C5Kbktg/bTyDj1ZnzW/jqGiJyyWeB5260Fd6mQ3bDnJTL0VhX5eRE9uQMGcCP0X60VooY3xwI6cStVyzrs9n7/Wi3LW5DJ11lQpNulHZ6xxnFM1pZznL1v3h6CUq7Ov24uPXvdg1ckIe4vk3evuyZF86ysXwRLK9X2Pm9FcppU1k75q5HCzVnzFB4Xyde9TemZeDnZAQy9pBo8kYv4yBlQTLpJrL637lQD7i2RwbwTJnSOPkus25xLNlOyP7NuwmNNkAcjfavTOBqsk72EUjBtT2AE0CJ/bs4eCJc1xPysBocia4fltaBNxioxBc9A/iOY4h9hvpOeUCtV9+jfreN9i29TIWXRz7jfX4ftIgmvo6Yko7x9Ivf+W02ohr+Xo0DNBxcNs+Ui0aDtKJrRNtmJxLPIcTrI5m77a1rN9/Db2VJ/U7daDqzVNkNOlHS18VFkMWEWcOsH3nUSISU1DrbPGq1IIBXTR8Uns6ulcq4ySxp3yDplTmGhHK2xbPHjNP0yTQFbmyFP6VylG3aX0URzaw+mgcHpUDcVYaSTq2i4NV3mN6nTCWrDqTm5vWqlxT+nRrjuvxuXyn78jsXjWQF0Yy3Ce4OUXi+QSglaQuFrOOS5unMf9CNcaNakOgoxxNWgb6rBN8+u5lev40ghr6o8x7fxfefWqRc+kmlXr3xLL2J477dqb/yx7sHDqchBGz8A9fwmab1/m2QQazl1ykYh0nDn4bTacVwyl3bQmfHLCnhXUaN66oCKlpIFFxm3iOulKXXWOaknLgB0bsrcqMnmZ27ruIX/P+1LVKI+ZWFOEndvHH4Wr88FvPPNGH5EY579wp1Ku/34KDg5k1a1a+38aPH09YWFi+31q0aME777yT77fu3buTk5Nz77f27dsjWIUEq4VwpPWwpjFamBqhYUaUjow7QRCCD9HrznI+rWhDsH3hkc678twln9OvaVieqM937D7FR8WHlW1LxLYUXtSCVadcuXIIx5FC0vPCbElJSWRmZuLj41MkJNdkMpGamprv2LUw1/tvY2dnZ7N+/XquX7/OkCFDipx83sg2Mf68mvUZ9/0o11W2pYu3qtA+4B4Xd6Gme9nDmfe6VVVJmVXJhqYe9z+WipR4YkYdF8bJNBfqVyyNwqglKfEmaUovAlTZRIaHE5Mmwb1sRSr7OaG5dZmzVzNwDgrCPjOGmGQ1ZkdfKpfzwcEYz+mjl8h2DCGwjBmtwoMyJHMl/DqpFieCK5XH30VKwqUwTP5V8JBmkpCSgmAZTo6JJilLjkeFylT1d0FmyuHK/nWs+tuanm83xqw14OpaCjcbwT9WS/yFUIwBVfHOjUo3kZ0QS5rJCkeFmlC1A7X9XG+7M1gMZMQnkqa2orSPnPjwMCLi1ViVLkvVADi0bDHX64xkeG03JFgwqlOIirjG9fh0DCZrSgVVINjNRNItKd6VnMm5Ho9GZY08JwmNawB+1hmcOxGK2imEij4QExZBco4Rs5MvNSr642ItB7OelBuhXL6WhMzVlyBfe9KjIknSmLE4BVK3rJxrZ3T41/PFVqgXnxRDWHgkyQZbvD11HJx7mLIfvUOr0sLaLZh02SRER3AtOhG1XoGTd1mqBiu4uvc0cUhR2roTUCEYV2MaGdjgLM/k5PlItHojcit3/MuXxc9dRWb0LTKxx8vPDSuZhZxblzmR4cFLvhB1+TLRmTI8A0MIdk7mj8/WY9N/IL1q3jc8Pe69UNDXi8SzoBEtduNZ0KRcY/eKJfy6fjeh8TL86nTnnQ86Y3d8JV//uJJIWRW6jx7Ha8HxHNl/41+Jp+feDxg4+xTevhVo8sZIxvcoy4VvJ/Lhdive/qAqexYtJ9zgS4v6bWhWRXPP4pmfeFZnwQh3/vrhK+YcltGorj0XD58k+qYN9cZP58dRtclbd0UghWlpaflQtba2zo3YzduEF2peQin8TfCfKlOmTL7rQkNDMZvvpz9ycXHhxx9//L/E81iSIfeI/bD6foqVmkoJy2raU8FJXigVVR62jQTyeTHNwMjQHA5m3pclQCVhZWVbXipV/K2Hs2fPxmg05lreCrvCjqDnFStWEBMTw4QJE5DLH54EvDBvWWHucePG5R53KwqhZObjyC4Q8A0bNiAc+w4dOrRIj90PphppdyKLbGFT32lnGzpQ7V8StUM6J+ZPZNyifaRrTDj7vMmEYbas/+QnTmGLX51XeHvCAFpUcCdr/3ReXePD4qk9CbaxkHZlH9suxmCtTuGYviJv9WiBj/YAXw4/SfM5Y2ns8XA/aY3JQvU96Vy5E90uBBAuqGxLP+/71xct8Xwc7T/La81o0uK4EZmGU/nyeNoWwn1n1pOVloHF3hWH3KPs4tfMxhzSknXYlnLCqoiOuM1ZMZy+rMavchDutkUfyHtXSyLxLH77tRAksmAy6NEbjAg1kaUyBSqVAolZiCbWY0KG0kqFQmLGaLIgFV7QRgNmiRy5XIJJq8NozODvP39ii3VPprQNQKVUoZRLMRt0aPUWFFZyzHphLGnuC14mFb7vJMgQUgLJsFbIsJgM6ExSVAoJJr0ewc9LJpNgNpowWyQorKzyp58oBCQeNuT/O2rP1luYck3Dt1Hae36dwhhbK9rQ1s/qmQdCCfWl10ZpmRChIfpOgJPwQuzvpuDHGnaPnLrpGUGbb5qNGzdy6NAhJk6c+Ewq62RkZORay4UUTc2bN88ni3DkLxw9X7hwgaZNm+Z+tAhR9Y979K/VanNdBzQaDY6Ojrl+fMJ4DRo0yPXLE8je4sWL6dChA2XLli0K2PPNKVg+hWN3gTAJls+iSrX0d4qBFsez7snW2kbKLy854CXkI3toS2Hf5M85Vvst3mrkg8RiJObQZlZtsqLXV02wnNzADzvNvDGiO0EXvsKv5zpem7qKeSNrob+wmRUn4qlauxLnftiN++jelDvwCTNtP2LuwKoILjMPawLfHHY0k8Xp962y08pa83aA1b1MHSLx/LctbcEifFRIpM/sw7zIb67iKIDFgqAGaRER33+DRCSexXGzFEOZTDlJ7N26mD0Ovfjyf+ydB1RUZxOGH3oHBRXFAjbE3nvv2HuNMcaSaCyxxkQTjSV2Y48mtmgssffeS+y9Ihg7KCoC0svu/mduRBd+UECaeuccT06We78y393dd2fmfaeBc5oTgFLTJW8Dnuf9ovj2Wij/hL6JMA7JasK0cjapuaS3ji3t/YZcDubP51GvdT4LWxjyV9H4Ra7TbaFxJhaQJuxcM7O0YeL/+++/7N+/XwF9uXLlirUaSYGfPHlSST3nzZtXiYo2atQoFsv4XX6TiOr58+dZs2YNVatWVYBrQECAAkAF6AqIFZmonTt3KuSeDh06/N+QEv1dv349zs7OVK5c+V1TpsjfpeZTukTJWXTp0kURm09Nk3kEhMeYpGc3+kTQ4WrI69fa2Rozp4w1jgnWKv8HPE+U6snXVVywsDTm4ZEtrN9lxxe/NiGn7gl7x83Bq0onmoYuptF5V/oHXkDX7kda2lxi4wVfStfrgOv95fRbexntraL8uHEAJWOJkMf2glTVfH8hiGl6ck/j81kwKJ85lq+UK1TgmZpPjjr2x+oBFXh+rCer7ivRHkgIeEpEduH9CPrfelMTam9kwKFyNpSwT4X0UaJXDOeeRtLkSghPX/XotDOEwbnMGFnEKsOIBCdhOyl+qQDL3bt3s2fPHqUFZ9w0uwBC6QsvkjcCCqUWtF27dkmOxEqLzx9++IEaNWogwFpA7uXLl2ndujU2NjZKWcfRo0dZtmyZAvbiptsl8nru3DklBf7TTz+lGSiXyKd0OJLORlLfnJq1tgLIJdorJTJiIhP298MIut54875KHPDsQ9+1HpgY5af7b3No+PLoG+BpGI7n+gks0jSkt8k6Wj34jO3V7rNk5T0KVsvCU/9Iyjf4jKo5fFnVaxBn28/j18a53pqxkEjR/Fuh9Lsb/vr5VIFnir9V1QE/QQ+owPMTPHR1y7E9kBDw9AnV8MO1EJbrtfMb7GjKLyWtME9nPTT58m5yOoh9emlAd3tjFhezwukj7uee2GdXgNWuXbsUYFmrVq3/u01S64sWLaJu3bpKq04Bqv3790/s8K+vk0jp0qVLlXS+jNm5c2dmzpzJsGHDyJYtm3KdMPg3b96MENmEGBfXBPQKCHR3d6dChQpJXkNybxAfiW6kkJ9S0ySdX7169dftO5MPPMdysfpgBtZ0BiGw7N/8Cng2ImvwffYtXs6dYq1pHrKE5g+6crZXLs7uWsHizZcwci1Ht67dqZonhD3DhnOt/UyGlLd767YFeM71COHbexEq8EzNB0Qd+5PzgAo8P7kjVzcc1wPxAU+hPFzwj6bzhSA89cTit5W0olEOswwRVdz1IJzG199EjUpaGDKzkAW1cqRNKvttT5J0IxJQJgQvIXCltQnYmzVrFt999128JBqp/+zXr5/SpvPAgQNYWlrSsmXLJC9TQKOASgGesmep7/z2228ZPXo0RYoUUcYLCgpi+/btSsQvvjnkvlOnTuHr66tESvXT0kle0Adwg6Swtz6OpPXlNwLtiYt4xgGee5YzfeolcrcqTmbCeR6eh2ad6pLj0njc73blwoAShD+5wqppU9gWXJLhI/olCXjKOkddCmbCkzeST2rEU/gCYYSE6LCwsyKFemXEfmq14QS8iMTCwRapX1ft4/OACjw/vjNVd5RED8QHPKUObbNPBO306tDKWBiytrwN+TNIRFG0ELMcCni920yGMLqABQPz/5fSTC+T9LKkoE+cOKHUOqY1qUbS11K/uW3bNqWjTHxp5Nu3byspckl/C/CUGtBKlSol2WUCYCWyKnNIvaZELKVDjchFyd6lvlGiqUJy8vLyUtjk8dW4CjiVekERHf/Ygac4OS65qJCZIbsq2ZBXr/927MMI4+HJkzzNVY6yuW1BF43/v+fYvekYjzDFzsmVclXKUyxPZqLuHWVdYFG6lsmGoTaCZ7evcN0XCpYsRU7bKO4dPsIztzqUz/72H2jyGfDlqUBWBL6p757lZkkfZzNMXpE10qfGU0f448usXL+LWw/9MXWqRKeuzShq//6s5ejwQALDzbDPlABxUhvJwyv72PsgJ3ULh3B0216uPdGRtWgdOrQuxsudi1l+/gWm1nmoULcGuaLD0VhlxjbsMucjCtKkZjHsTAyICLzPiaOnCCtUn1p2vhzavotTdw0o3KAZrapYc3rJZmjcjVq50vezLMkfCOoNifKACjwT5Sb1oo/ZA/EBz3CNjgW3wxh0501911AnU0a4xe5ckt5+aXE8kK1Bb74Y++Y2Y3IhS6xSJRTx7t0K6BNSj4A+AV8SAZQav7Q0AXpSUynzC+knPhN2/ZkzZ+jUqZPCtJfoZOHChZO8TEmvC4FJAKiAz2LFiinyX/fv3+fzzz9/3epQZLwEiNerV08hEn3qdikgms/OB3FDL5twtrItZUWeLIM4J1ILBQ748/CVnFJmQ1hQzIr2em1q0wd4anl5eS29V92gdIG8ZH52mf25vmJ51yIkS1BNF8jVNRv4t0xbKofu4/cbBRnSuQTxvWs1Eb4c+mMKl9x608zoH9buuoq1W1E0Nz2wa9sahwXfs7tYd6pav+CZ73NCgnKQu1hhnPxX8NNmE76ZMZYvSllzbeMkhs09RekffuWzl+fZf8MPu7wORJoWo1NbN24vH80fFr2Y08kteXvKIM+Quoz4PaACT/XJSNgDgReY+dkI1vgFYpmjBj1+GkqH0ll5P8lvHZrwEAJCwjG1tscmA7THiw94BkfpGHklmNl6jNZZBS3o5WKOhXFivhqfcnDKPCLbj8DdRSIrodzeu4zJ89dx7YkpBRv3Y9IPTXDUBHB5xyJmLdqOZ3R2Krftybfta+CcKXHp8uWeoXzx7xtw/LmjCVPdLHFMMHKUug+8gK61a9cqYLNVq1ZpDjpldyJhJCQfSW8Lwzw+Eya6EGtED1aioyJmn5yOPkJSkginlBVI2l26MUnUc8qUKUqtZ0z0UiSXhL0uNZ4CPj91uxukYdCVYLbo6dGuK2pJ69zmGUZA/vqLKIqdfiP5VNbckFlFraia7U1kMT2B58ATJnzbuiGu9/+g3DJXdv2Une2TZrDzRX66DehFLasrjPtjA/fOhVBp3HBKHZzMgsuhBOlsKFYkF4FeN/DL3pARwxviP+MXbjTqhumaqfzhXYjBA7pQ2eEuy+f+ybEHuekxaSRdK+ZCE3CGxb33UuK3b3G6spWDXlC1bVOit49lqXVdqm6bz/PBq+ic+SZbVvzGIY8iVK1dDif/Hez2jub548L0HZadLT/v4YWbMfa1v6ZL8H7+OhdFzU7tKZczCw72lry8vpZJvxrRb1FbcmdMmc5P/S38XvtXged7ue8jv9nvCIMaHcN9Q3ecbu7i79UWfPl7JwqYJgZ4xfVNNLd3zWBlkDu9Sr/gwCkPclf7jFp59eXi08ef8QHPwEgd/c4HsUKPvLO8mBWdcpphnKgPwkes6zOciAEL6VJYWsMFcXX1H+wLcaZujXxcmzcT784z6BCxjsmro2jbvyn5DR9z4raGcmVLUzBH4vyy50E47np1nq0cjJnuZkneBIW4U9fHUq8oIEvE4YXVnR4mQFKii9LNSlLd8dmYMWOUiKSs9dixY3z55ZfJqkWVCK+k2uWfq6sr2bNnp0WLFgoAvXDhwmvgLeUHK1asQK4XAlJ6i8mnx7nozxlfy8zROU0ZmYFaZsb9Udfa3piphS3Jp/feSnfg2aISuh3jGRTclemuR/j9QWk6Oz7htp8lJQu8ZMIRHf3bVCd/dgNOjhjMnbYTqBN+gr3Hn1Kqgzthm7cTWKMWmbcs4n632TR6spAfzpbmt0GFubZkAycDs+Herjw5cuYhd2YLwu9sZHT/AHpt7YTx0Y0K8KzUqCweCxbwoF5bXJZP5unA5TSNOsSGNQd5HOWGa+kiOPnv51aBxlT2XcvnPz+k5/zvyeu/l3OOnzO2CpzcuIyZCzwpOfR7fmhVjGjfYyzqdZLKK4ZRQWqIVPuoPKACz4/qOFN4MwI8m16ky7FvKfDoMMuHnqHIiAqcmjyS365mY8C0CfQt7c2wcgM5YOuPdbMpfJV5C6NnH0ejy0q56gUIPHuCy8b1WbhrDiUujeUnv8b0jt7AL39fwqHOVwwoH8rCURPZcsMY90V7Wfe563tGVJPug4SA5zfnglil19JvcxlrWui1y3v7TPEBz0UcNyxBy6YVeLqsD7McB9Di0mw8G/7K0GrZkpVi9PSPptCpN239WtobMz3Ol6OsU79bk4Cx+ACZgCL5F2OJvS6j1ST+8ssvCoO8dOnSCR6RMK3v3LnDwYMHFWa3EJGSawJypYazRIY4hYsAACAASURBVIkSil8loikdmho0aECZMmVeD3vx4kU8PT2V2s8Yxnt8c0rE1tzcPMli9sldf3rcJ1JlC+6HM+hWGDFPXFFjA47UsMMhA2RBZE3NjgSwI/RNl7N+ucwY72qBnd76BHiKckJcuS5RStDXZZUfN6KgoG/yw0RKM2JM5L+aN2/+f8chzQli1yn/l2rv2OdH9p3TUbXnEKaPbsPjBZ8z5ow9rmYhaPJWpUtVW1Y8zsW4Tg0oaP+cdb2/I/zb+dQNPcqeI/cpJq2R18/ltEtlsu9YzoMev9Pm5WKGnizDohGViLq6h19HjOKvey4MnDmNb2vnI+rfDfz0bTB9tnXA8MgSvhs8mi3PnWnT8wd+GVKOy/0b0H7NY3JW7sKoIR2w87jDSwcXnPwP4Fm4E71qWXF02wvKN8zO8W1LOZGlMz9Vz46RkTG6x/v5/rPTNN0ykqrRZ1jc8xgV/vqOipnfL8eWHs+3OufbPaACT/UJSdgDAjzdD1JrRScyXdzJrnPZqFgqktt3rKlYxpfld5wY2sCMWW3O0fnkSEoF32HXnr85a9+OgU7n+WlfKF06tSTP6fF88eJL5mVdwbjInvxezodNR6/hUqc9jv8sYLm3C82bVSGbdQ5cXexiidM/ffpUYQXrm5Az4gqCe3t7KzqK+iYRt7hf8CIYrg/CJN0q/eDj9mqXiGfKA8/f2eWfg6pls3J20VZs+7YndMQWCi2ZRH2ll2/SLTHAU1LA8sUXY46OjkpETvYeY0KMuX79ulKfGWPik/z588f6UpVaxrNnzyrp7BirX79+ukU343pM1uXm5qYIwyckVC/+6NGjh5L63rFjh5ImHzBgQNKd/+qOW7duKRFWIQbJ2AIwhKUuz61EN2NMOiVJ7akAz4Rkk0TiaOrUqYoElGiDpqa+ZrI3nEI3HnsaSf9rIVyOePNjZ31hC9q4pD+h5LBPBLUvvxG4z2FkwISCFnTLax5r9+ke8WzdiJKOlug0oVzcNImlfrXoXceRyGhTLH0OM9rDMUnAs13IcoZuz8qo/lWwjAwhLDSYB0dXs8igCX/2qonpy9P80fMw5Zb0x/Hilv9S7e06UFjRNX7Mpm5f8XTI33xd3ArCHrFz/l6e2OsBz3pFlVKl6CBvdm5dygnLmlR57sUTszxUKhHBxh9vUu+vbyn2ZBvTfomi1/IOOKsBzxR6x2WcYVTgmXHOIuOtRIBn+SH845KdMjXa0bVjJV4cWsHig/6UKGLGjagSfN/ZjoVd7tD73GCKhT5k29blnHf8jGFOFxlxLIIuTdzJf2Mq1a42Za3zulfA05uNR6/jUrsbVc28WLdoESuOPMWl+XCmD6qEnV52VL6EJRKgb8KSXrBgQazXRBpHCBz6JpEnYS7rW7NmzWL1dJf/F3CbNsBzGqMX7eNp5jK06tidHs0t2Nx9EZYjRtLSLTOmBloio7TKr39pJZoYSwzwlG460hoyxqRTjdQ2ioRQjAkhR3p4+/j4vH7NxcUFJyenWOBHut4I0JL/xljZsmVjjZWYdafWNRJ5FNAp7PGE7PTp0wqhqHfv3kq0U6KUEiFNrglwFWCfM2dOPDw8lHpR8afUef7++++xfDx27FgF9IusUkK946VmVCKj0lVI5Kg+VnsSqmGERxhLfd/IFVUyM2BnVTsyp2PUMzRax8CLwSx8HvXa9bXsjJlb2JKimWM3jkgf4Kkj5N9DzLtuTJvqFcifWcCwjmCf86yYNYt1N6BSq250KRnO+keZ6V6nHDltAjky4w8i2wykTPgVzl7xJW/dWuiObuamYxHsT+/jaaPBNLa+xKIxv3PLtjzVC0dxZMdevIxK0mN4P9qXdsIg6gn7f5vCzdLf0sbuNle9oWjN2jjbSFTSj+OTf8W/3U80y2cOkc84veU8L2wdcQi6gLdzHZqUcVHa+mpCn3P6xG6u29WmTSYvls1dyj5PE6r2GsDglgXwWvUzM7RfsKBrURJX7f6xvks+zn2pwPPjPNeU2dXrVPtAysrnbVQg1w/vZcehB9jmc8QmSwFql/BjbOtbSQKeS6oFsG7dZu5blKdSHmP8A/0JuHWRQ961mb2oNTnT+BduYlPta0pa0zaHaSLJD49Y1f1LjhRsR+WcDuQpVAhzz31cNpVUey1yWBmh04VwffvvrLtliYu9GQbm5ljlKEKNMm442iXu4/a0bySVLrzRQ0wo1Z4yD0TGHkXAngBO0e4URntCtnjxYoVZLoBZajMFhCdHSilmfKkTldSqpFwFNEoHJPlxVKdOHQXYxnTskeslMiqM97e155So8sSJE/nss8+UVGxCdaoZ+zTevTqRK1p8P5xRt8N4+oo5LnfNdDGjn1v6dOAS0fgdD8Pp4hHGSxHyBKwMoX8uM8a4WSqgSd/SB3i+27epdYVOG8G989vZfr8gX7QpgW3ifh8nbTlaH/bPWYWmxTc0dHnz4zhpg6hXZ2QPqMAzI59Oeq8t9B67Vj6mZI/KOClgUEv4i/uc2rePE9eDyF6xDs0rWnJyrR/le1chW1Qgtzwu42Ndgqo2j9l/P5qSrgWxf3acRb6FaJ/pOkc05WhXEK4d28v+6+E457XA2+sOL4IyUbZte5qUeF/WfNKdFh/wDIrSMfRiMH/4vYl6/OFmyRd5zP7vyyf+GV9yYe1iNl/zByN73MrXpEz2MIJMs+PmmhebVwSt6DBfrhzex9GznrwwsSd/+do0rlyErFaJS73/fTuUTl5vSgw6Sh95N0tyvqUHddI99GHcIeUWffv2VVLoCUUTZSd9+vRRRN4l8iuyTyL59D5aozFdkoRBH9MbXjr1CGFJni19EPz48WMlEvrNN9+8dU5poSnR5nLlyn20wFPO4n6Qhr43Q9ih1x3M1dSAJcWsqJroeuqUez5vBUQz8HoI+19qiH41bFFLQxYXtqKiHps9ZsZPDXhKZFUTGcLLIB1W9jYki2f6ruPShvLiWQSWWTNjnsZBiHctTf17ynhABZ4p40d1lA/YA/EBT0m3Tb4RwljvN2nAcc7mDCxogXU6aWTG5+KfzgcxXk/y6aucpkxxs8TO9NP7xN66dSsibyQRx4RMWPcxjHMpsRCmec+ePRU2enJN6mP/+usvpee7sNWl1lPA7MqVK5VUuX63IrlWerJLxLNatWoJisXHlDKktQZqcn2Q3Ps0Wlj1MJyR/4bzMOI/Io8EFd3tjJlVxJL8drFT28mdJzH3PQ/TMtYzlKVPogiW0CdgY2TA0FymDHO1jFdG7dMDnonxpHqN6oG3e0AFnuoT8sl7ID7gKf2kV96P4EuPNy0p29gZMbuUNU7ppJEZ96AiNTryHQzAWy9NOcTFnMlulhmipWdaPlgCKAVwTp48+a1pdqlhlVS8AM4rV64o0cclS5a8N4Ncao6FPCSRTomACqNd6j0FDEv7TH2TdLxc26FDhwQJUGnpu/Seyz9Cy4hrISx7FkXYK56RhSF0zGbKL64WSllKapvIO/16J4z53pH4v3o/SRa5lrURK8pY45TAGlTgmdono47/MXpABZ4f46mqe0qSB+Lt1a6DA8+jqH/uDaNear0OV8w43VWu+kVR4syb9eUzNWBKQUva5ElcfWiSnJTBLxY2/urVq5UU+tv0Qw8fPszly5fp37+/Um8paXkRen9fkxpP6Q8vjPrjx48raXYhb5UqVUppH6pvkm4fOXKkoqaQkMD9+67nQ7pfsObtl9G4XwjmTtgb+SIBn12zmzKmoEWqNkQIiNAy804Yvz6MJOhVXaf4TxIbB0pZUS27WYJSZyrw/JCeNHWtGcUDKvDMKCehriPdPBAf8JTF3AvW0O9SMDv0WlLOz29OjwIWr3s1p9uigUlXQvjBO+L1EmrZGbGgiBWFMqVdejI9968/98aNGxUSjygZvE2cXdLf9vb2SkRS2O3CHu/Wrdt7b0M0GUU5QNL4Ek39/vvvFSkvAcJDhw4ld+7cr+cQrdQhQ4bw9ddfvzU6+96L+oAGEPB55mkktS8Go4c9lch9RwcTxrtZ4qIwp1PWJNo65VYoU30i0cOcyiRrC1nQNq8FCfQgUK5RgWfKnoc62qfhARV4fhrnrO7yLR5ICHgGRmr51SuMsQ/egLsqZgZsq2qHfTrKvchWnodrKXXiJd6v6uKkorNDdlMWF7dKZEvPj+eREP1WYYALwBN2+ttY4MOGDVM0PPPmzaukwYWJLpqZ72si4STgU8hAUjMqMkrClv/jjz+UNpnCcNc3kQgTMpSs5V0mEVMBsSJ6/7Hbcq9Q+t6JeF1jGbPfahaG/OxmSaUsJlgaGySr2ULMWAJypUzF86WGsTdCWf8yhkb03xWWhvBLbjMGFomvW3nsE0hX4KmLJjw4mKDwSHQ6Y8ytbbC2NImlgxz3eVGaRGh1GBgZJsKHOjQRYQQFh6E1syazlZkCwrXR4QS/DEVjZI6NjeV/ndx0WqRe18jo06st/9jfk6mxPxV4poZXM9iY2qhQAp6+wCirUyqRToTpGIHGKLGM74zloISAp/ALtjyJpPvVEAL0wiFLC5rTNb9lImWVUn6vUn/6x+0wRtyLeC354mxqwMwCFrR0ji1wnfKzZ7wRRb9V+rJ36tTp/xoL6K9WyD9VqlRRNDcFnEpqvmTJkrG6CyV3d0JUktpNGe/AgQMKAK5YsaIyl0RChW2vbyKpNH78eObPn/9WBr7cE9NqU3Q9P1ZpJX3f/OkVxo8PwvGOfCMsH/P3EblMaZfLnDyWhtiaGCayfe1/d8v7OSRKx/1QDbsfR7DwUSSeevXRck0WYwN+yGXGN64WmCdCSzfdgKcuEv9b//D30j9ZfsQDjSYH1T/7lmEDapM9QeynJeyFD3c9gnAs74bDu0iSGn8urlnCxCW70bUcyZ9f18DKKJr7J5cxctw2zEq3p2+veuTOZIktTznsYUiNyvmwSA2JpeS+MdX7MqQHVOCZIY8lJRelI9j3AlvmrMOh5xjcXVKj/i+SR6e24+XYgNrOJjz38SVIa4VTLgfSOTCYKEcmBDzlZu8QDT96hPKnHnO8tKkB68rZpCnjVn8jF59H0eV6CDdetfOTBGQdO2P+LGmVIAkiUY74AC+SCM7y5csVcpC0G3wbC1yiktLKUjQyBYROmzZNEZF/H0Z7jMuEUCTrkEYEousp6xAheS8vLyZNmqREPuNKPHXv3p0ff/xRiYy+zSQyKiBV+su/rdXmB3h88S5Z9D3XPwhnyoMIboVqCI2DPwsYGdA8mwllHUwoaW2Eg5kB1iaGSqRfHyvKbeHROkQazS9Ci1eYlov+UWx6EsmVCN3rVp0xi8hnbkh/J1O+zGue6B/o6QU8NQHXWPzrBsLLNqVr49LYRPpw8fgTnKoXIMzjCh5PDXAuWgzXrBo8j1/FO+ol0dndcHx4gPWLvKk8vg913HK+lnUTH2iCHnLh9BUeR1rjUsQNJ60HS0btQlu5Cu6talEihy2aFx6sXDCJDYatmNyxOOEX9nM6xJ7iFv8ycL2Wcd93oZKLBo/jN3hhoMMsswvFSxQki3Egt85fwvOFBW6Vy5LfNpw7F89z83E0jgWK4uYEd69e48ELLVlKV6NqXrtERGQ/lif+09uHCjw/+jOPAZ5rsevwNfbPLnHt5mMiTHNS2b02Zez9Obx5L1cCjchbpjYVcrzk2pkLeD7VYJOnFPXrliKH6Usu7NnFqScWlKpRk3L5rPD3vMjhE5d5bupKnfJm7P11BKfdhjK8RVH8//kHz8j8uDfMxM1jJ7jlb0XRuu5Uy6vh+t4dnHscicYiBxWqV8HVwpdj+47j9dyAvA3a0qxI5jT/wHkb8JT00epHEfzgFcojvQhMt6wmTC9mhX0aC809DdMy4VYoS3wjCXrFw7AzMmBuAXO65Ev/VoNp/XaSFpnCZK9atSru7u4JyhPJus6cOaMw2aWmU4CipLkFLKaEZJG0YZXnqEiRIso/Sbv36tULf39/BTRKBy1J6+vb5s2bka5S76oxlVICiXqKNFPbtm3T2sXpMp+kwk8/j2LRgwh2+UfzLG4BpkgdGUJFSyPyWRuRxdyQTGaxI6A6HQRFavEN03I3RMO5EC3P4xnHygDK2xjRK7cZzXKYYfOuSKCeR9IHeGoIuLiGnw7CF52aU9bJ+r/PTF0kvtf/Ye3CrdzUQOaKTelR1YDfO/xBYL1cOBRvSNXQo6z/y5dKI/vSslpxskldgWIh3Fo9hflnwzDQGZK1YBHKu5pzcPZewoqXon6ntjQs4ki09z/MmDKVPcbujOxQCcu7x7kaZkuOsBuM3BpGn6++pEHea0zouhnLRs7ogrJRs21zypldYNWOizwP1GGctxV9W4Xz13cL8chSkJru7pQxvczydacIt85JkdZ9GVgvz1tLBtLloVQnTTEPqMAzxVyZUQd6Azwt6tfnyuEdPArNQj6jF3jmbckvJc7TffINylQsRenyVXGNPs2G7RfQOBXCKuAZDi2+5nObQwxZ9pBcdkZY27vRoKELp/cf4b5fNDbWeahcOwdn5/z4CngWwW/fcTxD7chq4YvX0wBMLLV4e2any89lOPfzSM7nqk3OCH+si1aglPYqa476kr2AK6612tGpYvY0/8B5G/CUU30SquXnW6Es9418Lfci300TnM3oU8ASqyR8Ub3PU/IyUqt0epl6P4LHUW/CQG0zG7OwtLXyxfupmdQ/CotcSEXvihyuWbNGqZOUXunS5lLqPdeuXZtiLpOOSMJSL1OmDLNnz+bXX38lLCyMv//+W3mtdOnSseaSNUh5gDDt3yZ4L1FdYczL9aL9+amYRD7vBUez7Ukkax5HcilMi15b9/d2g2QKCpsZ0iKbCW2cTCmWyTjJpEEBnvJDQ2qM9W3AgAFIy9kYE9WFefPmxbpGnr8cOXK8fk1KRhYuXPh/+5LIvKGh/ns7Cu8ji5h/14kvm7uT3/5VFisykPNbFzNr3VNKldFwxC83fdu6sG/YLZpv+ZZKFtE89zjG5ll3qDLza0ra6o2pvc2SBmMw/W0+ray9WLdtL9FuVTHaegPbJvVoXPu/FLo2KoiTGyayxLQ7C1tn5+a6pRyLKkijQn50/dOEVbPbYXFlLZPGhNHzr0Y8WbIVT0M7LB8e4pihCxVy+rH2NysGr6nDzTmr8LBypFyDRpQx8WTbztN4k4uKLTrzeY08fHoUyfd+pD+YAVTg+cEcVXIXGht4etzywrlCa1oZ76X5MjMWfGXO75PXcickG3U6daCiqQfn7hlRo11LrE9M5xuf6kw0mEf3o660zBuBzwtjKtQqjE+AMbXdW1LOwZBIMx2XZ3Vje4m5/FIdDi3dzU2fIDwMLKjfqgnuRUL4q+NPaL4fhOX6FVj2Gkv5p9tZ6xFB0axGnNh5gIuB2Wn4VX++qp2HxPXsSa4//v++dwFPiZwcfxpJv1uhXAn5L8woEYY8JgYMym1Gj3ypLyofHKVjxcNwJtyLeC20LeuQtOOaMtaUyZLWXks5/yd3JIkyLl26lKCgICW6+K7IpUgcSdei8uXLc/36daVrkUQiU8qktlMiqQIORSBeJJaMjIyUmk8BoK1bt441lbT4FOA5YcIEhYD0NhPwKde/DaCm1D4y2jjy7N94Gc3+p5H87RPJ1XhqP5O65vxGBnRyMqVBNlOK2hklmywowFOeJwGH+iYNBBwcHF6/JOUXR48ejXWN/FiytbV9/Zpou4rEV1xr1apVnNpeLcGeO5my+h7lm7fCvaQTxgbRBD16wJWzu1i9H5p1LspLf2NK5A9icT8v2m7tS0Vr8L28nw0zb1N5Rh9KZ9JTCdDeZ3X77wgc9TudM3myYet+TMvUJmrDVWwSCzwXGbJiXkesrq1jyrhovl7tzvPFW7geaYaxzxmu56hE04q5eHnpGVmalsH4nhdel05yIjQLtapUxhlfbp49yrrTxZi5shPOn97v6KQ+xh/s9Srw/GCPLrELjw08b92+Q94KrWlrfpjG86KZPagkUSFRPLl0hFOXgshfMgt+/qbUbN8Mgx2TmGvejqHR8/j2QXumtXMhLCiIaP/7bL8RTI1GraiVVUOAhRm3533JpqJzmFzLkMNLd+PxQoNfQBhuzZvStMRzpjVeitvCHkT9+RfWX4+jgt92Vl4LpkSRqjjbhPHw/DZmbcjPzI1dyKv3gTNu3DiFfaxvopUonWL0TUDFtWvXYr3WuHFjpS5O34TBHNMVRl5v06YNkq6V2ry4UQv9+yI0OlbcDWfEvXCevoo2yjIV8JnHjB55LVIt8hkWrWP1w3BG3AnHN86X7upCFrTLa/HJCcbL2UiaetWqVQqhqFmzZm8l3gjwkzaVop8pIG/Hjh1IClvOP6VM9EElsiWgQ37MDB8+XIl6CQCVqKcw3ePaunXrlHV8/vnnKbWMj3Ic+fEnAPRxhJZzflEc8I3kYKCGe/Gkzt/mgBZ2xjTIakzlLKbks/qPoPQ2uaR3OTN9Uu2giwrg1om9rFu9ll2XHhCNM3W+7MeXtQ3Z+etcNp31J1f9Lgz/PCsr+3vSRgGehgQ9OseSH8ey2cCZWlmdyFuuDo2bVSSLRTS+R//gx2mbuRmchZodu9OrRU4OT/knUcCzSU17Vn43htWe+Rn0fRk8/jZ9AzyjclCufBjr5y5i960gctfqzZCOVmwaM4M9j40p2vwz2ucLYPOqLVy+Y4DbF+OZ/11V7FSS0rsevw/27yrw/GCPLrELfxvwjGRSK28Gd52Kp5EzDfuOoofbXWaNnsqBe6YUrNuDKdP7UdXiBlP6D2LG8UBKt/yW8YPqE35kKWNmrOaaQVOWbh9H6VszadfzbzK3HEbHghCkcaZi8XvMGz2dXfey0nzUdMa2MmH/5CV6wNMPx6AHLPpjLde8s9Ji2iJm9yiBpd7WJJolX8z6JlEf6bOtbwJCpHuNvpmbi9yHTazXJPIg0aMYE+1HiTi9C3jK9fLF98u1YGb4Rr1O+clnYy5jA75xMlUin1lF9ToFLVKrY65HKKMeRRIS50t2bC5Tvi9qleT0YAouL12HunXrlpJmF6kikUd6mz169EhhsX/xxRcKQUdqJiXNWbdu3RTbgxCJDh06pEQ79+3bp7TOlKiWpFBFP3TQoEGxomAysaTPBaAKgFYtcR6I1uoQFbHAKB3XXkTh9TKah6FafCO0bAnW4K/5T/y9k60RWU0NyW1pSAEbYwpnNiaruaFCeDQxfD9JppiVphfwlPl1mkhCQ0IIi4hGhzFmVlZYmRsSGRJMaLgGQ3NLbCyMiAjWYGpnofhEp40mXP6uMcDU0BAjEzPMzU0VhQ6dJoKgl8FEao0wt7LC0kzGisLAzARTE6NXtfc6oiJCCcccGzNDoiPCicIIMxNDIoODCIowxNrGDG2kAea2pujCI4jWGWJiiiL9FBapxcjcGmtzCA8KIVxrgJmlJeaGGkJDw4jSGGFuY4O1uXGa1/on7ulTr0oJD6jAMyW8+NGMEca/+9Zz6J4x1dq0w83+06iyeVeqXf94JfL548UgZjyLRhPn3FvaGTO2sCVudkbvDQYFY970j2bijRBW6QnYy5TC3B3saMqoYlYZqm98Wr4NJM0uQFJE4KXtpfzIeJudO3dOqZMU4Xhra2ulX7qk5wUcppTJjxrphCRz3L59G+lQJEBXUqh79uxRJJYKFSoUazph18taRPuzYMGCiVqK7F1klT4FaaVEOSQdL0pP4JmO21anVj3wXh5Qged7ue9juzmcByf2cPqRMWUbNiSfnQo84zthAZ+jLgUz/3nUa2Z5zHV5jQzo4WSqtK3Mbm6IpZEBponQA5QYrERyQqN1PAzTsvNRBD89jCBuOZu1oQFfOZrwfSHLFI+ufkhPc2BgoFKCIWQekVF6l0mqW1pYCigUkCp1c4sWLfq/COS7xnnb3yUyL0BTNDudnZ2ZPn26QjKSUo79+/crHZPiitVL3aYQnKQWtH379u+cXspERBtUiFQCVFXw+U6XpeoFKvBMVfeqg3+kHlCB50d6sOq2Eu+BpEQ8Y0YNidYx9UYIy55Hc+9V9yD9GQsaG9DYwZjS9iYUtzNWxJqtjQ0wMzJ4zdoXsCn1m2EanVK7eSM4misvovn7eRTeeqx1GVd+AuQ0NaBjNlP65TMnl1XKtw9MvMfS/0qJKAqYlNpIAXlvMymtEO3OChUqKIz26OhopYe6pMBT2oTNLHWjwmIXAXmpOxZwKQL3oscpoFQfLMrahOgkjPtRo0a9td2nrFUipBLhFe1RqUmWUhHV0s8DKvBMP9+rM3+4HlCB54d7durKU8gDyQGeMrWAxi3eEfzuHcnFoGgCX+lq6i/LzABcTQwobGVETktDRZja+DWbQcezMC3PI7UKW/5qeDwDAOYGUMPGiK45zWicw5TMn6Bskr5PBcgdPHiQLVu2KJJFIh7/NgsNDWXs2LG0bNlSSXdL1yABb3HlbVLicVq2bBk5c+ZUCEYCdIXRLpFOSbWLjqj0aJfIq775+voqMjoCJN9Vqyr3eXh4sGnTJjp06PBOCamU2JM6RsIeUIGn+nSoHki6B1TgmXSfqXd8ZB5ILvAUN0j7yhsBGjY8jmDHsyiuh6es1mAxUwPcs5kq0i/FMyddZ/AjOyplO8JQl/S0aHI2adLknVuU2k4h+8SQkESy5uLFi//XxvKdAyXiAmmbKVFJIRXNmDFDEbUX/U4hQgnwlIirsPD1TSSYpGxAiHDCzn+XCYnut99+U4Ct/JM0vWrp4wEVeKaP39VZP2wPqMDzwz4/dfUp4IH3AZ4yvZDkAyK1XA2M5sCzKPY/i+JkmPb/WvIlZanlzQ2pm9WERtlMKGZrnOYdkpKy1rS+1sfHR2GIz5w5M5YAd0LrEJApaXVhsDs6OiqgVaKkEgFNabt06ZLSm11qSCUia2ZmpnQbkl7uEv0UcpGk4fVNIrjCzhei1MCBA98ZwZV7BUzLHoShH1tcPKV3pI73Ng+owDMpz4cObfAzHoVYksvRgIy0vAAAIABJREFUOs0bhSRlpR/ztaKGEBL0kkgjGzLbmKWLeoAKPD/mJ0zdW6I88L7AM2YSAaCBkVoeh2s5H6Dh8osoTgZG809Y/Cn0uIsrYmZIU3tjSjmYUNTGiDwW/7UBVC22BwSkbdiwQRHtTky0T9LcIssl0UdhtIt8lkQWixcvnuKuFUAorTC7du2K9IYXUpF0qJEorUgmiah4fIDX09NTSccLYI0bEU3xRaoDppgH0hN4aoPusPvPBczdfoFIrTMNv/qWXm1LkOl99C+14Tw49w/Hz1nToHdFsiT640dLuN8TnhtnJZddQs0sgrm+bAIbcvSkRchKBs05hJFdXup07En7Qv7MnvsnV+88x9y1NT+O7Iil11YOGZSn6uPLXAp2olGnGuS2MULz/Axzhq6n4OifqWp4hVWz57PjgRV1u/Sia4OSZLHQywDoogl8dJGNCxay6eQ9TApUp+s3rXE4tgXvhoPo4KpfI60j5PZB5lw3pUPNCuTN9KojlC6SJ5fPcvafEEp2r08eaeGUoqYj1Pski6bNZfPlQBxda/P5F1UI3vE3f5+4RkD2ugybMJAGOaK4cHwLZ0xKU9prO7+v3M9D7ChU7zMG9W2Oq52UHEXxzOMIW3ffwKVZN+rkt8VA85wzy2YzbuVxLMp8xpD+TbC8eYpLT7LTqHNFsqRR5z19l6nAM0UfoA9kMN1LLi2fyW6HVgxuVAxTIrnzzwZWncxBr6G1cIyHha0J8+OffSs5atOaEbVzxfm1qiX48X0CrXKR0/bD66CTUsBT//QlBR8WDcEanQJEHwZpeBauIQ5nSJFGymZuSA4rI3JbGmFrbIB8bhqLsJ5q8XpAmOIlSpT4P4Z4Qu6aNGmSEumUnuhC7OnSpYvS311qMVPaBOB+9913jB49WumkJAQjaespJKKNGze+Fq2PK//04sULdu3apawpLvM9pdeojpdyHkg34Bn1mEOzf+eoeXEa1y2BXfgjLpwIo1LvxrgkGizG4wdNCB57t7BpXya6TmtMTv2xdE/YP2Eefq2H0b6wbZxIWTgeK0fwe+YhzGicwPsq9BJTG63FbfV3ZD08jikv3Pm5ZCDrLj4nr10Q23wcGOBeFtNzCxkT1IpBOQ6z1bABzT1XMH5DEJ1/HUu3qpacnNSP9pODmHz8L8o+3sqKy1npWN+BQJ09xYq4kcM6Ro1FR8QLL7av/pPLlrVoWzkXEXcu89DeBd3KedzttoChZa0lZ0W473V2HrtKZLgvW1/m4Ye27hTP9qoWWxfOvSN72LMlkJrjuuBm/T4Ojsfn4TdZ0mcKz5t9RdOiNvh5PCDCNJSz6+/i2LQ8uR+vYfCLLvwzuCAnN//GbtM61P73Kv8aOVO7eR78T2xkvkcpfh3fgpyaAE6vGEvvCZepP/ZXfuxUCpuHO+g6/j49h9XF7v4NXuSriVvACXad8qZ4qy+o6PR2KbqUe7e8GUkFnqnh1Qw/pgb/U7/TcmMW/hrXhpy6Z+xeOIYj2bvirvmX+7jSvHV5HEzfgB9NqC/7Ni9gj11XpjfJGwd4hnBqxpdsLzGb8dUMOb51H7ci8tOifUWy6I2RUd2SGsAz7l4Vyfo3uvWx/2zwXwtO1d7tAYkcSuchAXMipfQuEykj6XLl6upK/fr1lcsl6il1lallQiwSkpF0LRIxeWGsS2vEU6dOKSlyqf8UwpG+SbpdCEZSRiCgNTGR3NRavzpu4j2QPsBTR7jXdvqteErnbq2plTczhujQabWEPbvO6gnfMXa5FwW7jmTGiLo8nvU1gzd5cvthKKWaNCLbvWOcDCvJ8Mnj6Wh/nC4/LuTBsSsElu3H8mXDye+17z/gOaEUNxctYOX2A/iUG8TSH8tzYsB3BHQfg/Wh0QyafZQoXV46jp/IoOLeTBo1kcPRRenQZwi1H8/jmxGb0Nb8iulTR9CscCairi6l+vJs7JxUh9vrx/KbUQ8W1wpj9prTaKN8OG5ShumdG+B89zcq/p6F4bU8OSTA88kVTly8wm3XMrTJdod5Xllo5nMc2yGLqP54A3P/vE+t4X1pXConFvo/2HXRPD6/jWWzfGg452tKZzJW6qJ0PGX3kPZ8u+MBD30NaPTdAqZ3tGXj4fOYGkZxNjQPwxTgqePq8u/p2n8BV0NyUrfjWGYtEOBpQOSjw/zSbzCTdvpRZ8wiRhY+zeRpZ8la1p3e35Tj7E8TWXLmOPfqzeLGzGKs7N6NiRcd6T9lGoNaFMHm9Tq1BB0dR411ZdgzqxnZDGWJOgi6xvxh/5CnZwMK3plBh4dfcPKbPByNAZ73buPnWIbWXUphG+3Jkg7jMJj4O52z3GP9kins+DcbpZ2L0fTrThTWnWVU+1mEdhvKiE5lsTcyIMr3EosOnMeqcHO6lsmW5t8/KvBM/GfMx3Vl2FVmt15F9rkjaWZ1gflD9lNmQk+ith3knnFeyhbwYt642ez3dqTZD5MZ3yEnp7YK8PyciWX9+WvJavbveUCer4cxON8lBn83lbsubejTowO5bl7CK8qZCkXvsmDcbPY+zELj7ybxc1tj/v76c+bdAF2mYnz9w3e0yHyen4dO4/B9C+rOWMfSDgXSvPYnLYDnx/XwpN9uDh8+rKSvx48fn6hFiHi7MOCLFSumRElF1H3w4MGK+HxqmZQACPiUHt6yzhi2urTTlPaZ8rf8+fP/3/Tnz59H2m4KWJWuSok16dolxCQVrCbWYyl3nQBPiVBLmYS+CfFNX21BCGfSYEDfsmbNGks+S3RgJfId15ycnOK8FIX3kUXM/TcHPVo2ooD9q5RwdDDX929m63EbOg8twYVpGwmuVhar/Qu54D6VkaUfsnjIAjINHk+pf/dw3Meacq7PGXUmG3P6NyHzxal03VqCEfVCOSLAc3wldAHhGGvvs+KLXbgt7UL4+B8J6D6WTDfXctq+Pd8XvMXI7f50aNsQ+/0jmJFlDAvqhrBx0jQelu1J8wr5yJ45M5lsjPA7OJEGl2tzekBpzq8ZzfSgJvxU6DGbrwTimjWMdQ+zMKRxcUJ2z2ZJ5p58abmLTQI8fW/jbeZETs02ftxpx/i5nxM6Zjj+Q1bxZb5gLuxcypQ1klr+miFtK5Ld8lXEUxOBx/5F/HquCBNH1Mbh9a/7p+we3I+jzX/jxxI+bJj2BxHVWxDw2BMzPeBZVHeY3u2u8NXWvtie3M6OXVE0mtAFNyt/jk+dyJGi3RneKBcPb/lhYhqFlhds2HsO45x5iNzohfNXbalfLBOBR8bS+0ZDJlQN5uShh5T+qg+VHGOUOMK4Or8bUx0msax93jcAMOgav30xmJnHrxBsVIROM+YyukkWTm57FfHUA552BiFcnPUlf+Sbxs+5zzB/8ikKdirFtcsPKNmkO21LZyXi7mHmjB3L6shmzJz8DTWtH7J4w1HC8tTmqwYFSOuYpwo8U+4z6AMbKZirC39gMl/ws8sBxh8uy9Qfi3Jp8R7uhmp47BtG8XYtaFLkCVMbL6XkshGYnF6sAM9fKlvxPDCQIK+dfHPAiWU/N+Dx/J5sLzGXX6rDIenV7hfN88AICrdoStPiz5neeDGF/uhB2JJFmHQfS3mfbWy9HYFTpA/nA7NTtUY5cjsVpFRBexV4fmBPUlotVzr29O/fX0mZC6hLjAmbXMhF1apVU2onRYpI+qNLt6DUsqVLlyrRTgEkojUqAEOinBJ9FdH6ypUrK//imsgqid6nAOTE7k/GkNS+lA/IfaqlrQekkYHUDse1P/74I1YNsZDO+vTpE+syaduq/wNE1BZEbiuu/fPPP3EIZNE8Pb2SuRfMad2sMSVy2mBooCXq5TNOH97MloclGPG1Kzd/X8iV3MWxP7Sehx2n06+ILxvH/oZl77EUu7ONg/eMKZ47gAkeefitZwOyPVlD3wEhtP7GhksHM9FlXBm8Txzh1JkzHFkaSoddAzGeOkoBnva3N3IxexdGF77PsGV3adimNtmPjOJXh5/5s7k9Xof/Zvb8LfxrXYW+g7rjXjobwUenUe9kJf4ZWo5zC/vQ+ldPKpSvTfuvPqem6Sm6j1rCiwAHKnf8km8/r4rPgVmsjQGelsVp1coOr+c2lMofzY5efXkxcCltsvnhb+SI3eN9jN7pR9PWbWhYyOG/7xBNJLeP/8Wco9kYPMSdPJYmoIkiSvecA8OGc73Lbwxw9WPvsul4OrmjDbj7H/AMyc2wdo0o8nwVNSZas2ZpCyKP7mbP1iBqj++Cm6U3m75eSOCXvehaOSdRof7cO7ObnUfPc+iBIVXdq2C425ei/VpRv7QtV2a1o/eJgjTMZ0y4aTYadOlDg4IxrZwj8FrRn1/C+jD7i5LYmhqijY5G+/Iav/9wCueezahb4BG/tvgDt4VjsD6/6L9U+2vgWQKLoDtsGjcB7zZjqXhpMj9usKNnbxeOrDuHfYOuDGziiG9YZorlMeXMku+ZGN6NVZ2tWLX5ONEu9ehZJy9vF6RL+feUCjxT3qcfzIiRd9bTecgJirgEk7njRAaVjGTfoj3c8Q/iaoQFjTo0o0GhlyxrPxqzsRPJenUpu+0+Y0zxlxw7dpbbnuf43bsyW+a0wW9BT7YWn8PEGgYK8LzpE8QtAwvqtmpCoyLBLO8wGt2IQVitX6XXqz2MskVceXJsCxuOPcCq/DdMH1kDe728s0jQCElD3yRNGZM2jXldomASfdA3+fKXGjt9kzo7/Z7ukrYVokpierV/MAf7kS5UgFn16tUVICn1k4kxYZILcUeE5iXFLnWU/v7+dO7cOTG3J+uamGdROhFJ73ZJrwtYFhM9UYm+SrclY+PYncHkuZQUvRCQhPwU9+8JLUaAiTDof/nll3cK0CdrQ+pNGc4D0S+us2bVYV6Y2pDFzgwjAwsyZc2Fo4UPhzbcwLq4Pc+uhlG8bWW06+fj1XZqgsBzxPqHtKhWhEwBNzlr3Zzerg9Yu/guhZvl4OK125g42BK62oeqK76GST8lADzrUeD6r3x3woXODUqRKcIHnyePuX41jMKN2tDevSCmdzfQZmwoMxa04dmW/1LtS9sWxBAtAeeX8/UpByZ0bkD+zGZoI/w5svHXWMCzTY9yZFa+G3zY8GUfnvedQynvDWy5bUsh20AuReSmVdV8aKxyUa1ANkwMdbx8eIEdy/fwzCkf2SyNMTO1IntxZ57NmYRn1/n/BzytrS24cfMJ+QrXp3NdWPntZkwaFkJ39w6+T/LRZYqk2kO4vvo31j6xx83JFgObTGjOruOSNh8RGJG/uCtRu55QRAGeWfA7PINRh62pViQLNva5cXPJRriBETmzO5HNypjIB3v5ZfYlcpVxwdbICGNTe/Ln1XFoxn78Cznj5gLXt9+n5ri+6E6/Ap6eJ/jHxxC3as6YBT3k7P389Onnwo7+w9gSkZnslgZEvAjGsFxbBtSC7efDKJrXngifG3jl7cKIMi9Ye+gKWcu3o3VRezXVnuHe4R/zgqLus653F37ya8fa5X0pYfpUAZ53dfY4GD3i1tMAjM00PLmfh14TmuJ/cB5zTlpSp4AB924/wMQsgl3+VVg5vTVRm75jzKk8tHCvjtUDL3zCMpHN6gm3fPwwNNfy5F5uuo4qg8fspXrAM4C8dg48fXSPJ16eXNO2YPbcpuTQA54SnTp79mysUxACxrfffhvrtblz5ypf8PomsjUdO3aM9ZpEuiIiIl6/JoLi0v1FOsGI3qJqGdcDEg2UiOXQoUMTtUiJkK5cuZJHjx4pzHIBchKNFJH21CTwSLpc2lpKlyKpRRU9T4l0ignwledPfjjFB56llEAE7kWfVNK1iTFJ0QqwltpQAbWqfQoe0BLm68GR3Xs5evMxGrJSsmFLGpW1xPPgDvade0aWcvVoUbcgQcf286RYE6o4BnNt3wlMKjcku98NbvsbkDnsDF8tOEWR7A445K9Fp8/q4xx9l/0bDvDEMg+5LV9w6d5zTLUuNPyqJroDewgv3wALv2v42JShfjZ/tp9/QaHihXCJvsGy39bz0LESpbM85NyFFzi4VaFp0+q4ZrPEIPI2y7rNIuyH0TTSnuGUQQXal8iCgZB7Hp1n/QNLGpV2xcHCGF10GHeuHeWygStFg54TaJqD4uVz8R+h/CVX124krHoH3LSe7Nm6gwvPbShfpyb5nh1kYVgVprQrh5WxIWgi8Lt3kT27DnP1QSAW2QpTp0UNMt04iV/Z1lTLGornuaM8sy2ELtwfq8wOhJ8/wH4fF77oXRPz63tYvfUMfqZOFC1UhXrNy5DNDKL8b3Nw0zYOerwgZ5321LK4zoGjt4nMWYxqFVyJvvkSx6rFKOhkg0GYN0fWrWbXrTDylKxGpazP2OttRqN69SmdXQhM0fjdOs627Ue44RuFrVMJ6tUvSsTZIxy+cY8QbMhfvzOf1XTE+/pJbhnnp4D3aXYcvMgzLHAsUhn3RtVxNbnL7tX3KdSlIa52hoQ8usz266GULJ6H8At7WH3UE9uCdWnXuiKGV/ez71IE1bu2p5h92hOC1Yjnp/AZleAeo/G7upftgcXoUC0P5poQHl5/wEvDTORw8Ofc4VPcfmlNkTr1qZ7fhpcPLnHonzuY5cyNRfBDHgdEonUsQ4vahTDxvcS2nZcxyl+RolkNidbZ4ZQtkPNHTuEVYEXh2vWo4qzj/vkbmBSrhGP4XTz9wjEPD+DSxZs8D7GlaEN3arhmRpXD/qQfygQ3L+0oe/fuTZEiRRLlICEiCVgVnUtpYyn2ww8/0L17d6XPeWqZ1JUKk166KklNqaRYpaZUgKYAUfkh1bhxYyUFH9cEJMuPLfm7aH4mxoSMcPToUaU+UOSYVFM9kDgPaPE/s4hup3Mz/8t6OFmnNgCJwOfoeg6a1aNzRceUL6nShOF725Nn1s4UdsqkKIZkONNGEuBzn8eRFuTK5YSNaQoz5BOxYV1UEHcvX+FeSDYqVCuIdTp84arAMxEHpV6iekD1QPp6QACcpKklehhXiiihlUnphZB5pOQiRrRdaj23bdtG5syZU21DQiSpWrWqwmKXus7p06crgFlqTCXNL///5Zdfxkswkj7yc+bMoVy5clSpUiXRhCEB2UIySgopKdUcoA78gXhAR5T/Ay4GWFAidxbMJUKYyqaLDOVllDG2VqZpnt5N5a19OMPrNERGRKAxNMPc1ChdzkEFnh/O46KuVPXAJ+sBSVELiJO6SdHiTIzduXNHaZXZsGFDBXwK6OvXrx9LlixROgqlpnXq1EmJeIrkk9RfxnQskvS/kIHk7wKG49vLjh07kP7yEvVMbC1rau5FHVv1gOoB1QMp6QEVeKakN9WxVA+oHkgVDwib/auvvkpSt6ErV64oNZUSbRQA6O3trYDO4cOHJ6ot5ftsRIg+0ipT6kmFbCTEoRYtWihDyhokMil1nvERiO7du4cwnmW/0hJTNdUDqgdUD3xMHlCB58d0mupeVA98hB4QILZ8+XK++eabRBNuJLK4e/duNm3apAizi0mrTRlLCGeJZYwn152iniC1lwI2ZV6p7ZT1i0lPdmHat2vXLsGyASHPSS2qSCQlNsIbs1aZN6n3JHef6n2qB1QPqB5IqgdU4JlUj6nXqx5QPZCmHti6dasCpCRCmNj6TqmzFGa51D3GEIt27typRB6bNm2a6NrJ5G5UZJRu375Nr169EEmwefPmKZFOEXkXWShp+ylEJ5F4is8EuAp4bt26dRwNx7evSPb97NkzZdzEdHZK7v7U+1QPqB5QPZBcD6jAM7meU+9TPaB6INU9INJDU6dOpW7duoomqzDUE2PSElPS7JLSFkKRmJB2RLi9bNmyqR4RFO1ZIRGJzJeXl5fCVJfUuUgkCYFIdDolEiuEo/hM7hdwOnHixESDbRlHBM0FtIrkmPjsU+hmFKXVERqtI0IDWmk3+MqkFNjc0AAzYwPMDA1IZGlwYh4v9RrVA6oH3sMDKvB8D+ept6oeUD2Quh6QlLRED6WNZJ48eRI9mTDaRcJI7ovpDiO1npLuLl68eKoDT2mP2KBBAy5cuKD0XxcQXKNGjdcyTgKCBQALcz0+iwGnAlzja6/5NkdIZFe0QKXGND7JpkQ7MQNf+DRMw9MwLXfDtXiF6/AL0xAYpSNa+wZ4GhoYYGdqQCZTQ3KbG1LAwpBcFoY4WhplTKmdDOxvdWmqB1LSAyrwTElvqmOpHlA9kKIekOidRqNJMsNbgJfIL0nUUJjhIjckepoisi6En7QwZ2dnpGWnpL+lX7xEO2Oir9LbWwCpyColZFLXKs0NpBY0KSapdumAJD3hBdwmNkqclDnS49oIjY57QRoOPI/ibFA0PqFaboVpuR/1BmwmtC4HQyhkYUheKyPK2hpTM5MxhTMbY2GcOIWE9NivOqfqgY/VAyrw/FhPVt2X6oEP3AOSLhd2t4i9165dO9EASsg1V69eZcGCBfz222+KFwSMLV68WAF6jo6OaeIZmWvcuHEK4Ny7d68ikRTTSevff/9VNEklopmQCXgeOXKk4oOkmNSGSn2rlBlIS9gPHXhqdHDtRRSLfCK5FhTN1SANftqkeCT2tZkMwc3SCFcbI3rnMKV0FhPMM6TaePL3qN6peiAje0AFnhn5dNS1qR74hD0gaXYh5ogYe1KilAK8pJOPgLsePXooHrx27Rrnzp2jZcuWZMqUKU28KjqekkqvUKECGzZs4Pr16/z888/K3EJyKlq0KOfPn8fGxibe9Ui6XYhRM2fOTNL+ZTCpjRXAaWKS2t1oUteVT0M1rH0YwaqnUVwM1RD+HoAz7koFaxa3MKSlvQldnM3Ib2ucuptRR1c9oHpA8YAKPNUHQfWA6oEM6QHpMCTam1988YWSck6sSWp+7dq1SsQvpif7yZMnefjwoVLzmRDQS+z4ib1u/fr1Crvc3d0dmf/ixYt06dIFW1tbZQjpOS9RUQGgCZkQkCRi+qm1whSO0M2AaMZ6hrIrUEOwRkd8mFOil5UtjKiSyYisZoa4WBthZmSAlHp6vYzmZbSOEy+iORmqwTeeASTRbmkI5S2NGJHfnFrZTTExVNPviX3G1etUDyTHAyrwTI7X1HtUD6geSFUPSJeimNaW0sEnKSaRwsmTJyuANYY1LqxyAXASPTU1NU3KcMm+9vLly0qveEmX37x5U4m41qtX73VbS/mb7LNz584JziHAe8SIEUrN5qdiAhrPPIti4LVgTkfEX79Zx9yQAS7mVM9hir35u5UOXkZqOeUbxbpHEawOjCYknmHzGBkw3c2S5rlMMVXB56fyuKn7TAcPqMAzHZyuTql6QPXA2z0g7S6lz3qdOnUQkk5SLDw8XAFzQs6J0cmUFLekvIVpntri8TFrFUmkadOmKRqeAiCl7lIY9TERTg8PD6UGVQhQb7PmzZszf/58RSIpOSb+SKz+aXLGT8l7pJ7z5LNIelwOwTM6NjrMZGxAY2tDBuW3oLiDiRLZTI5d9Yti7u0w1r/U8CLOHDLelHzmfJ3PHFuTdwPa5Myv3qN64FP3gAo8P/UnQN2/6oEM5oEYcoykpwcNGpTkvuoPHjxQ2OtLly5VdiYR0IEDByryQjGp97TasvRol65FQpQSIXwBjwKmxYTtni9fPgRkvy0KKwBaxOBjWm4mde2rVq1SdEPTqsQgqeuLuT5Sq+P40yj6XI0NOi0NwNnCkOG5zWidyxwb0+QBzrjr2v4wnB/vRXA/VENAnDT83Hzm9CpggWkywW1yfaDep3rgU/CACjw/hVNW96h64APyQIz4u6WlJU2aNEnyyoVYJGBPdDvFYuSFpNayWLFiSR7vfW74/PPPFfa61HVK1FL+261bt9c6ov369VNAsbDPEzJh6Av7XSKnyYnWjhkzBjc3Nzp06PA+W0nVeyW9ftw3kt7XQripJ49kZwhNMxszMJ8FpexNME7BIKTMeScomoV3w1nxLAofvXmdjQyYXMiCtnnMVc3PVD15dfBP0QMq8PwUT13ds+qBDOwB0bf8888/lRrN5KSXFy1apEQSYyKL0p9dROhFksnFxSVNdz5hwgSFGFS4cGFWrlyJpL2FYGRmZqasQ6KREs18G8D29/dHerf/8ssv5M6dO8nrlwjw8OHDFXmpjNpG0yMgmu9uhLAjUPOaRGRrCG0dTBhcwILCdsakRtmlJPN9Q7UsfxDOPO8IHkS+Se+7GBvwVwkrqjmmTU1wkg9WvUH1wAfqARV4fqAHpy5b9cDH6AHR4BQSjnTfEVJOciJ8IhQvjPGYjj+XLl1SpIyE2JNWGp4xZyMAWqKZIhx/+vRphVkvgNje3l65RF4TMflRo0YleJwijbRp0yYcHByUfvXJMalxrVSpksKwz2j2MlLHyJshLHkSSeirlLeVIXRwMGFoAQsKpRLo1PfD83AtC+6EM8c7gqev6j4loe9uZ8yiklY4WRllNLep61E98MF6QAWeH+zRpcHCNc85u+I3Jq09jW25TvT/pi1lHM3jTOzP6XkL8G00iOb54v4tgTXqgvHac5J7UVkp27Ak9ilUs5UGHlGnSGUPiL6lSCEJQBSgmFSTukkRnBcN0Jio4uHDh5GoofQuj5EySuq4yb1ehOMDAgJo3769wmwXpnv16tVfR3KltaaQh4RIlZDmZkzN65o1axQiUnLAuIjRi8yURIIzmm18EM5Qr3DuRv6HOgXi1bY2YnZxqzQBnTH+8AnVMP5mKMufRb1mvdsaGfBDLlOGulmlaJo/o52Buh7VA2npARV4pqW3P7C5tPd38PnYO3QbWAPrR3cId2tArbxWxC7tf8K2Pv25+/WfDChlFc8ONbw4/Sdjr5RmXM8y2MjNOn/OLtzMtYjcNOxVFyfzlCELfGDuVZcbjwektaX0Uxc2uET4kmoxaWXp0x5jIkVkZGSkkIvSmt0t0duzZ88q7Tql1lR6tpcvX15JvYsJUBa5pAEDBry1F/3t27dZsmSJMk5y0u0CXg0MDFK9R31Sz+tJqIYhN0NZ+zSK6FfVWNqdAAAgAElEQVQ32xgZsKOEFVUdTVMlvZ7QGv/H3llGR3V2UfiZuAsJCSFAsBDc3d2d4tIWLUVaHIoVL1ocihT7sOLu7q4BAsSAQBIS4j6Z+daZEghSiBPaOWv1R8O9r5x7k9lz3rP3lkP2+0FKWt8Ox+116VX+MpU302VlEROKZPm6xfiT+2y012szkF4Z0ALP9Mrsv2BcdcAZRrVZiLrvSIa3LoaVOoRr2w5zw9+JNt+ZsWnYJQoNqUzYvK50WOuOpW1x2o2aytCGBuycNobftzwkT/9ZzC1xlfae33CzX05OLxrJsOnbeBxekA7dm2Nk4EDrH1pSw/4e4+ufoOnRsVSS5i5t/CczIE4+O3fu1PisC1BKbkjlUFyK+vXr9+ZWsa2UXtHu3bsnd7hUXy+AUeYVwpOAaiEaybF79erVNWML4176PKUtQDRG/ylCQkI4cuQI2bJle+P3nurFZYIBtj2JZtjDKDwTEXumORoyvJhphoLOhFSIcP0Or2i+fxRFqGg7AUJwGpLDkFGFtFXPTPDKaJfwL8iAFnj+Cx5i+m0hnojHR5k5ZhzbdDuydOo3KE4d55pvHjr0NmfdgPMUHVWdyAWjuNVxFUMKPGP3ujV4meZDPyCE/I2+oaSjLYY3ZlHzfhvON/Zi9tRgui5sSsDanbiqbMnOXdyc6tMo8i+GBX/Hzn4lSXxgP2DAAA0pIz1DAIEQUjp37pye02jHTkIGxB6yUqVKVKhQIQlXf3jJsmXLND2VCcQiAWzy/oiskRy1Z3QIUUrY5EePHtUc/Q8ZMoTSpUtrfiZH5lKJPHfunKYHNYGF/7E1yjH5wYMHEe3PwYMHpwiUZ/TePzefX2Q8v7hF8qdv3JtLjXXgeU0rrAy/3JfPmHg17S6Esjss/s26GlrrsbiwCXm0tpqfe6zaf9dm4LMZ0ALPz6bov3qBGmXIE9xCrSjoqODcitHMj2lOP6sX3PXJRbteFqz76QLFfqlB1IJf8ey5in75AtizYy03LWtS0Xc/izffwqTKdwwueZVvn3TgeOVLDNmXnwUTyuG1cid3Y3NRu14s05cdJNpdlzaLp9PUMeMZpHLUKaLeWuD5Zd91YXyLl3qC1WRKViPVRSHqJLDX5Xhb+iwLFy5MqVKlUjJkqu4RZyL5UiM9nuKiJKQp8VCvUaOGxgZUyFQi/SSAWbzdpSXgn0KqwcLOl/dU7EBTElJhlTwLCP7SPu6XAuL42TWCiwmMImBFPiN6FDBJydbS9J7Tz2OocSvizZhO+gqm5jemo5MRKSjEp+natINpM/C1Z0ALPL/2J5hu648n+Pp6fj0YTeUidoR73+C+Ywu+NfPgyGFvbErqcHJDFK1nN0e5YBB7CvahsV0YPj4vcahQG/uwp/h43+fwZUta1njIsICuXGkbzoqp57Cul5tXJx9A3hp06lOIGxMHMte6HztG1MYs+aerqc6AFnimOoVpMoAcR0tlUI7ZUxLC/i5TpgzXr19/I8gu4uzy/+JalCtXrpQMm6p7RJN006ZNGka5aIiKX7tULRs0aPCG2e7r68sff/yhqXh+inXv5+enAdGiySl9oimJV69eaXzjxQ0qozVNE683TqXmD+8YBjyIfPNjBz0FN6taYidlzy8csfFqip8KwS3mrbL8gJyGTClgjLnB2/VJj67kU75IaEObAW0GkpYBLfBMWp7+m1fFveTa7k2sPvmQLIUb0alDHZxUTzm1aycnHwaga1yGtn2qoDj1P7bfDyM0yoxyjVtQLVc4p3fu4ZIHuNRvSbOc3qwKLM0v1S1xO7GdrcfuEqGbm4q16lOzVAybZ+7B9rsfaFso+WSStHgwWuCZFllM/RjDhw/X6Fmm9ENcLCrnzZuHHNcnxO3btzXH2HLMbmdnl/pFJnMEqS4KWBTXINERFU1R6dUUJyHp15QQ1vv27ds1FdlPVWWF8S+e81IlTTiqT+ZyEHC+a9cuIiMjNWNI1fVLRFCMit8eRjLjWeyb6Qfb6TOtlFmm8Ulf4RZJL4/oN+traa3HzEIm5LfUe/OzwMBAjcSVfLnRhjYD2gwkLQNa4Jm0PGmvSvMMqIn1u8OGvw5yW1WaIb1r4mj89g96mk/3iQG1wDMjs/3xueRIvEePHhqiTYK/enJXJRXTR48eacZJCDmadnd3p2PHjpiafkx1IbmzJO96AYvi0S6ySXLcHhYWxpgxYzTMfek7lZAeYwGn0sfZunXrT05w/PhxhLkv9pnW1tbJW8zrq0XSSfLSqFGjN2tI0UCpuOlJeDzD7kbwV1AClx02FzbROAWlh1B8SpbqGhRH0Ythb24tY6TDvCImVLF72w70rwWeaiWRYRHE6RhiZvoVuTepogl6GYmBrRWmul++cp6S9+6/cI8WeP4XnnIm3aMy5CmX7vpjlSc/BR0sv5g1nRZ4fvkXRIgzIvQ+cuTIFC9G5Iby5MmjqSwmhABZqTLKuNJbmdEhYFJ0RPft26fp4RQykYBOAcdly5bVkITkZ8eOHdNUQqdNm/bJPk8BnQJSK1eurOlbTUlIFTbBN15aAD7VV5qS8ZNyz6UgJa2uhvHitVi73HO5ogVlrfXek2sTZP6UI8uPE1qiCo2r5EO+n4Z6nGbnVneKftcR57hHHN2xlYNXHhOVtSzfdO1Mk+K2hD44zKIJa7grg+s50/i7brSqmQe1x0mWL1nPFT8l1oXr0rlLa6rkNv9g3vA4NUVOBPPkNbvdXAf+KGpKR8e/XackviTwVEU84dRf/2P1sbvEqhyp0aET1W3d2TR/Kw9lcfpFaTfwexoX1eHW7k38b8dlQs2cqNSiLa3qlsDi5VUWrtjAtYfB2FXqyPA+Dchh9PfvSHyIB/tP3EEnV1nqlrTg6YmtLF11FB+1MS4129GpYT7uH1zHxmMPNNcblOnIxB8akC3kJhtWb+SwawhZnavSumMzKhc048mBNSzYfh7/8OzU+XEA3arlxPBNW5WaKO9zLLmoomXDCuS1NCQ29BGnNlzAtk1HSmVNhoyVOpCLy9fgXvFbOhf/MidoSXn//+vXaIHnf/0N0O5fo6OoJRd92RdB5I+EGCQ9mikNAXRiLZlQSUwAWAL+pOL5peLs2bMar3Xp9ZQQz/aSJUtq+k4TQJ+AbtH4FJ1OKyurf1yqVFDFhah48eIaXdKUgkY53hcgLi0AKZGtSm0uTwTGUfvy22piRSMd/qpgTk6Tj5Crwu6y5LthrIquwIwlQ6iZPZhNw/oy83wuRi/oSeTNUzxT5KZiYTt0Ir058b9bFBv7CxX9dzNzylOq/1KLbHrmOOR2wi7uKtOmnCVH4yoUy6LLy5cviLWrRpvKjrz/tUSpgq4XQtgU+pbdPsfFhH5Ohhjo/o2avhjwVPpzbvmfnIh1pGzpfJjHvMTdNRbbXKGc3hZGlR8rYKtrSU5nK15sncfasLK0ruCIfmwQ927eJ8qhFq0KeTBuzxNqlHRGdWY3L1vNYGQlcdRSEnD3GNvPepK/3jcU8NnGjJNKalUsjr1JNP6ePpi6FMLt0n68TcrRqrANullyUSTLMxb33YBx15aUzqpH+NP7XPNVU75xfYz3L2KvTmka5I9m1+wguu0cRCmztxlXvrzAtMGnKT68O82K2fLq6mpGzw+lcTcX4kJsqdmsDLZJMhqJxffgLDrers6+4VX58jS11P6m/Dvv1wLPf+dz1e4qGRnQAs9kJCsdLpUq3uTJkzWi8Sl1FoqIiKBPnz6aHs8E4Xkh9kh1UI7u69evnw4rT9qQcvwvTH1Zn1hlCoFK2O5NmzZ9Q4Ly8fHRHH8LGC1QoMAnB5bqqfRqyp5S2paQtJWnz1UC6Ha9iOGb229Z420sdFlU2hz7jxGLBHgO3oavmTe3srfi19zHGHbaiuo6L7EtV4n4ZyGU6vQdlXKaolBF8HDjcLr5dmFDFW/WLNOnx8o2OGkwTgR31kxkmbIZ07pVxkxfgTIuhji1PsYGHwJeKXQOvRbG3Jdv5Z6m5DXm57xGmOh/SeCpJsbjEEPWeNO0Yyvqutihp1YSHRbMw9OHOHDWhq7TGpJdB9T+pxjW8xz1lvxEPUfJTySe5/ey/6wvLqWz8Je7IT+0qEDYH8PYXWU+c+rbgyoM190HuPTAmNp9XDg3YhNR7TrSuVZ+jHXUxMVEExX4kPVHTqEu1J6+FbKhII7n+8bR4kJtDo2vQxZ9BfEh7uxaegh/exdyvTrO48Kd6FnWj3HVjtLy4mSqWibKuTqYSwsnsztHV35tkZ9ryway1qwP3QzcuPjQkbZ9bDk0bQJzD6n4ZsZvjCj7hFkjXtBmZg0eHDqIm0klOudzY8ltS3pUVjGv2yN6nR5AUa3Tafr8EqdyVC3wTGUCtbd//RnQAs8v+wz37NmjqRx16tTpDRBL7oqEWCRWm1I5TQBj/v7+SLVRXIISnIKSO25aXC92lXv37qVVq1Zkz55d01Igx++9e/fGxOTvmoxUIEVqKWvWrJ/1Y5fWAQHUQsQSYfy0CMm/9NkmhHwBEDJWYntOaQkQK9LEIbJOlpaWb34kxCfRThWmfkKIdJOs08Dg795IYbRvehpDt3tvGe1tLfRYUNrsn4HnsLPk7FaSiI1D6XylMcc2NMJn2VKe21fCKsScWsNakU8M3qVed3MBpRc7sq7zM4bWGswJXWvKdR7B3EnN8Jm0lrDv+9K1Yo7P9pKq1LDELZL+nm8JRpPzGjPoPeAp1q7iTpU4pBKduJIseZHKe3Kvkes/tEiNw+fUCha6O9CjRSPy27w++leG4bp9Dn06TuKSTlZqDJjKvLb6/LxJj+Uz25JbA67jCXp4iu0nr2Fua8P6339j34XnOLWZyu6V/ShipguxAZzbsJ8bAXlp2y6OyQs8+aZ/a6o5Wb2uCquJ8b3N3F8H8suK8+gY12PK5t+o+eR3FmX9lTVtnDTbVKsCubJsF65KSywjdjF81la8XjnTfdV65nYtirFaRbxKVAMU6OgqiL61iiarjFk1pSC72y0nz4Jfcbh6mDNu1pQp6sWN6Hw0K6lk+kgfBm5tjNvYSfjWakvA+j+449CUto4BBDlVo209U/5XeRl5Dv9OM/svwxtIi9/Jf/MYWuD5b366Gbo3NfFxStS6euglmx2gIi42Hh19/S/S56kFnhn6orwzmehKCptdiDdS7UtpH6YAzKdPn2rAXYItplRSBeCJN7r0fn6pEAkjWYcI28sRucgiTZ8+nQkTJmiOujVgSanUVEWFfNSzZ89PHn8LGUnaEkR+SRyQ0uKoXDRCpcc0IURqSUT4E4CxBjDGxTF79ux30ijgt1ixYm9+JuBUdEkFaCeEgG1h8SeQoVIMPLs3o7ajD0dfOlM35xN2zlxOSLFKxD8NpmTHb6mcyxRFfDgP1o+gR2A3/lfJi9WJK54qH/YOWoZv62/pVi2Phj2vVscTr1Kg9xEiigDPxW6RDPgM8JT9iUZr4hD1ATEKSIjLly9/0O4hXzQS2kLkOnlHEhPjEu4VsP9uS4US3/NrWOxqRftmjSiczQQFauKjQ7h3ZB/7E1c8X55mRK8z1FwwkAY5jAnxvshfK3bzwigH1cpnYbO7gjbZ/FiwTcUv8wZS2cYARWwgFzbt57qfE990UjB7sRv1v21BTees6ClAHR9HpJ8raw+/W/F8ceBXWpypxr5f65FF+QrXsztYs96HfLWrkTvwOI8L1CLflRWsNR/I0h+L4LFzDj+PXc/zrDX5edIouldXsbnrIkJrW3DyYWWW/1YR7x17OfPAgBwGV9l/xQeTXGY8P2FBj0MTyXt5CmMOKnH2e0aEizkRzwvStm8b6pQKZlG5VRQ6OpNGWbUlzy/1d+9T82qBZ2Z8KnFBPLwVQfYyOVKhaxlL4KPHRDm4kEO+xaIiOiSAoHAVFnb2mL4+KkrZ9pWEvYpAx9gEE2N9TVN+fLQvd04/xLCIC9aqOEzsHbHQ9OTE8crdnQi7/OQ0f/fbp1oZTmC4AgvjaNxOXkddribFv4AfshZ4puwtSIu75BhanIUEbL3/4Z2c8detW6cRVa9Zs+abCtH9+/c1pB0RXE8pAzw5a/ina+VYXdjosoYEqSiRd/rf//73jhC8VDGFgd+tW7fPMvDFi15Y+g0bNkxxlTgt9paSMeSoffvzGNrfeXvUnqSKZ/dm1C/viNRNIwNvsXPWGoxadyXm1mm84x0o7WyLItqHC1sfUGL0CMr57WLGJE8qDauOvZ4FOfPnRO/hDhZeUlCtZF4sjHTB0ARbBxeKOFl+QC6So/bJt8P59flbyaePVTy/hJySMuAmf646hdIhNy6OQszUx1DfCNXLG+zaHESF3uWw0bUmT6GsBOxeyLqg4jQulZWopxfYsPwYRg0GMrhBLAuv6/BDs3JEbZ7M0tgu/D64OlkNInmw/yDn7ulSo2dF/DZt4BzZKebigImOLoZGJlhZw5FDO/DQL03zQlnQs81LSXtflg3YiH67RhQ2CefOgS1suWtB9/F9yX99C7cLdqRHiUBmdt2A/dQJ9CyXjXc/hqJ4tHEUbcbcosXKTUysYsC17Xs1Fc+ypV5y3UtJ7gL5sVQpsKtWDXuvLQzvNRdFh58p4bmXA+FlmDChN6V0TtO32xOGHuyDixZ3puRXNN3v0QLPdE9xCiYIOMaP9W7R+8pgSqb4pMCPfQMG8fD7ZQwqbQZE431mN0dvR1C+fReK2SaDKfjOFtTEBT9m5143cpQrRzkXe/RQE3p/I2PnhtHq2xx4nX9Ewc4/UtFBPiL8OTR0GHc6LGBoWYu3I6ljCbx3hO2PrWlS3Znnq8axOMdQlrXLR4q3nIJUyy1a4JnCxKXBbVLlk37F5s2bv6n+JXdYqbINGzaMtm3bvlM1FSvKbdu28dtvv31RcCb7k75OqWZ26NBBsz1xV5L1Jq4WClCWY3ipYn7uCF084IWsJJayiY+6k5u7L3X9++SicsY6bC1vQS6TjygPRD/j+KaHZKleiqJ5rTV/H2LDn3LtwDlMarYkX9xjTuzZyZFrHkRnLUWLDu1pVNSGkIfHWT5tPfdkk3r5aNClE82q2OF/6QDr1x/APUYXS5dqtG3fiiq5LT4AngKQe14KZU3wW8mn2QWM6ZfbCMMvTS4ingifOxzctp2DN5+ixIEKLdtSw96bbUt28liz58K0/rEL9QvrcHffVjbtuUqwsQ15ChahsHM+CuU24IKvHrVKFyOn0pXl89yoMqQdxawUBD04yV8nHuFUsx11ckVyZd8ONhy6QYTaGOeKzfmmcQEeHd3IlpN/t17ol2rLmB51sA+9w1//28Lxe0FY2eclbz4XSpQpTJaAu/hmr0jNIna8PL+ejS/L0atFUSzee9zxL84xY5o3zaZ0oKhJNF5Xb+Lma0W5GkZc3bKJPZe9MSrakoE/NMAu5gnnDxwmqlgDcnvewYPsVKrtQui+mQz0bcyW/uXfsV/+Uu+6dt4PM6AFnpnxrfgAeKqICXrClRPHufQomhyV6tC4Yn6Mw93Yt+0wDyKtKVm1AtmUT3C98wrbEuWpVMKY00OGfBp4xvlxefcJPKJjMC1Uk5JmYbzwN8alMJy7EYxziQLYvbrMzpCidClnj3x5VMcGcffAn4zZE06nAX1oUyIbekTjunYI8w37MaagN8eOuH0GeKqIDrjH1jlzOWHRgLE/NMfBbxNtxxmxZGN7HDNY9UYLPL/ML4EQgubPn6/xZZdKYEoZ2gLoRo0apZEpSpAYkn46IevIEbywwL9kCDAWgXhxLBINTwmpWEo/p/QHJoQcwctxt4DREiVKfHLJIgAvnu1Dhw7VHOF/bXE1SMk318LwjlO/Wfr1yhaUSiTO/qX3FKuCMieDuBvz9xrNFbC0qCmdcmQOOaX0zE98+DPOXHwA2YpQqYhDIumj9Jw1DcZWveLaX7t5UaYVTZ3f9h6nwcjaIdIwA1rgmYbJTLOh3geeylBcjx7i8BkP9LMb4vvAgPqDm2B+cD4bw5xxtrPEPkdeshkF89T1Lsci8vBDl1I8mTSaR5+oeKpDH3L46ENiY+5z4YwtddpY4X4zGJfisGCxK3UHdabg2RXsLjOaWQ2yo6OO5eX9M2xfsYwVvoUYOuKH18DTn31D+vOkyxJa6Vzm4GeApzomgKt7trFm9U6CqvdgSu/m5Da8yaTyu6h9bhJVEn0NXrNmDVK5Ss8QYoB8gGu92tMzyx+OLUBMgJbYR36Oyf2plQmxSHRARVRd+u0kpMooPXMJpKWM3dmHs8lRu7jbCDiWvslLly5pqpvCdE8IsV8UIJ43b97PCsnLPStXrtQQgKR/8msLj7B4Bt4KZ1/YW8LNruKmNM1u+FnST0bt1T1USf5zoW+mK2aow/wiJtS0/y8IyMcTExWNUqGPsbHBB1JTGfUMkj2POpaw4Gj0Lcwxel2VTvYY2hvSPQNa4JnuKU7BBO8BT3X4E3ZsO4SHUXn6tLbj3MS5eNWphfqXv8iyfjFtc+kSHRLIU7drnDm+n5Xezkz5pRERsyfw+FNH7TEvuHbiNGcvnOHKMQe6L67D0ytHcbsXQeDjhxg3qI7JkQjq/zmcmta6xAa5c2DnDu690sEj3IKGLZvRQlPx9GFrr58JH7SChnHnPw081bH43TnO9v03iVcE42NfmT4tG5Lb7D6zS6yg2Mm51E/UEC52hyI1k56xatUqjbSNFnimZ5Y/HFuOwYOCgjTEopTKKMmoAuKEOS7yQgkamFJNleNtkVaqWrVqxm7sI7MJyBTgKeBY1iS9nDNnzmTp0qXvXC19n8L+luuEDf6pEBLP8uXL+f3337/4/pK7gJdRKiY8iGSR79v+yak5DRlW2BS9DD7x+Ke1/+UeRfuHUW/+uflry8wCWsvM5D5u7fXaDLyTAS3wzIwvxPsVzxg/Tmzcy92oArTvlJUDwzZj2KcRitnTePbzSgaW1MPr8hFOX/fCytGSrdcU9OpVhYg547nXdTkjyktv5fs9nrqEXVtG6+0WTGpuwJHRD6izphvhW2cweXsYLdoX5PKGPfhXG82eqU0wjY/g0aHF/Nx/Blej9YlXgVXD4fw1oxel7eM4NfEHrtafRxfj658AnubEBj3mr5kjGL3iLEo9iCUX30xZxKxmUUyse4VOl4dSIklCwWn34LRH7WmXy6SOJIQbAVk5c+bUgP7UMLOlT1SY7ELYSfAeF0mfnTt3apjFifsok7q+tL7Ow8ODixcvUqlSJQ3DXhjizs7OGlelxHH+/HnNzwRE29rafnIZMkabNm004NPe3j6tl5yu40Up1SzyimbYo7fArpKhDvurWmBlkDmQZ6ezIWxMVJHtk92AqS4mZHnt7iMJ+mIC8un6dLSDazOQvhnQAs/0zW/KRhfg6fwNf8bEoGeVg/pj1jCvXhTrxo9j8ZEQyv04kXlDG2DluZ2BPcewK8CeFj/0ppD7X2w65UVkqZ6s+O1bct2eQ6OOayn6xwk2dXbi6Zl1/DJoLNtcQ9ExbsrMpQ1xXTiVtYH21MnTkjHrf8Tm6jqWng+jYcvKuI5YRcygMQytl1uzD1V8HHGxSpR+V5i08QEl6zWmdZkcGChU+BwcR68HjVlU6zkz+w3kz2vB6BjVYeKGkeQ7PJKOS6+ho2OKc6XRrNzchyImcTw7uZK1L5zo1rwR2dzmUmVvRc5Nq8XfAjMZF1rgmXG5TphJJGLkKFyINAULFkzVAqTXUawfxcknQY5JvNGFLd++fXuyZcuWqvHT4uZnz55p+k3FsShhv1JhnzhxIvny5XszhVRuhYkvUka5c//9e/epWLFihQbICuj+2uKYbyz97kbg9rrPU+DmkeKm1E5kSfml9nTVP5aK18JJaASw0YHJ+Y3pk8/4HRKS6HNKi8TnqtNfah/aebUZyIwZ0ALPzPhUvsI1xfidZtHgS1ReMIiKWZLJS1f7cXDkL9xpM4th5a0zfPda4JmxKZcPa7GHvHv3rkbwXWSBUhpSOV29erUGeIoOaEIIgJs0aZKmZzKxFmVK50ntfUKAkj5UAcGiKyqxYMECTUW2SpUqb4aX66ZOnUrLli01pKvPhfTJir+75CA1VePPzZMe//4sPJ6RDyJZn8gZqJ6xDvuqW6KfbC3gtFuhyCiNuRHOb35v2wAqm+kyv5AJZVKsBpJ269OOpM3A154BLfD82p9gJlm/WhXDq+e+xFs7YmeaTOAZH8Yzj2DM8+bA8gs0hGuBZ8a+RAIWd+zYoQGEIimUmhCR+FOnTmmOsBOzu0WaSBjk0keaGUJ846W1QCwzW7durVmSEKvELUgcmxLHjBkzNJVRqXp+6Frz7m6k2iZH9iJQ/rUdt4uQ/O8e0UxyjyZc1Npfx/oCxnTMa4zib1fKDA21Gs77xdL0TgTByr/XJJ0/PR0NmVPY5I2MUoYuSjuZNgP/sgxogee/7IFqt5P8DGiBZ/Jzlpo7hIUu8kLS25nYuSUlY964cUNj4yjC8QnASyqq0k8pagUDBw5MybDpcs+SJUs0VclevXpppKNk3YsXL2bu3LnvzCde7AJUGzVqlKRqrfR4yrG8CJl/beEWrGTA/UiOJNLKLGmow4bSZhSySuYX2DTY/LOIeIbciWBHsJIEpScXIx0Wu5hQO/tbNnsaTKUdQpuB/2wGtMDzP/votRtPyIAWeGbcuyD6mkKgkT7GkSNHvrG3TOkKBKQJM16sMhOO7EU3M0GwXcg3mSWkvUCqvSJ/JNVeIUAJWJRqZeJwc3PTOB1Jf6pUSD8XovwwZ84cli1blmIt1M/NkV7/LlXPhR7RTPOK5uVrpCduNp1s9JlWxAQHk4yzngmJVTH/cRS/P4slSM7bAWMd6JnNgCmFTDHPYNJjeuVcO642A186A1rg+aWfgHb+L54BLfDMuEcgwudy/C3scyEDpSYExIpVphxHd+zY8Q3okp9v2LBBow2alD7J1KwhOfdevXpVw1iX6mwCY12E86XtIDHAFHAqlVrxcndycvrsFCIdJcf1Ajy/tkg+iR8AACAASURBVON22dyLiHiGuUay9VUcr7XasdBV0M/RgCH5jLFJxCL/bDJSeIGAzrVPY5jhHcOzGJVmFDnpL2eiw9oSZrh8geprCreivU2bgUyfAS3wzPSPSLvA9M6AFnimd4bfji89jUKGEWCVFNb2p1YmRJxdu3ZpwFbiY2alUqk5vhaCTmZy9ZFKprQGiK5ogi+9WGeKZmeZMmXebFUqtlINFnvNUqVKfZY0JNevXbuWXLlyafpCv7aQ9s7LAXG0uxPB09egT/Zgo6+gv6MhA/IYpSv4DHsNOn9LBDplfj0FbCxkQutcRplG1P5re7ba9Woz8LEMaIGn9r34z2dACzwz7hUQ0o847oh/+ueIM59b1YsXLzTEoiJFiryj1SmEm+7du7Nw4cI3gvKfGysj/t3f31/DbBf2fYKkklRmxWu9SZMm7yzhr7/+0gjJi4d9gkTUP61RelpFRF8qp9OnT8+IraT5HOKLvvNZNF3uR5IIe2Ktp6C7vT6D8xmT3TTtj91DY1Ws8Ixm+tMY/BPZd8oGZ+U25EdnE4wFgWpDmwFtBtIsA1rgmWapTM+BlIR4XWXTgpks3XWJoGw16ffLaH5qVIjo+9uYPPg2dZYOp35uU9Qh91g3fiVBdb6nd6NCKB/uZtKY31h3KYg85dsy+Jc+NC2bC+Nk/i2Njwrg1IHVnLRox691c71noRZP+HMvgkxzkdNSPz0TkS5ja4FnuqT1o4MK0DI3N08Tm0epIEp/pFT5HB0d38wnxBypIIpcU2aSGJJe1D///FMjp5Qg/XT79m1NP6pokSaOW7duaUC1WGwmBaA/f/6cWbNmaSqlYqP5NYZSpWbuvUiGPY15Z/ly0t7ATJdJhUwoYq2fZtVHn4h4ptyLZM0rJZGJWPUy+S8OBowrZqplsX+NL5J2zZk+A1rgmekfkZpo/7usX7+dZ/aN6d+mFCavLrFwwAp0R86iu/5OutWYTHy/OcwfXpWgPfMYMO4UFScuYFKN5wxrtZ2qq6fToZAxPpd2sPz4c8q2+I6mxbKiq1YRF6tC11APhVqFKuI5p3Ydx1PhQovWZbBUxBOvVqCrr49OjD9Hdi7lkGU3Zjd2Qh0fT3y8Gh09PXQV4Zyd/T37is9jcnV9Luw+zIOY/LRsVw4rnXjiVX+PoaejJl4Zp3E9Ah109fXQRYUyTon08uvoG2CglVPK9G9kShcoR8I9e/bUVOWyZs2a0mHe3Hfu3DmuXbumqW6amZm9+blYSQrAnTx5cqrnSOsBfvrpJ2rVqqVpA5CQqm3//v0/kH0SAXzJ1ebNm5MkTh4eHq6peEr7QoJOaFqvPaPGm303gpHPYnitZvTOtIvyGNE5rxFm+jqk5E+F4MsIpZoDT6KZ4hHN7fcmkTGHZzNgbFFTbaUzox64dp7/XAa0wDPTP/JYfK4eZPdud0r2/ZFKDuLfrMTv0ASqnqrFiU4vmd7vOnZtDQkNNkZloMbI0wubZr1p8GoFvfx7cWJwGTSuz5He7P59H345ytOmc1msw88zuu5OahyYSOmAU2xecJBXVi445HShRJ7HrJyzkrO+NtTqO44JXXJzZY8Az65MKxPCpnVbOHHUC9uuPzHU5T4jR0zHPXc7fuzeGvu7N3gUl5MyLt78OWc5p59noUafMYztYMzWH79jmbshuuYF6DroJ5paXmfymEVc8jOj5tS1LP0m3zvVVD8/Pw37N3GIPaL0syUO0XOUSlfiEP/v911rHj9+jACghBBvb+kHlONarVd7+v4y/JN8UEpmFQKRHEcLo/t9gCnHzvJfZpJSStijCNqLU1GDBg00lcyoqCiNe5NUN98Xuu/SpYumH1ZsRT8X0td64sQJpIIq1dPMVOn93Nrf//dYlZrlj6KY9DSGV3Fq4t67oJiegp45DKnpYEB2Ix2MdRUY6EpPpuID7U85whfmfFS8Gt8YFVcD4ljmHcP5aBVvlUP/nsBST0Ffe32GuphgY5g5bDuTmzvt9doMfA0Z0ALPzP6U1NF4nz3Ewd0BVB79HcWspM9JTdTVBZRcmYf9/aJZNjacluNs2Lv6JJZ1WlPS/SBuBZtR0WsRMy3Hs6nTazCn9OPk/F14WhahadfKZNUP5fKsAazPO4rvjY6w6Y4DpUzCCYmKx+dlDCXbtqBxYT/mNFlO4T/HYHh5pQZ4Tq1kit+rQIIe7GfgqZysndgA3yU92Vt8IVOqwYlVB3kQGId/aCxFWzSlSbFA5jZdRt7FvYhZvRKD7hMo93wvux7H4BjvxzV/C0pWKEWePMUoX9DmHeApx4eHDh165ymJYLboHyYOARnSP5g46taty4gRI975mRA5hFmdECJt4+vrqwWeGfB7IM9SyDJpYe8oz1COqKW/UZ5p4ti4caPmuDkt5knrtOzfv18DCoXZLsx+8VuXLz4i+5Q3b953phPdTwGp4tuelJDWAvGnFzcoa+uMdwBLyhqTek10vJrDz2NY6B3DhYh4wt9+V3wzhLWugobmOhSz1MPRVBdbY10NAE0IqW4GRat4HhGPa6iSg8Hx+HykjGqoACcjHfo4GtI9lyFWWtCZ1MekvU6bgRRlQAs8U5S2jLxJSaDbWbZuu4BV/W9pUSob+jG+nFs6ndmWPVle4QGzx8XS+39NMQ4KRWFmiPfa+VzJ35qWRofptSkbc6Z1oJC1HhFPr7JhzSWMyzSkdUMXTHXURD9Yw7fTnlKhQDRWdTuR88oVPILCcY02pEH7ZtR3CeHPthMxmzKNLLf/5JBFJ8YXCeL0uRs89brJEu/y7JjfmsClPdhVdCG/1VBogOf9F+E8UhtSq1UTGhYOZ3W7ieiO/QmTLRsw6zOJ8oF7WX83ktKFC/HqykH2nPFAVbA7s3+thW0y+09T+zS0PZ6pzeDn7xegKBVlsXYUMk1q49WrVxw+fFjj2pOYES7jivOPsNwF5Ga2EGF76ccUUCx5kEqlOBoJ6JTKZ+JIbuVWFAMkJyIjVa5cucy29WSvRyqVd4KU/O9ZDPsClXjGqD6ofiZ70EQ3SE0zh76CGlZ6dHM0pKqdPkYpOb9PzSK092oz8B/MgBZ4fgUPXRnhy+XThzh17RnxqliU+kboxdhQu09XCgfuZdq4WPps6Uxezbf9YC4umMWV/O3oXsmYQ/M3c89Ql9ioOPQUBljkL0bderUoYmei0akjzpO1ffqxwbIj88fWxnvDETzVNtgbPuO2pw9xegrCQgrRd0JDXh1bxO+ndKhewJBnjz1Q60VzLKImm+a0Qbl7JGOPZaFBo9rY+nnyIjoLDhYvuP346d9jBLvw/ajiuM5blQh4BpPbzJwnjx/x3N0Lb7P2zP+9EfZa4PkVvJXJW6KQgKQaJz7kaRHPnj1j9+7dGvej99suRNNSBNXfb7NIi3lTO8ajR4+Q3tTGjRtrqrLS9iFi+h+zzpQ+T9E6PXnyZJKmjYmJ0bQfBAcHa6qen2PDJ2nQTHBRYLSKMy/jOBAQx9GAODw+1vyZzHVm14E6Nvo0sNWnZlZ9TcVUG9oMaDOQMRnQAs+MyXMqZ1ERG/aSx3du4urpR4xJdoqWKUPxXNYog7y4fVOFS828mGsAWywv77sSYJ4b5+xWqEK8uHbpOm7+MVjY5aNE6SI4ZTXTaNT9HUr87p3hmrIwdYuYE/DwOeE6FthZh3D74g28w0xwrlyNcrlNCfe5x4WrTzDIlh2jiOf4hcahzlqUehXzoR/oyrHj99FxKkmBLDooMcc+Sxh3Lt3AK9SY/JWqUiaHmmd3HqFfoBS2Mc/wCI7BKCYEV9fHBEWa4Vy9JhXyWpLRHwEZWfEMjlER/fqD01BPgfV/5Fhv/PjxGpCYVpU4YX3LUfTs2bPfOBYlvNGikenh4aGRI8psIW0d69evp127dpreTWkVEGvPFStWaATgE4f0sTZs2FBzfVKY6jKWgFQ5cu/atWumkpJK7XOQY3P/qHhuhcZzOjCOG8FKDoTGJ3vY6ma6VLDSpaK1PuWt9HAw1U0RSSnZE2tv0GZAm4E3GdACT+3L8J/PQHoBz6AYFfeDlHhGxHMhLJ77sWpi4tWvWf2gq4NGrsVOT0EzC12cLXTJZ6Gn6THTyeCqb3q+BFKBE8KLAEVDQw3NLVUhVcILFy4gFpSTJk16h0gjx9hS7ROGd2YM0RgVr/ahQ4e+0R6VKqgQpP74448PLESlL1YE5ytWrJik7Xh7e2uIStJ+IIS5f2OIy1BAjJpHUSo8Q5V4R8TjF63iVayak5HxhKrQfHmtaqyDo6EOWQ0V5DXTI6+lLvmNdbA31MHCIGWs+H9jPrV70mYgozOgBZ4ZnXHtfJkuA2kJPGPj1dwKiGP38xjWh8QjJIlYFUTEq4l+n0b7OhNSfbbUVSDFT5GTametRzM7fSplM/xXVGPEd1zAVZ8+fdLk2Qt4Ewa3AFrxM08cwnIXG00RqM+s8fPPP2v6XcuWLasBzSIsv2bNGr799tsPKptSwRTSXN++fZO0HWHJS4+ryCrJeP/mUKshRqUm7jVzXSTZhIQUj1rTRmSqUKCv87cDkaGOMN8V/6ovdP/mZ6vd2787A1rg+e9+vtrdJSEDaQE8o5RqTr2IZah7FG7RKuRo8CNE3CSsRhRO0XxANjbRobeTEU2cjJJ0X2a9aNSoURov9eLFi6fJEgVcbd++XWOH+b4Xu7DGpdexVatWaTJXegwiBCsXFxeNiLyuri7izb5nzx4KFSpE6dKl35lSelnHjBmjIWUlNfbu3auRIBPXIxHr14Y2A9oMaDOQmTKgBZ6Z6Wlo1/JFMpAa4Cmag/eClSx2j2LbKyWvPoE2DRSg/94RulRp/qkSKsmQ69tb6vKzswlFrfW+OicV0WGVPkyRtbKxsUmT5yugSuwwpY/xfWLR8uXLNYBURNoza0gbgFQ6hWAkfajC+D9y5IimV1UkwN4PsdMU5ntSJZKkuiyVUhkrT548mTUN2nVpM6DNwH80A1rg+R998Gm3bTXK6GiUekYYpdTTWB1PtLDujY0SkZ7SboWfGyklwFNOzQOiVex7HsM8r2huxnx4ji59ZjkMFFjo62hyU85Yh0KJyERyh1+cisMRKs2RvPhGi1901EeO5J0MFAzPaUjrnEbYGX09PaDShykVPam+iW5lWoQQdIYPH67piXx/TOnvlP7JzAy4hEzk7u6uqcpKz6toeZ4+fRpPT0+NW9H7IW0DAlKTWjGOiIjQgH2xEq1SpcpXLSafFu+LdgxtBrQZyFwZ0ALPVD8PNbGhvjy4fRt3f3AoXILSBewx+FewQ+KJCo1Gx9wUEVn+aChfcmXLRXRqVSarrxc6+UuSw+x9XrqamJcPOHfuAcrsZalSLiemicdTBXJzzxliKjWigl3qySfJfaQpAZ7eYfEs8Ixi44tYnr9X5bTXVVDAVIdcprp0ttGniJUu9ia6/1itFL1C30gVd4LiOBCk5HpoPO6RKvzj1e+4q9jpKuhir0/v3EbktxCr0uTuNGOvF0AlskZSfZR+xrSS9xHWtniey9iJQ0hHDg4OGlCX2EIzY3f9+dnEPUuO1qXnVdyKhI0ukkpSCRUxeX19/XcGEQOFj/WzfmomEdGXCqqIz4vTlza0GdBmQJuBzJIBLfBM7ZNQR+J5bDd/7T2Pr445NsUa069LJaylqz1JoUYZ7o+blx/6WfOR3970HeeeJA2RXhep/Diz4Bzm3VtS0vxj+1ET572HniO96D+vPu6/zcPgxzm0zv9+ZSuMm4tHMf+mCUVqd6Z7+xJYvwOaQrm16BdmWA5gdRcX3v3YTa/NvR03ucDzzqs4prtHsz7gXTM/SwWUMteljZ0+dW31yW+ph14yv4AIOcktRMnJgDj2BsRxOORdyRiZo6GtPkPzGFEqi36mBp/CsBbtTvEld3JySrMHKcfSUvWUo/bEIaLyMpdUDzNzBAUFaVj+AjITxPRFHkqqw7179yZLlizvLN/NzY3ff/+dpUuXJnlbAs4FsEqOkiLFlOSBtRdqM6DNgDYDqcyAFnimMoGoQ7m7ZR3b7+tQo30DchhakMPJBqXPBTb8uR8/mwq0bFeNLD4XOHjiMq7+uWhQx5QLUSUZ2cSJwAdXOX3uEe46MeQpWYeykTfYeuAyQVlq0LdfAyyfnmHzxlNE5KxKy5bVyG9jhIJwHuxazdbbL4lQlaFTt9w83LuP28rcNG7ZgNI5dXA/vof1h13RszTFoGhz2hWIw/OxKeUaZOH+/seYFC9IAesX7Fq+nisRBWjZsxXFDZ5yZNtOznkYUKFlE0roXWNuj80Y9+9Dt2YlCD62mb23oyhQtQktG5fB3jgO7x2TGPGqDX92MmP36NkougzD7ukxjl7wIFYvBzXaNqe04jIzB0zlVcOf6VC3OqWzvuTYjv3cCMlCtWbNqVsiJ3rem+g0VM2cbZ3JlVTMntpn9/r+5ABPr1Al/Vwj2R+sfGf2vAYKOtob0CqbAcWz6KGfTMD5/lYEgD4MUbLuRSzrnsXw4r2qaocsevxWxBSnD6rLaZSUNBhGSC5CBBItyrQkuYjeZdGiRalcufI7q3zw4AGrVq1i+vTpabD69BtC9DlFz3Tfvn2aCq3E06dPNYBZ9vR+m4CIyw8ZMoQFCxYk2fUpPDyccePGaaSbChYsqD1uT7/HqR1ZmwFtBpKZAS3wTGbCPrw8nnCf2xzZvZsD52Io+/33fFsrK9cWjOewXmnso8PRyVaSYnpn2esaR/6CVSld4Bm/DX7JqJ2dCNq/lIO+OTC2jiFbliz4ewRgl80OGz1rCjcoiu+aOVzUL4xJSAxZi9WiZRMXTBX+HBrWh40OHfkmjz06Orc5fN+AgvoR6OcqRY0Cofyx9xlFCzhi9mQXM543Y1atKM6ftqHrmNwcHHcK61ZVyOW1la0hzpQwfMHdFy40rBDEvg2uZKtdmbIVSpLX0I0l36zDcsZwmmb1Yt3YAxg3q03lUsUpXiw/NkYhnJkyirNVxzGsfARbR89G1fp7Ai/vwDXOheqmTzkYX5qRjc05MHQcgV1m0LmYBc/uHuH0U0uKWwdx/pUTPTrVp5jVfaaW20r1M1OpZpWxyDOpwNMvMp5B9yPZ8jKOxOYpBY10GO5kSLPshtgY6qBIwyPw4FgV+1/EMtM96p0+UjELaGOjz4ISZpgJaymTRXR0tIaJLfaN4kueVsfsss0BAwYwbNiwD4hFZ8+e1cg2ff/995ksGx8uR/pQpZ9TQKGEVGtFIkpE5YXtnjikZ3PlypUaG1Bhvic1pB1ByFfS6iDseW1oM/DvyICa+FBffKLMyWFvlnlOCDMsuSpiw0MIiVFgbmmZcm5Fhq33w4m0wDPVyVcRGxNFVEgQPneOs3xhAN8srcGVZr05X6EmNgHB6NtVpW6pEJ7qF6RFszo4mLxk/6Ch3GvaE8ejZzFtUY3HD2+jDA0mzLI0PVvWJ7eJmqjo2yxs8jO3SlfA+Ek49mW/od/Q+jgaveTQsGHcbDOXwUXC2TXvJxa7ZaeoTgCRearQzCmA44pajO9QFYMbc2iyNT+T3weeLQrwasF09tgXo6CBPw9vFKTPrArcXbaAvc/MadR3ML3qGvBXg5XYbZlOI4OHbJk2jTVXgynZ8ScGdKyJk0UQR0eP4XaTiQwsFfoGeIY8uoDSpR297a7y7epwRv5cAc9hg/AbtIFudh7s2bWD6LL96JLbizmjr1GifytqF3zBvBIrKHZyLvWzvv2QnDBhArt27Ur1U/rUACI6LmQM0Vb8pxC3oVlukcz2iSVYqOivo4ipDvMKmFDJVh+TlJKrPrM7IR6d849jukcURxK5tRgrYFg2fSaUzHySOeIcJELmQm4R8JlWIVJJJUqU0Ljz6OnpvTOsOPzI0bU4JGX2EPa9gEgRh5cQcHnw4EENWUqIRIlDdEvl2FyiWbNmSd7ajRs3NLaiI0eOTBPh/iRPrL0w/TOgCuL29hVMWrKT53YNGTNlEA3zmv1tg/yVhzrKD89AI5xy/JOLXShXF47kYO7vKew6n8mbXV/v2IaqP/xA/aADTNl2gxilAsvs5WjbvRaBO5ey464+pVv3ZnjfxjgrrjO+2TZKrJ5Aa2dziPbl/OZt3Ip3plmbEjzfOo8xy4+gLNKJX3/tQ/Wcry2mP5nbeF7dP8aBRzGUqliPwnYp6K2ODeDSjvP46Oajbn01m3+9S+kRzShjb5poZhXh7mdYfi6ActXrUjm35VcHvrXAM7W/pJFP2LvxNKHZStG0cgSL2h2mzNrW+A+fSGj/OXTMGU9Q2Cu8r5zETbcQzZrVwdFMQejpKTSccZviZXowqrsVW45dRZ847gbY0adrc0roheKrG8zxUfOgzwSa2UbzSqmHTc4cWOsL8BzB3XZz+bloLCc3zWKfYUd+aWCD/6s49L0PMvaKA1P7N8Li0lRaHCzNnAYxnNsTT5NhBTn82zmytS2Lzs6VuDYZxc/lrQh29yA0mwPmSiVBN7azyMOB/u1cuNB+NVk2zqZVlpd4+6tQ+5xh9QVfSjf+ltZFDLm1dAQbnYYypWbcG+AZ+vgiyoLt+CHbDbouC2bYoPJ4Dx+M36CN9Mjpy86d2/DI1prezg/5dX0Abb9tTmWrm4yoeY1uV4ZQLFGTpxwZCthIzxDXGCG/fAp47n8aw7BHUdyPUb0h/DgaKNhQ2IQqGSD0Llj38PMYhj2IxDX2LfAV0te+oqbUyZHxpKxPPRMBUdKH2bZt2w8sLVPzLIU4NG/ePObPn//BMHIULUCuVKlSqZkiQ+49evQoYWFhb/RGhWAkFWL5EjR69Oh31iBH8xcvXtR4vAubP6khbQ6VKlVC5rK1tU3qbdrrvoIMqF6cZfTCe1RqXYvi0fe4bl2LVoUtkgE8w3m4bztnYnPTuF5lHMze/RL3JVOgvLWIeuud2TqjPh8VYAu/yLjKu6hzcgIVDcN5eusIu65441y9E7UKKrgwYSyXa42kb1kbFDoQ4n6eo0fu4dSgOk+Wn8eyQ2uauTygT/aWXO26hK0LO2B+bwfjBv9BWPV+TO1oypSlL+g1ojEOTy7zyKEu9fObf5BbdcAZRg+9Tbv5P1DSQoolSvyubWfj7Uiq1m9PWccUqHhEv+DoykN46Bbhm3ZqFnW/TPWF31Ijx7vFBXWUB9smH0JVrRZN6hfENGMPCVP9emiBZ6pTGEfA7f1MHT6R9dd0aTR+FvN/qETMjTX0/3YMp5SF6DLyF5qZPuKxjguNG9fU+AMTe5sFHcahHrGcXjm8WHb8FlkLlsfx2ioGT9vAI8vu7D81luzXljLoxxlcNSpP3/ET6d+iBFZ6ARwbMxbXVtMZWNqUl/cPMHXoKFbcMabVT+OZ+F0x3FdPou+M7TyPiiVb362cHJKdA5NHMn3nHbBuzvjFw2jqcIfxnfqx9rEeNXpPon/FlyweNZOjkS70mjCFX9oXxnfDCOr9vIsivb/H6cR6/npuTaMfxjH152Ya8kzE1UXU3JqX/eMKcGrSAlTNuxDmcQVlgTb0sLtFr1XB/NS/LE/GjORl/9X0KKzDs2s7mTJyMjte5KTXr5MZ3KI4ivO/UeNkDc5PqE7i73apfjxJGOBzR+1Pw+P56X4EOwLe9nWa6MCf+Y1pny8Ff1ySsKaPXaJUwa6n0Yx6HMWjROCzgakuGyuYZxrf9wSBd2GWt2jRIoW7/fhtUvkTQPsxVx7pm5SqZ1pWWNN08YkGEzKR7CUxkBRmu1SKO3Xq9AFYl/5V6W0Vi1Bhqyc15Ig+b968mVrXNKl70V73NgPq0HusGrWEO7lq0LtHIwrYmKAM8WDHtKGM3epH7cGTGNvKnA3f/8pmz5s8ypKX8vENmHxsMNluHeDgSS9MrdWE25agQZE4lo0aw6LTETScvJaFbY3YMXEkM0/E02bMJIZ9U46sRuC7ewgFhx7FRb8A3y4aT76bSxkz7wq5u45k2s9NcAg4yPCew1l/WxeX8kVo/0MPCPYiS6nWNIveTpcr+VnXqxxP1oygy9hDOHSZxNwhlXmyeRaj527lWd4+bFlSnzuTRjPJ1Ybvu3xLrTz3mPXLAm6YN2T6/Il0rZILxbX5lNpUmAuz6mFJPIGuh9hywZOCdb6lZp4ojowaybV64+hf3hZdA12C7x1j/6H75GtSE49FpzBr34rmBd3oU/UkJX8O43pIWcqa3ufmIxXFylSheW1HdgxZwvO6XRjUtTqOpgboKlREPLnIkl9HMXebB/kG/M6G740Y19SNgTd+wODYQoaOXMAp9ziKdRrJ/F8a8mLdBPosuEnp/nOY1jSaXcsiaDO6kKZQZVSqIc30DzL6YUlmlX7AT+OPoFbkpM3kvtheuITn+8DT4RVrenVk0NbnlGwxjFm/d8H45GpO6ZehTf3KZDX+upCnFnj+y/+aRV6eTeOtxdg+oz7vcmXTaOORd1ny3Xbyzh9Fg2wp5KOr/Tjy6xTcWkyif2nLNFpY0of5FPCUSuNG72hGPYriWaLGznHZ9Bld3Exjw5eRER6nZtC9CA3pKEE61EJXwcw8RvTMb5wpLAFFj1IEzNP6mF3yLNVOAZjvE4sSSExbt24la9asGflIUjSXOBKJPqcI4SfE9evXNfaYDRo0+KBCKZVQUQgQMfnkKARcu3YNkVYSz3dtpH0GpBotqgPpHdJW8u4XqniiXtxiyx/zWXjbgUGThlIj6ijz5/lTu3s2zt/xp0QZZ9x+v0Xh8d2o4xTN6XnjuFluKBVDznMpvABVjG9xV2GH5Y0LeNb9mV/q2eHzOJBgrzNs3RNL1SYK9j9Q0KJ5a6rnMcNv9xDq3v6GC6NKEHj1JIcO3yRrlVLc3+ZB0W+roNi4mBttpjOi2Ct2L57NM5cWHwDPtS1jGfPNRZr/0ZSAs7t5ZFEGqyA3IixL07hkfvIUcsLq3kIqryrA7qkluLJ9FQcCCtKpZnHy5ctBVisjAvePosaDDrgOLo3uR4FnN3pu88LM1IyifeYzuaIPC4eNZutdfYq2GciMrctKDwAAIABJREFUMZ0prnOG7yrfpd/Z2pz7dTJXnLrS0yWAxyE21GnVBIfQq6z6fTZ/+pRi/NSfaJrfCN8re9i8/w7WFRpQIl9eCplep1+de/Q524CHU//EoNdoKgXuY+OdaEpni2bZLSuGtc/D5bELYMAQ7M5vxz9XIe5t2o+6ZnPKBTxE1agrLexiCTY15vGJdWwMKkNr3QD83gOe1U2uMLbtbpyGdaBqAUfsHbISfm4Zf/rmp0ezeuS0TOFnb3q/uP8wvhZ4fqHEZ9S0MW7bGHs2D2N7lCZ9OgGVhD33IcwsO9ktUvjyq8J54R2KaS4HBERldHwKeHqHxzPqfiQbE0knFTDS4XwlC2yMvsy3zIfBSnq7RnA2NJ4EsSWRcdpd0uwjGqoZm03R0rxw4QICeIRRnVai8Qm76NChg6Yf19HR8Z2NPXnyRON3Lj7oacmgT6/siVuREH8CAgLeTCHM9vPnz2tsM52dnd+ZWkT4pSIqoDqhLzQpa5Pe0TJlyiCi9V9DXpKyp8x0TWBgoKai/P4XobReo0hsSTX/71ATF/yE+wE6ODlaEbhnLE1uNmNzjesMmeFGpdrZ8Y+xpU7NPLgte0LFSR2p7WyN/8VFDFkbTvlCOjjU7kjBO9s4F2+GcpcbpsOG0L2cHTGhr7h54A8m/u8Z5Spk4UlMLjp2bUOtAtYE7B5CI+/vuNq/IE/PbGHZ7F1Ely6OnjuU7F6FiNm70Jv9G52z+XFg5Sw88jSDAA8sijenaex2vrvuwuqqnjT77iR1OhZHHRWDeZF6NLLzZNOa/dyPyk+fCT/RIHIdlf90Zv/cOsS5Hmftyq2cf2ZJy/4/0La6M3GnJlDlcmNujqqI4UeB5y/caT6VwZXkC2gcL24e4dCR25jktOKWq5K6nTtQzfoKPaq4MuTeQHL4P8ZXxx7dGzs55W9FteqFCY+3plheMx79byiDAr9n95Dy6AZ5c373BlbvvEF0/tZM7GHC9FaP6X28KreGHKDA7GEUfLqbjbdDcVJ4sfpcGGWcHVH5PMSyxXAqBm9k7o4A8hjHEm6tQ7BvCQZOaUeeF8fYcu4J7p53eZKjJZ3NQgjQk6N2WNT9IlUXfEet7HFc2rKCZRtPEVmoCb37dsDp3v/YHFKIbk1q42ieeVolkvLua4FnUrKkveZfnYF/Ap5KlZpdz2MZeC+S54kIRX8VMqFt7hQ0jqdhFlc+imKIZzQhr9floK9gWh4jvs3Ao/+PbUcAlfR3Ss9imzZt0nDHaKwlxb1HqoLvi6zL0bWAXfGET2uwm6abSDSYgBXR7kzQ8hRmu3jQFy5c+AMgI2L8kleplPbt2zdZSxJ5KQGfH7PjTNZA2os/yIAAT1EbkGp1xoWKSK/TrNxzgygMMA57wtUcXfitgi/rFl9Ez9kBK5vcVCimYPfkB5TTAM8sxAZeY2G/Sdwq1IVfh9UjcvcqzpKLAhFuHH9pSq4sxpjlrUQ5Sy92br6NQR57LLPmp3rNMuSxM8Y/AXgOKEqo+xUObDvIU0MHslraUbhmGYxOr2adT1byGgfiduMhzl0HkP35BS56q8gedZ2/zNqy+ztbVo8/gLpYDrJY2pM3TzZ0wz158Mgd1+tBlBswmA7Wp+kw6ia1Glchn3UkT588weP+S3I26ECnhqUwf7aJZiOVLNnQldz6qo8ctffnTypQM7cZRhbZyGETx9M7PhRs3YTgLZs5Y1mBH+tH8ks9N4Y+GEoxDWaL5OG+jZz0t6R8YV12n/TE3MIYnSBvnhTqwbRWeYjwvseFs5d45O7Otaf5GDjAhsXtPOl3uT1BaxZxJjYXlq/u42XmQquKdpy65I25hRnmZlkoUL4Wuf13MHHmIfJ27Ijevi3cyt+WGUNq8mLFUBZ6OuNi/4qHJnXoaveMExcjqdSxCB7Lj/GiSDk6t83PoyMX8Q56jnuoCdXatSHHuQM8zFGJFvXLYP2PDi8Z91YmZyYt8ExOtrTX/isz8E/A81WMimlukczyiX2z7+rmumwta07WL1TtTFiIf1Q87a6Gcyr875qnKCp1zKrP3KKmWCWy5czoByZHwhs2bNAcCSdH+icp63z48KHmaPpjxKLDhw9rSGhyTC3+519DjBo1SiPwLkBTQsCltBJIBa1169bvbEGA/PHjxzXVZNH0TA64FkAuxCUhX2kjbTPwZYAnEB+G17XT7D3nSpRFUZq2qksBkwgenDvMkYs+mDiXpW6VHPheDsKhRmFyZzFGrQzH7coJ7huWpWlpG4Lv3eQZtuSxVXHj2FEueoaTq1Z7WhXT58Gpo5y+GYBl0Uo0qFVSc5oV+egYm0KK831Ze4gNxfPGGY6fu0dklqLUa1iV/Ia+HN91gCuez/HxfkHxvtNol+UJR45fxT9ahX7xenxXNTehd46x9YAr8bYuVKxWCLXXFS7c9kEvd0WaN65ILqNAzmzawY1gW/LlVuB134M4u6LUrleNIo6W6MU95M/OM+HX2XQvYk5UgAf3nwVjk7sYTlZKPE/sYMslb+LiFZhY5aZ05SJYx8ZgW6QklkG3OfRIl0rFjLi6JZgKP1TETnNwFcerx654RxiRO789L68eZdfFx+hlr0Dz5tXIZ6lD+As3Th89we0nanJXqUvjErqc3vyKcr3KoO91hUOHr/A8Ug+H4uWoVTYv4XdOsuviI+Isi9H8mzrkxYdbdz0xyV8EfdcHhNg7U7KIPdEeZ9i+5wbRdjnIVbgS5W1ecvrIPQyLlCJf7CMOXYmmatuyBB3dx5VXCnIUrUatQnHs2XiLHLUb0bBCzn92Fkzb1z3NRtMCzzRLpXagrzUD/wQ8H4bF8921MC5EvVVvX13QhM5ORuh9mVP2d1K84F4EA73fMv4rmeuyuKAJJW1T2PKQygco4EgqP5s2bUJksMQOMi1D+ka9vLz47rvvPhhWwK4cv0tf6fsyS2m5hrQca+3atZo116lT582wAhAFVIqP+/sAWghGwm4XG8zs2bMneSlSKRbFBhk7obqa5Jsz8YVCthNt3RfyX7SKCCUExKm4GqOmmrECU10djHQhu5EOtkY6GlKncRpLnn0x4JmJn0ts2BMOr5nFk/Lj+bH8R3npqVx9DM/P7uCaeV2alLD96qSEUrl5QEXkiwec94wmX0H5UiGmMl9XaIHn1/W8tKtNhwx8DHiq1HDEP5aWN8KJfq1eVEhfwZZy5hS21MsUv+huwUoKXgh9k5E8+gqmOxv/n72zAKvybv/455CHQyMpIQqIEgZii909O2f31Nmbm3PTzamznXPWZs3u1tndhRiAiqJ09zmc+F+/MwMVJ0wx3j/3db3X3o3n+cX9xPk+d3y/tC/2YcoABN+kSBWLhot/o6b6r5dQRDtFylhQBL1sop5UAFKRvpa8Swb//7rYPJwnajaFrGjv3r2fHS2imkJSU6RvzczMXhglJiZGG/X09PTMN2WUkOcsV66clsz/U7fQpGzOxyvZk6DktlxNplJDpkpDtgbkaohTabDTkyAwpigZl+lKkOpKcDOU0MhSj6pF9PGy0n8nz3Ah8Hz1btKo5CRGPyLL1IWipgXzEazJziRDpY9M+nG8i9/vM6VBrcwmWwV6BkI2+VODnVAIPN/vHVM420fogdyAp5CsXBmWRb/gzGcr7llEj2m+Jth+JNQVoryzybEk/n4SkRVMciOKSfnR0wjDD9CkJThXBQfl4MGDteDoXZtoLBIAyt7e/oWhlUqltp7022+/1Xa8fyomuqFFpFZEh5+aIMYXJQUBAQGvdOeLyOVTkvwOHTrka5tC1enEiROI9P6naNlqDTfis1nxQM7GZCWZKkgTYDMfmxGlfMa6EmS64G+ow5fFpdSwN3grZopC4JmPC1B4aKEHnnigEHgW9K2QFcmh2RMZ8c1SbtjX5av5Mxnf0hcT/dfkahPPMKHLRZr81Y9qVk8jVyriru9i/cVoytXvSnWXvPP4vbvtqZGnJREfn425sy3G/6ZFnp1GVFwa+saWWJkZvpPIwrvbx6sj5QY8M5QapgalMznieX2naN4Z6maEsf6bvjAj2d53MBHDVjOojDGapBD+3HyUVLMiZK+cyfTdZ4gzrsSQFav4uuhBelcbwgGMKVapPeOnjqdzgBsmeQSOU66m8U3k8zX2K2rA9FKyD1LnKZp+pkyZwqpVq9755RJk6yKKunXr1lfkH4WW+YYNG7ScoU5OTu987oIaUEQ2xZqFRvtTExylgjZJpN9f7mwXx4gyBuELwWOan1pWcY6Q6Fy6dOkn193+IFXJz7czWROfTepz7YS3viyiLrq5iS7flZJR9j+WpxQCz7e+DIUD/D/0QCHwLOiLLoDnsv3c1fWguucFRp2wZ/7w1pQwyCReZYKNTEJGZiaqrAj2/HkCPVd9Ti9Kpt36/lSzMkQpTyMpQchxHmJfaAY+jgYcfmBD3/ZVMUONRKVCIjXDytIE3ewMkpJSyMpWoTEww9bGDNFnokhLJDZFjr6+kbZTT52RQnKGGiMLSyyM9VGmJxGfmEa2RhdDmQ6RR3ZwKrsYjWuXR6pSoJIYYWUjJfLELrb/FU3AlN74GCvJyMgkS2mIla0xyuQURLWhvswMacJVZqw5h2WZBnQvH8cvYy/TdM4QKhlnkZiQglyjr9WYNdZTkpiSiiIrG5WujCI2lgUmO/lvlzk34Jms0DD4Yiprkp+Txi8qJaOni2EeIiSRbOsziIjhfzH4CfD8QwBP0yIoD0RTenAr6jlc5cs6Z2n2uxdnl0jot6IVspv7mb8ulHJtOtDcz1l77d5kO+5n0ur286hsays9ZpaWUcLs/dNrLFq0SBule7kx5k17yMvfRW2n4KMcN27cK7rvQs1I6JwLqcyXo6F5GftDHmNra6tVK3palyoA4qRJk7QR3CpVqryyNNFcJPTomzRpki++UlEGsXr1ary9valcufKH3HKe5hb4Mlmh5kCEgp/vZ3E163md9dMBxOMhhBwMdSSI73g9HckLH7liDMFMITIDWSrIEP8/l9md9SQMczSgs6sUByPdfHHhFgLPPF3OwoMKPfCCBwqBZ0HfEAJ4Lt7IyXAD3FzC2Kmswax+9dA5MIIOcYM50NaQjbt3EGlTAfvDoRhXlHFmWQJt1/anqrmSoO3z+WX5YW49iMeySgeGNTJheaQTo61P0XxuIFV1MpG7N6DfyC64hu1jwZLNXLsTQpznMLat/ILy5nDuzyF0WRJN/Up1aNOuLOF7V7PpbCYlWw/ih8E+BM2ewM9bLxCWAO6N+tHDJ41YqRXSG6dZfDQQHdO6jPutJ6p10/lzdyrVRvfEO/YIa/Zf5kF6AN/Nb8CDpesIkmdgXLoDrT3uM3vBfhTFGjGmjwPrht6j28GBWBycz5QlR3iotKdu5+60LhHBxN82k3gvljRZKT77fjKjq9vzXKm9oC/OP+PnFXhu8zOhlV1eOqYF8OzJyZpj+cxdiibtEbvPhWFdygPNE+BZ1+0+U2tswXtGBa6t1KXfyo64ShI4t3gJ54rUoGuLqnniCb0ep6DshbRnjvpQwFMAGxGRFBybgp/yXZuQfRQ/8iLF/HIN58WLFxEcmHXq1MHCwuJdT12g4w0dOpQRI0ZoO9mfmuAiFd354n86Oi9+fYiaUJEyF6DU3d09z2sTdbeiPvTq1auMHj36o66D1WggLE3FsgdZLHssJ+pVzIm7VAdXqQ4NzXTxt9DD2VgXR5MXm4dEej48VUVMpporSUr2JisJzVQTKVeTlMuY7W30+aqEFF8LPfT/LaOTw+uFwDPPt+A7PVCTnUWmSg+j/5c1nnlxpQZ1djbZGomWei6Pt3NeBn4nxxQCz3fixn8ZRADPX+fz24ZLUMwJp1J16PtFS6xPjX0j8KxoeI81Xy7CeOwPVE/+m/UXYvCw0zwDnl1vNefqV2W5vP1XVkaUwl8aS5aDH5VTdrFX2owxrSphoq/gwvoJzFJ0Y1kXZ0I2rmBHiJLSXkbsXJhKv3UNuNpuMY4Lx6F7dTtnDWvQRnWGS6l6ZJx/TKyLA2XL+FK2uj+mIcfYtSKKgOltyd7yG4f0K9OtSRVMJTHcvpdI/M2THN1lQMefK3Ng9xWsy9enS6kwxre+TKe/m3Or33Qk30ynKRdZcyQIK2tD9oebMaRTM9zvzKH67mqc1cqgPbdz584hIloFaevXr9cCmpwNMblFPPMHPFszJdIVD0s9NIpU7qmK0rJTQwx2nCXZyxWPIimcv1OaPh2y2DSff4Cnrpx7exbwV5IvfVvUwSEPpMDBiUo8zz5vMMoNeIqUruCLLEgTc1y5ckWbyi0I++2337S0Q7Vq1XoFNAl+S1HnKYBnfuQkC2Kd+R1TqBeJRiLRNPXURNmAIHuvW7cuhoaGLwwp6mgXLlxIpUqVtL7IjwUFBWk/DGbNmvVRA/TARCXT7mbyV+yrFZxljHQoZa7HIDt9/Kz1MTPIQ1rgiZOE6pcQX9gTo+DvJCXHU16Nf9Yx1WWihxE1bIVM4pu9+8GAp0ZOXOgNzgfeI92oGBWrlcf1E1Ovea13lRkkZ+lhZmLwmjItOZGntnNeWhEvTTAXguOfDGVE0TK+FMsK43xoLCo1GJrY4+HlSNa9QELjdLB198W/jCvmxHJ2Zwg2DargbmGARplBVEgosRoLSrhZkxZ6lTM3HqIu4kmVyr6vIWjXoMxIJUvPBJN83IfP9q2Sk5KpwcRYijr1IYFXVHjULI7Ja+47pTyRR7fDMHArQ1GTp+EZFVmpWUiMZdrI/3NTkfYoiNPhGry8SuFo/nGVvBUCzze/W97uiGepdi/adrdk3+glyHsPo2XMDFrd7MSunmZs3bGd2KKVn0c8l8bRes1AqkiDWTlwJbY/fkelhL9ZdyEadxv1M+DZ41EHbgzz4vqBP1gQVJT6FsEcuxSDqRSKNuvLgLpeGOnIubhxIvMkfVjR3paryxex/nISxfw9Ud6Q4zuiNhFjxrOvqBc2MhNK1m9JpYgDnFc44utizM0ThzhzOwHXfhPpZRjIrhWRBExrj3LrYk6bVKVD02qYRO3jp83hOKojCT5nTbdp1Tm85zJF/BrQpfQDvhHA80Ajrnebj9n06TTQXGTloeuYmulxLMmOL9s0wTtqOWV/deToklbkFDwUEoiCh7AgTdD0fPHFF+8YeL4m1b55HzdkJnhWCqB+i/oUi9rD3NkCeLbHPjmUfau3E+VWj071y+WpTjMvwFOkct8Hh6NIsRdUc4/oWB85cqSWQP5lE3sTMpIi/fwysXxB3jfvYmxRsym615s2bfpsONEIFBkZqd2P0LvPaUIZSoBHEe1s0aJFvqijBEgSrAPly5fH39//XSz/nY9xM1HJ6Fvp7E1+ERQW05dQs4g+n9sbUMtOP88RydwWKGiY7iRl89tjBcdiswkSrfA5THD1TvYwomYeshsfCnhqUm6zfOFmrsUkITWyw69Lf9p7meWjnl5BfPAtHqjM8XBzwfS/AKd3fvX/GVAdfpCZp+0Y3NGXXLsZFCH82W0ainHf4Pd4N3/tPM7tx0lYFatGw3a1Mdszh8UJrpS3lyGzLI5PaSOub97EPaMSmGuK0/qLjgTYXKKvy2h05i5lei9/DCLOsWTy79x1acGoHiXYvmgb4epsjI2dqN61F03cTXPxrYKHB//kjH1HOvrkP9OijrnMb8fUdP7MD8O7m/l+dCaDtnXB+nEoYUng6OGBtdHz/F9G3DW2zVyFef8faVb8Sf+HOpYzi05h2K4xfjY52Uw0yCPOMH9JED6tmlOvrANvbE0ooOuZ27CFwLOgnS2A54KFLNtxEyMvW/Q0rnQY148AyTFG/rQfuURBkq4R/i3b/AM8a7oQv2snhzUeDP6mE0ZHF7L6YgqKxGjkrn6085PmCjx/u+1CS/1zrFx/GeMazejeuxO1PWzQJes58OzgSvz1I2zefIAbsUpMnSvRcWBN7n3XiUnBxajbsBVdO9VC/+R6TqdK0U+MIzDsLg8fqfAfM4X+1sGsnLqCEJ/K+GdHkFWyIR2bVkUWspxO3x3EzMEW67RS9JreiNDNf7HjgoombUpwYmoCvY72RX/TTJadTUKtMcDFvyb1SiSyIEjG8H8BngV9ecT4BZNq/7caz9Y09HNAX6Mm5sJyRnVbD/U8sTW1wNLFj2YtauPrYqGlg3mTiU5f3/Opzw77UKn2N63zbf4u5CLHjBnDxIkTX+GvFEBs+PDhWpogAXw/FSqlp/44deoUIhLZv3//Zy4SEX5RWtC+fXuEVOLLJsjyk5OTtan4lymX/s3PgmB///79iGasPn36vM0lKZBzw9NUDAxMZ0/S87pqMZGIcn7hbEiLoobYSXV4V+wxIgJ6KErB7AdZHEt9EehWNtZlkbeMskX+nQ7ogwHP+ItM/34nBrWa0qmaLZlGjrgYpXB930Y2n0vGq3Ebmpcz5PyqHZyLCiNSZou7pCxtRtbF9NFNbt6JIDUqhDCZN82q23N52xb+vp2Fb9u+dK1oyNVdm9hzU02lFp/R0K8YxnoaUgK38P3GQIpobKnevTV2j46x5e972FRvTpu6Plhk3mLTsrWcCtehqLsLlWpVh8x4jJ3K4au8yvIHNvSo7krKhS38vvE6FtXa0qWhG/EX97N1/3nirGsysJs34csnM+CoI5NGdsLPLooDmw9yz8Cbdl1aUdW9CJK7a2k5TsGCtZ9TPFflolwkMw+FUrpNPYKn70W//We09gpmgO9sJH388a3eDM+0Y6zbdAOH6m3o38yS3yf+TckBPWnnJSVD6oizuR6KxDCO79rCgfNRWNftQHevVP6cPJZjjn0Z2bEOppHH2H4sApeytWkWYEfQrs38fdeMhgM+p5GblMjrB9mw6QKS0vVo06gEcfsW0fevBLp1/5w2fg9ZMFYAz/ZIjm3j0F01ZSs4c3P/Pi4/SkZFGdp/UY5bv3zHcWkZnBxL0qRNI0pknGbOgDWoOnSmZ7daZB1cxcYLSbhWbEq71iW5t+wv7nk1oG1dH0w/IuRZCDwL5BWaY1C1nLh7wdy885BUDDB39qRcaSdMdDO4f/UKd2KykFrZ4OzqjGF8OrrWpugm3uPKXRWlqpfHNvsRNwLvkSDXwdzRmRLWejySSylhkMi1TAdqFjclJfYBQXdCCbl0kSTTUribx3A8uCj9hjbG3USPpKhgwnCmrIMxGkUKj4JvE/IoEUmR4niZXGHy3NtUb1EJ/ahHpEocqRTgiamhDorYKO7FJKKSueBXsRTWOmk8uB3EA7mMomZSjCztcLCxRF8RQ+DlG0Rky7CzdMTdy47siLvcDEnCsrgd6igdXKq6Ik0J58a1EOI1ZhT3LImTLJ2QJB1c7W0wlT/iRJiUKmXsyEsV5bu8bHkFnn94yejmbJiHaIuc6OuBZLmWp5iZLmSnEx4Vj1LPAE2sHJNi9tg8SX0oEh9w9fQNYtFFamZDMXd3XGzN8tDA9I8H9j3MoklQxv808BT0QgKIdenS5ZUUsWjG+fPPP7UNM59C08zL921oaCi///47M2bMePYnASpFg5GI8L6sSS8OEkTyQtNdREnz00wlCP6FZrsAu7169fqo0u0pCjX9A9PZFJutbQZ6apVNdZlQXEptOwOM8/Ills8Xg0Kt4VK8kp/vZ7Iz/kXAW8VUl21+ptiJDqbX2FOtdkF/VZAmPkCE4MAzU6YQenwfG3ft57x+LX4Y1xHn+FOsnHMeqZ8p0WpL6lR25PR3u6B5BdwcdXi46W9shk/EK+wQh+7K8LUMJ0zqintyIMeUHlRxNQETd0oZP2D32pvIPCU81C9Bu6YNKWtnSNSOUVTf6caCjmWwNFFz/9wpEmS2RN83pH6PAKRHF7Ne5U+ATQZBpw8jDegASWFYlW9Di6wtdLvgzqouFqwashNpq5LI46KQeZQl88Zx7iudqepbnuo1XMk8MIPPtrmyaFx1oi9vYfsdC+pX9adS5TK42ZuScuh7qp9rytXxr9Nq782YUwqcipji0fEbvih1j8U/zORUsh2uHg0YNKYTVUzP0bv6FTqtc+PQgu1EOdegblE5csNiNGgegPzsTtbuPcxt69b8OKo1pczVRF3azcqNx1EXr4Rv+UpUd83mwC+D2VZ8AhMb2HB+/woOJJehd6MyGN89yuFYE9xNkvj7rBvjpvhya9Uybks9UMeo8KhRFV/NUXr8kc74UZ3xNzrL9DH/AE+ObOLI3UR0H6cTY2GDc/YpRp+pyp55flyYNp3wCu0pnhRMorUvDSqasHvgGvRGD6K9VzxLB23EoH1javh64V22GCkHfmWtvDKDmtfAWvCIfSRWCDw/kgvxdssQSgaBbFr2J0dC09HNSEZVtguTvmyGs/G/fbFryA7fz3cjFvLI1hH9DAVONXswuGt17PPSUv12i/5ozs4NeKZna5h8I51pUc+piqaXkDK4RF7olN7f1hbdSmdg2HP1ol4OBvxSSpanxqT3t8q3m0mUQohygZYtW76SehYpaREBFKCzVKlSbzfRBzhbRHNFLadokHpqIoor0ujTp0/XdqG/bELTXeivC/CY3z2L5iQR9RTNSbmVLXwAF2inXB6ayZj7WcQpn6PO8ia6zPM0opK1PgYF2B0hgO6NpGzG3clkf+Jz8Cng5kBbfeaUN3ntx6YAnjVq1NDSeRWkiRKSF661Wq5lFUlLfMTFLYuYqezCXJ/jfDH5Cr5+Mm6n2dKufVVilz+k0qQu1HU35u6un5gcXI4WdqEkFGtFlch9nFUZo9h0F6sJI+nuVwRFahJXdy/g26UhlPLUcDmrFCNG9KeVTxHidoyi8b3PuTC8FOFHN/L7tA0keDoTf1ZCw+9awrz9mC6cSgebKPb9MYNQ56avAM/lNe7RrNseKjctQWJsPGY1uvGZySUWLT5KdqnWfDfxc8pFLKH6nyXZPasm8SfX88usTTw0qcrQr/rRqIwdSXu/ptbtTgSN9EMXVS5a7aM56NOXbmWtMLJ1xCjiBNs3HSJ3xcyeAAAgAElEQVROIyHC0JdB/TtSRucEPavdYMS13uhfPMIdo3KUjDnK6VhL6rVqiJ2ekvTEME6sX8RW64Es6+2LJjKQbUt/ZfGBWEp3/ILvelUkYnEPlnsuYGbVLDbt3EiIY2fG19bjwJgJ/BWnj6NNJmfX2zByR32ujZxGqK8P6tsKvNr2pE/AY3osVfP71LbYhG19kmp/AjxDo0m7nIJxy7a0MN1HtfU+HJ/kyLGZKzHr+z1+0dtZd1uH+o3LcrXfGoznfM1njvFsm/IDvx0Jp2Tb4YzsXRf9MwtYnFCBEa1rYWP8/plOXvdMFALPgnxbvM+xNSqyFQqytS9uDRI9Q6QGem9OS2mUyDPlKPmHikRH3xBDfd181Aq9z00WzFy5Ac8slYaFIZmMvJ/1bNIR9gZ86yXD6iMC5e2OJ7E5/XmN2jAXQ6Z5ypAWQHSoYLz/5lHFj7qgaRI/8C/XcIqI4bVr17RAKrfo4JtH/7BHiPS3INwXILNIkefygqKZSjQQiaajl8sHRORS3LMCiAvA/XLn+7/tKDMzU8uF+lSW88Pu/p/Zr8Vn0/9mBhfSVDyFnU4GEhaXlNHIyfC9dOQKpbLAhGwG3srgbI60u6O+hJWlZdR1fLHJ66nfPkyqXUXStS3MPq9P+5b1cLgxk5qHA9jS/DGLV0joM6UZsoRk9FT3WTnxFpUmd6auhxWZj/bxfYf5JFdrSr+vuyD9ewUnNbaYXTlBSO2RTGzqQtyDSB7dOsLWY+Z0H1sLSVQSxnZ22FkZEbNjFE0e9OTiUC+iLx9gx67beHbtSRlVLHFmetyd/ROnm0zn23KJbF8wk6gyHZE8vo1uqYY0U21jQKAPq5um8uWAMIZvGIirMpH46AxM7IX+eiR7p60gve2X9DfbTo3FJdg5vyGGcTGkazK5vGodd53q0KVNDSxuzqf8Oh/OzKiPea7AM7dUewgejSpzde5udFp2okeFBwyqeZPRt0fho6NGTRZ3967jaIwpZe3jWRXmwYSeASgOTaTPnc/YNsofTWIiqRlysqNPM/WXSNpNa4/Z5gEsKbGAeTUVbN61iVCnLnxTW8bpWXM47dKEXo28Ud25xWMLDdcWbsG8zxjqmqQSr2OMTfpJOsyX8+vMjjiEbWXiqBT6b+uM3rHNHLknx4a7TJ61kmBJRb5avIhhpaPYoa3x/J4Ksdv566aGeg3Kca3/CgxmfEtH13TuRkkwTLrIqr+vU7ReF/zvbOSEeR261K+Qp56B9/U+KASe78vThfN8tB7IDXiKKMieKAWtr6bxFNZVMJCwrpIZ7qYfR8oiPkuN9ZGkZ3611oFJbkYMcjf6aH2d34UJkCUkJUWavX79+q+AMMF6IKJ44m+51UPmd773fXx2drY2zS4YFXLSUO3YsQMBEtu1a/cKYb5Yo1A8Ep3vos4zP0Ty4lwR8Xz8+DEdO3b84CwAos5yyu0MFjyWk/IEdZrowDQXKYNLy9735WDHgyyGhWbyQPE88lrNXI9t5U2wyUWx7MMAT9AoIjm+7GeGzthEvFMHFvz5E02LRLNjxleM//Ui1o36MXl0Fa79dhe/b9pS080SdVYUuxZNZrtZX+b39ODhllWclXhSp5SSFd9+y9yjUVT/bj1/dDZmx5Rv+HnlHVzaDWfaxO74OxkTt/db2oV34Uh/H0h7zJHl05k4cwtx7u2ZMmMsjcyuMrHfSP64GIN5sZqMXTSLukk7GT9xKTeTs5F1nsrfY2vyaO0Euo/ahNyzBcPGtkJ1fBHz/rqAYc2hLJo7jOqWIUxr24s/H3pSv6YOx7ceJtOnPT/8/BVt/Z2RZpxhQtWdNDgxmZoWkHD7MNsuPKBkzc7UKJbJ0Ul96Dz/JFlKsCpWk94jOlA8NQXPDt1xubuWsfsMGN7JnEVdHzD0wlC8tK/zTEIPbOJUrAUBDXy4teRb+s/bj7TCEH7//SsauOgRfXUnU8b/wJozGmqN+JG5IxthEfonbVv9RFyV4XRqpY/GuR2jAhxQPD7F7BFjmXc4nGJtfmbFL83JOvgrX41fxB2rOoya/C09qkrYPvoLRm405ce9XyGf8xVrkqsxuGtJ1JnpqKNuciTCiAoVKlLKtxL+rskc/m0DZj2+olzcHjbc0VCrXj30D0+l1ciNOPbug8+RFax6ICWg+3h+HlqWazOPIG3VlKYBJZDmnQCiwJ+7QuBZ4C4unOBj90BuwFOs+WaKks4XUrme40dok68xrR0N80S1UtD73h6WRetbz+s7/WQ6zCslo3oeunELem3vanxB07R48WJt6lnQKb1sAkSJY0T0TyZ7/0DlbfcpaKAEnZcAnTnrBEUUV9Riiqajp+TyOee6fPmylpPzv4BHUSMquEBFQ1Zu6khvu6e8ni+g3ZEoBaPuZHA143nUvoO5LssqmmHyAZohBPfnuGvp/BatQP4EezrrS5jiZkQXV+kr0dcPBTzz6uMPcZwi9SEHVszgYaWJDK70PIr/7taSwsV5YzlY5nvG1bb/H8zOaVBEnmXun2ewdHPDQSeMHb/fpdWqGTQtmtcOCDWpdw7y6+l06jeoTwUnUz4i3Fmo1f7uHobCkT5VD7wOeMZlqZl0K4P5Oeo8e1rpMc/P9IN3CIoa1M7nU9iZg4uwSRE9/vAxxv4jKiJ/23vi3r17HDp0SBvZe5mYXkRDBbWQSDUL0vX8pJzfdl3v6nxB7C54SMU/BXh+ajExMdou/nnz5uVKESXqPL/55ht+/PHHF1L0eVmXqCsVKkav40XNyxjv4hghS/t9cCa/PHhezmKrK2FnOWMq2eb1B/ZdrOTFMe6nKGl2KY1bOdSSPrPRZ5G38StRz0Lg+ar/lZmxXDm0hdiSXWha0vTdXyA0qFIieZRphrOdyUcFqN7VZtWZEZzbvpXD91MxyE4ixroxX/apiWOey7zUyFMSSc7Ww9zcDMOPrPSqMOL5ru6UT20cjYLUxCz0LEwxKsDC/Ty5RSMnOSELQ0vzD5IOeB3wVKg0rHskZ8TtDBKeBGQcdGC7nykVbf6dZiVP+36Lg3Y8zKLXnUwSnjRjmOlKGOFiyARP2UcRjX2Lrb1wqkili7SwIIe3tLR84W+iPlJ0tJubm9O5c+d3NeV7HUeAZ7HHs2fPasHzUxORUBEBFaBU7C83E3uePHlyvhSMno4jUvUikioiyaLe80PYzSQlo26msy8HZ+dYO32m+RUEWMnfDmcEpTPm4fOmPR+pDjM8jWhU9MVaz0LgmT+/Fh5d6AHhgULgqb0PNGTcP8mqx0XpXb0E+hINqRGhBJ2OxqSkDg8ey/Hwr4K7jQwddRLXd/zFOcd29PEvQnrkbY7tOcCF0HgMnMvRuGUjyjuZoUwI4tDWOHy7BeAkhbSHVzjySBc/Hy8czXL5mlfEcvngffQ93CjlUYQXYY0aRUYGcpUORiayPPE7/vvtrSE78hwL92fRtnMZEnbvI7tGe/xs9dGkRXD0WgQWNlJi9+/jxOM4sg1dqdOpDeXUN9i66gBhGGLt5k/DpjXxKmquXY86O47A/SfQrdocn1e479Sk3z/GyhVHkXu1pUf7Mljm5KhUx3Hmzw3E1+1J8+LvP136OuApfBiUpGRkUDoHckQWm1rqscnfFKMP9BUZlaFi4PV0dicpedoE7GOsyzpfY7wtP57OxXfxihUASaj3NGvWDKk0J0EyJCUl8ffff+Ps7Jyrrvm7mL+gxxDAU6TV586dqwXROU1IaQ4bNozixYvnuozly5fj5OSkrW/Nr4k5BbWS8KuDg0N+T3/r40Uzz8bHcoYEpROfg7/9SiVTyr2BO/OtJ8/DAJHpKiqdSuHRE24nIwmMc5Uyzt3ohca9QuCZB2cWHlLogZc8UAg8tQ5REX9iLm0ul2ffF7Ux0lUSdeUQW3+9hV1jDZv/PI1r17GMalsGdeBqBnb7hoQxB9n5mSFHdm3jcrwlJeyMyE5MRFa5DW0rOKJKuMCy8asoMvInOpZUc33dSnanWlPeRE122Xo093mpNiUtmJU/HEXWsB7N6rshXnTPTJPOvSNnuRNrTIXW3iQf3s8dx2o09S36Hzs+s7i7dTbz4wP4oWcxDgwZQ+aXf/B5aRnqmCtMW3sFZ08LgmcfQ69VOdx0Irh0yYlGTeXsWnIXr25lkSVFEqp0p2On+njbGqPKDGHTN7MwGDyLNq80tyRwcvJItskaUL96AAGVXTB+gRw9k3trJjIksQtbh5TjRXhR8M/svwFP0fyw4G4mP4dlkZyDX3BhCSkDPd8/SBZR2KX3spgUlkX0E9Qp7pUhDgb85GOcZ/7Pgvfq288gGm9EKrlkyZLaiObLqXRBpSTqIEXKOLf6z7dfwfsZQZQTfPfddyxbtuwFicxVq1ZpQeHrgKWIkgo+T8H3mV8T6XZx33fr1k3bGf++ifdTFWpm3c3i+7DnafYmZrpsrGxWIHyd+fWPOP7ry6lMjX4u29ndVp+ppWQUNX7eXFgIPP+LZwvP+f/ugULg+UbgKSPo+BmCM8vRsZMLF5eeRWkfxGnvSSzzDmfrxggqj/qcKo4yVKmJpOqYYmVsgCY7kZPrZrJe0pFpLfTZuPgw+Ppie3ELwQHDGVFNwpapk/nteCxezfszrL0rp+ecegI87QnfPI95ZyPBvB4DujhwZuYc9oaa0mhMVxzP7uButQEM8HjIjO/mcizOniZ9vqBPA0vOL17OhmOnCU22oubQrxnfqgiHpk9g5t4oPOv14ssRrfE0iWDbl6vJ6NqNjpUlbBk4Onfg+XsE9X7tQYDFNaY32I7t0DJEXbCix4wmWKfeYuO0jaia96BzVVd05KFs+mYmdBwCF1eyemcgWfoetB81mPo6R/luxDxSqnejdbNW1HN6zJp5Szgca0+bgYPpVrsUxrG76N8tmq8P9sP9PTeN/xvwFFjzekI2I29ncDhHSlA0HPzlLSPAIXealYJ4sYjgy+FIOd+GZHIpQ81TrRV7Ax1OVjTFTZDV/w+ZIIdfu3atFlQKKqWXTRDLi6id0CwXkb9P1aKjo7XRTqEmJGijnprgLxUNRDlT8Dn3KBSIBBXTxo0b8711EWkVlE1CarRhw4b57ozP94QvnRCZoeLbmxn8kUOP/Xd3KX3dP55SkaMRcupcS3+28tomuszyklE+R0S2EHi+7Z1QeP7/Rw8UAs8cwLNKnwVkZiqQiOLlbBNKVxrAkO7mxCWAs1kic385hffIbxhgsJSBcd342SmQTSGlGTeiFoLK5gXTZBN+bivLlyRQq689Z65G41evPvob5nE1YDjdFH/Q52xVprSz4cLJsyRauGF8/jFW2oinNQ+uRGFqn83JZQtJazoS36uHOPfQnPrDA4heNINrldpT+sA8zgSMp6P9Y04eu4xd3cakrDlMYik/6ldIYsHQO7Rf5suO3n/j81NfapewxsLGDgvFdWYNPInvxM7U88xkdZd6jDicjkx0kaoUpLq3Ytr4xjzWAs8ueEet5+vJ2bToXYQbRy3oMbMZjjqZ3F43hT90WvD9Z/4YKO9qgae6TS8Sr/5NjF092ppe5sdr9vzwuScXR40hZvBSerllcPzQDq7rVaWt8wN+PwHdujWjot1dZpRbSYXjM6hX5P0CqH8DnuKaCm3nFfcymXg/i8dPoowiYOtrrMvGMjJKWryfes9bSUrG385gV44Uu1jfX55GdCpu9B+j3x/va0/QJJ05c0arKy60yV+2wMBALTBr3rz5K/WfH++uXl2Z6MoXGurVqlWjdOnSzw4Q0pmzZ8/m119/zXU7gmhe7F1ESv9Lulx0xovGrcaNGxcorZKge7Kzs3uhSSo4RcmgK2kcztHNfryiKTWs9T+aLmXRXGiTg67MRVfCAh9jmufoLC4Enh/iSdOgTAjjbroV7s7mvN9fi3/br5qs5DjiM8CiiDXGBh9TH/mHuE6vn7MQeOYAnrmn2s2JTzahVuvqxF6KwaNmKbL2jKJndFd+cg5kc3g5vh1UBYtXdLU1ZEQHsv2v3zgX5YavqzcNelbk/qwfuRIwgIALY1ntvZjZ9Qw5s243F0IVZGeoKdZIAE9nki5sZ+nqnVwKiafGN/No+PAsF8LNaTCsCg/mTuGyXwDZww5Q+th8GuqHsWn3Zu5ZVaLYyVAMatameQMly6svxmHLV5ivH8eXM47i2GUS07/qhK/+DX4ZeIbyP3SmbskMNg94TcRzwjfMvvKYonX688MvwykXdYIt+83/AZ6SVK7+OZVd1u0Z1bQs+tn/RDwF8EwJPYuyVAcG2l+h++IkxoyoxIOxI4kesYbuNiHs3L4Nqo+gk8sD5o44TcnhbWjgHcXcsssoc3Q2DWyev0r69u2LqGUrSBM/4CKtKbgUX2dJcjUTgtL5IyabjBwp94qmuqz2MaakRcHWVt5LVfFVUDobcyiriFuur4Uui6vm3nxSkD57H2NfuXJFKw9Zr149bG1tX5lSRPpEql3wYOZGOfQ+1vgu5khLS9OqL4nooyCMf2pZWVlabtKMjOeUWS/PN3/+fPz8/KhevXq+l5Kenq6NtD569Cjf5+bnBFGDK2ifrK2tn512JD6buudTn/27uJdvBJjjZfImGBHBlh41ab86DD0LR2r2mcQvozpQ1s4IMsI4sGgaYycs57aqKI2Gfc+PY5qic2whY4b9xIFIBQLVSow/Z/OdRbRy+PfOefHB2fV0MhtyEMov8TGmr/PzLMcHA56qWE4v/olBPyzngVMHfls5g85eZvkC7SLqLex9l1m86d7RpIUTFCWjtHuR14DKBI5+14t9VWbwueJvFq1Mpd28odRwMkIVfYofu85G9v3vjKlqwt3DS/n62xlsva7Cr3l/fvihP/VK2yF5uJfhHfqz/LYFbb6ZydRhDXAyTOT0r5NYklie8UM64VFEj3ubRjAodSB7eroRdXknv4z9gRXH7mNSuTM/z/+R9uanGdB+GFsjnen23c+MrJnN6sMP8Kvbmqbe1h8RKH6T19/v3wuBZ16BZ9s2lNQ2bih5uHkYPRP6sqpiNFvXXcG2WXP8nMzQk6eRZeFKSUHxIBpuMmM4unoKX61Josu4bxjQ2IrzP07iSsBwuiuX0/eUP99/Zs2lMxdJLeKJ+aVgFF7+NKurYkm7TdhNaY/5iaVE1p1A48jTHL2upELfGqStXEBQ1Y54H5zHySpjaGcXyZlT13Co14jk9ZfQzwk8/xqMS7IcvfSbbD8ZjGOj/vQum8nmL9ai6dOdNv6aN6baazmZgiqDOwc2snqjimbfBCB7eJ6/dibRYEBH6pS0RpMlajzfBDzX0rdYHHt3beYy/rR2DmfpaV26d2tKBYNTDG19n+EnBuP5pt+ed/yMvCni+XS60GQlXQPTuZD6XGFF/K2WuS7TPWSUtdLDUPeVL5C3Wq3gFRQNTpNuZ7I1+UUt6doyHdZWNP2fok/K6azdu3cTFhZGjx49XpHKFPRDAnjeuHFDWwf6KZvozj9y5Aii7rJDhw4vbEUQ5wtVo9eVEojmqqCgoNem4z9Gvwi4cygumwYXngPP9mZ6zPczwS4XkvYX9yCAZ3/iRq+nd4lkTm/ayPEoe9r0rk7cX/PYpleHUb0b4GCQwoVNi1h1xY0RE9vhJo1i75i1JNRtQuvGpTHOw3MqkhvDLqSyMP55neePJYwYUUL6T3YI+FDAUx15kq9nB1KjWwuq64VywaACDUoYkZkUT0KaCiMLKyyNJaTFJpKWLUeho48UGVYO5ugqMsjMTObuwZ2cVrnRsnFlZFnJJGdqkFnZYm0iISMxgcRMDSaWVpgb/8NbrMqI51F8JnroY2pjib4ihYQkOfqmFliZy9BVZ5IQE0eqQoK+1BATUxNQK9E1NEamSSdGro+NqSGqtASi4zPQM7XC2kKKMi2JhOQ0svXMsLM2IvPUTOqtcWfjLy1w1M8mKSEZucQIK2srTKV6kHCY4fXP8PnRYRgfnM+XI3bjOuZ7xnUozs0V0xkzJ5Tu69YxxOIA3066R6tfvqSuE4QeXs3C84Z0/LwF5scmMDp1IKu7OhBx4xFF/MtjFX+BWV9NYOG14vy8chIdyljzcLMAnv1YE5DE2nUH0a3+OZ8HOJJy+QhXZT44nRzLVOnXzG1qRfSDJGy9LLk0ZxfxXlVp3qIM5h+oAfVjfO5zrqkQeGq9oSbl+iYmBHswvU05DHXUJIRc4sTWMCwrmZCSbkTZmjVx1irWqIg5Po+fU1szo6E1Dy/tY9myjZwJScTCrRa9Rw2gcWmbfyhtNHIirx1h//HHeLftQkXHbK6uWkGIbwfae8nZ9ssUFp2MpXTTPgzpXg3N+U38sjQIv/6d8Ly9kelbInHz96BOr2HUNQjizwV/cKGIPy2NM9Cr2YXmNsHM+uFXjsfb0bjXIHrWteTimqvoli1HVX8V+77YieWoilyZ8jPbHutRpnEvhvVuiLt5Nnc2zGCpvCETO5fg4tzfkbcbR6NihmiSQlhzKARbZxPCt8fh92VjytnIQJ1F+KmNTJ+wjECMsPOqRcdenWhczgWZvg4q+SOOLd2AumZj0h/fRO1Sl5ZWwfy0M41O7UsT/fsCEtp/R6sSEmJuHefPBcs4GmdH634D6VLTleTdk+l+/zP2jKzI+yZ3ySvwFHfK4Qg5I0IyuZ4jRSj+ewWZDsNcpNS308feSPet096i6zdRrmZ/bDaL7mZyPDNH6y/gYaTDSm8ZVWw+HN9hQb7cBLBcsWIFos5z+PDhr0wlVH1EDaSI2jRt2rQgl1LgYwvqJAE8b926pe1iz2lTp07VNheJcoPcTGjYDxo0SCuD+anwmIqPqXXhcj6/+TyS+1+AZ39fI9LDTrNk31VsiztxY/sjagzpSCMv8f4VzCQX2LJoEyadv6NtyZR8A09RUz3nZjqjc9Aq5QY8q1atypIlSwr0PhHMDkIW9pml32Pb7JWcVdtSuVFD6pQvjkHSTTZOm8XaoDQ8W/ViSBNLtg2ewwkSSLJxwOWRE73/Govzzf0cOBePjUUGCZZe1HBIZM2KrZy5p6R8z28ZXUvJ9pkL2H5PTflO/RnyWTWcTXWI2jEK359DaOJSikZDOmN+5S/+2P0Qi8odGDmkITb3tvLTvG0ERmows5ZRq2uPV7TaV/Xy4srcacw5FIx5tXYM7FqZqD1LWbT9MmqPDkz7tjr3fv2e0efsGdm3LSWl51m4cD+pRevy5bhBNCvngOrcDCrs8Of85Eo82reJFcuD0a9hDEnpxJg64HHrNJLe06kXNIEZ0rH82a30PywxqTdZOmYfpp1bUkt2nC/m3KZOq8bUC6iIu50ej46uZcmFBxiERKKo14ev25UnZvsoBiV245eiwew+YUTH79pQQvY0ha4i4exChiyOom7LRtStVh5XG13u7fqDA3JPPmtch6JvjOAX6G3z0Q5eCDw/2ktTkAvToAg/xvSd2fToUxdnw/ccYnx5a+pYTi74g4iGQ+jgaVKQG8917PwATzHAsUgFo0MyuJhDI138dxsdaGWjz2f2BlSw0MPuPxC5C8AZm6XmSpKSAzEKZkcoXllzWWNdpnlIqWdngN6H5mAtoKslon9ClUjol9etW/eVWZKTkzl8+LA2Bf9f0swFtOz/PKwA0Zs3b2bOnDkvSGQ+VWbq1KnTa8cuW7astlYzZyr7Py/kPZz47oCnMaq4G/y+9QwSE0NuXFbQdkAb6rhboYOG9JhAdq5YjbrxN3TxTs838BTP4sI7GXxx/3nnfW7AU7AuiFrbgjQLCwst5dYz0yjJjAvl2M5N/HU2Ge/OX9DJ8DA/z3xI9bZFuHg3i2o1vbn/6018v+9OPVc155d+z36HHtRUXSJI4kc1zXmuaopgdOoyCe2/ZEQtG+IeJRBxfTfLNiVRqbaEQw9N6dK5E/XczbRa7Q2COnJ2nC8xZ/ezdeMpjPy9uLcnBv+BtZGsWMHDgVMZ6hHPrkUzeODe8hXgubJJMl90PEGjH2oRf/UksU61cc8K4nasGX5l/KhZrwJFQ36j2p8l2Tm1AkG7V7HhioSK5fyoFlABdwcTEvZ+Ta3bnQga7knwvm1sO2REnc8y2Lg7kmodGyFdP487rb4j4PLXrHT6iTmtXP9JecvvsX7UVjSftaJldVtirx1g3dq/SXCqTbfOlXmwZi1XdDyp63qLSUeLMntyZ6QHxzEotgPf2N1gd7Qf4wdWxjxHUkujSCbkzC42bD2N0rMhXbs0QHp5OcsfOdGteWOKW/5vBgbe9l4vBJ5v68FP9Xx1FolxGRgUscxT2qlAt6nOIiEmA6mtJbIPAKTyCzyFL05GK5gWlsWuhBfT3+JvbnoSalvrU8tSD39zPeyNdDA31HltFFT8wKUo1DxOV3E6RcX5RCXH4rMJzdaQo5xUS0FV1VyPUa5S6tjqv/O0foFe43wOLqiSBLD09fWlTJkyr5wtlH1EmllEAj09PfM5+sd3+PXr17V1nkIi08zM7NkCBd/m9u3btXRLrzNR4yq6/l+IiH18W3y2IgE8Nz1W0OXG847x/xLx7FdawuPLB1l7JprSAWVJ2rKX2ArN6dmsPBZ6mYSe3MLaPYk0HjmQStZx+QaeIuI582Y6494Q8WzQoAGiUev9mYasyOscfaBDOW9Xsg9NotH5xmyoH8TEuY9p2MGLtAwp5XxMOTv3PpUnd6auhyUJ11YwbvpNipexo1zbLhS7uJ6TanN09gei7DeSwTXsyYiP4+axv5izKZk6zVyJTbOgbqPa+LuaE7tjFE0e9OTi0NI8PrWVFYsPY1CzBlaRChybeJEwczVJX02ln2ssuxfP5KFHK4gJRebTnObZW+l9pRQr60TQsfc5PhtZG6OsDHTtfKlkF8+pg6e5FJRN/VFf0lq9lupL3dk9tz6a0IscPHics1eT8GnbjY71fZCc+ZkqR2tz+dvyhAngediS7pOqoElVYWGh4uwPEwhsOZkOGcuZsNeZsePbUsoC4m7sY8HqSKp/3oiid68RX6kJFSSBrJv7BwOA6ugAACAASURBVMpqTXi8bhkn0+yo4JTAlv06jFg7l6YPpjAooSvTXIPZfklKhwEt8LQyQpKVSrJawaNdB0mr1RyP5DNsXHcUx84j8L67nm3JbrRvUg9ns4Kt/X9/99y7nakQeL5bfxaO9gl64L8ATwEIhfLKr2FZbIxWvECC/dQFDroSvE10KCLVwdNIl9JSHewMJZjpS9CRSEhSqImWawjKVBGapSEmS0VguprYp6zwOXxpoyehk7U+PVwMKWOph/4HAOjv89KGhoZy/PhxrVSmo6PjK1OLhhhRAyqUd4oWLfo+l1Ygc4kOdgG0mzRp8kI9p4jsilIC0UT1OhPRzvv37yMa8T4FEx9aooSk6aXnNZ4tTHRZ7G+q/Uj7dxM1ni2Zk1GG0rbGmFq74V81gDq1SiMJPsLWg1cJDQ4nVWKEdTE3vKs0pWWtEhgT8Z+A58hLqczLQfk01d2IYcWlz8QjPkyNpwZ51GXWbdjF6VsRaCQyrJoNZYx3FGvnbiAwRY1lyWq0bWTNwal3qKgFnlYok4JY+tUPnCrei+lfVidh6x+cpATlDB+z88Rt4tJVuNTvQ1evBLYu3sGdNB1sfGrRuXM9StvLtBHPf4CnL5mPA9m3Zg1HQtMwtPOlWbdmFAvdyq97Q0lNjSMhXkO9kV/jGX2YDYdC0E2/y3nPQRwY4s6e6cs5FZeOkZ03NWv7IHl4isNnbhKR7kSXb0fR2uoc/QauxcizImWLK7h1JYiIdAvq9OhPl3reGEdvp1vvx0zc2gPN0e1sO2xFj1+aUFR768Ty99fjCWw5haGlEtm7fAtno6KJTVZjbmmHR62GtApwJ/XAChYeuEm6Woq1cwlKOxkSeCQIYz9v7I3UJFw9wUGXvsxw38a4lH6sbyjh1O69nAyJICElGzP70tTv0hzny2tYcvwhGRojHL2r0LZzAPFrtxPm7E/zZv5YGbzbmv9P4fnOyxoLgWdevFR4zP+0B/4L8BQOET+g0VlqDkUr+C1czpm0p8yar7rLRAesdCXa6LKBrra5FrkK0lUa4pUa0nOGNnOcLlJEFY10GOBiSGMHQ2ylr4+c/i9dpGPHjrFz505t49DLikVin4JGSfBQivTjh5J8fJf+FhFesefy5cu/EsEVYFTUu+bW2S/WEB4eriWCF+d/KvZyV7u1roTT1c3wyEHOnvte5EQHnudqRAYSPUPM7Yvj4VoUS2N9JOpM4sLvcyf4MelCXa2YOyWLO2AiGoE0cuKCI8m2ssbW2iRPsrLZaqh3LIkTOTTbF3rJ6O8ifZa9+DDAU7x85MSHhxJ0LxKFtCg+ZT2xNZATffc2d8KS0LdxwdPNkpSwdMw9HLCS6YNKTvTDEKL1XPBxNiYz6hGJGFPERMOj23e4nyDHysOPMkV1iQ69w91H6Rg5uFKqpBPmUl0UMXe4nOVIFRdTUGYR/+guwfeiUBg74FnaDRu9FIKv3+R+VDiBp49j1nYyn5fI5HbwQ9Ky1egWLU1lNyuyIu5w9WYkahM7XN3s0MQ/JCwiCR2r4vh6u2Kln07opWs8yjTB2goSouJRmTpQspQ7DhZSdJThbB7yNQ96z6J/CRWxCfoULWmNoRbjKYgPCSHVxgNXcz0yEh4RHHKf6FQNZjbOeHg4Y2WsjyY9hltXbhApl2JX3A17AwWp6XrYuzlgrKchMyaUS/Fm+FglclfpjJ+DIWlxjwkNfUBsqgJDM3vcvTyw000g6MotYpUmOLp74Mgdlm28QfGApjT1d6QQd+b+FBcCz0/lTV24zgLzwH8Fnk8XJFdpCM9Us+exnBnhcsKzX4Mi87kDLz0JX7gY0rCoIY4yHaR56MTN5xQf5eGi2UZE8W7evKnt1n6Z7kU0FJ08eZJ58+axYcOGj44O5r84VXB5inpOe3t7ateu/cIQAny3bt0aHx+fXIdWKBTazv8FCxZo6Zc+BbudomTA1XSOpz//WDtW0ZSAj4jHMzZTjfOxJORPHufiehJ+9TGmaQ4apg8GPD/ii6xIfciBFTN4WGkigysVKYCVKkkJPkegphRVPF9HuVQA075xSDWZceGExGZj51wMO5P3w+/8xmV9hAcUAs+P8KIULun9euBtgefT1YoMeUKWmoOP5cx9kMV5xX8DoA1kOvRwNKCRkxRLQ508RWfer8cKdjbBWylAmOBXbdu27SuTCWAq5CJFOr5nz54Fu5j3NLrg1BSpdhG9fVkic9OmTdomqzp16uS6GuGnRYsWUalSpRd4QN/T0v/TNFEZKibczGBpjjT2Ug8jeroZfTT3+7EIObULlYvyf301GlTKbNS6+gVXEqRRo+afkqWPyjRP6vIlknxxqn5Ue3gPi/l/CTzVSjlZmSA1NUSUhagUmcg1ekj1NGQkZaFnbopU8G9p1GRnZZGt0cXQyBBd0UmYnka6XIlEoo/U2BiZ4BVTKcjI1mCgb4B+AUWlNBo1Go0Eic67uaE1ilhuBiZg41sCc0UWGJn806yiVpIpV6Kjq4MqI51MpQqNRB+ZqQmGyElLySAbCbr6UmTGRhjo6fzzgGlUyDMykUhz1wtXZ2eSmpKBxsAEsyd+f3Z/qxIJvhSOrIwPTtI31Xi9+6fiXQHPl1d2J1HJtYRsTiYoOZ6mIlyl4Qln87NDxXtTpBmbmOhS2VKPijb6FDPVLbgX9rt33zsfUdQ1isYhDw8PRMf2yyYifCIiKv7ZqlWrdz7/hxhQgMfFixcj5DMnTpz4whLOnTunVXB6nXSmiADv2bOHuLg4beTzUzDRTDczNJNJD+TPltvCRIf11cwxKqB3aH78Ij4Zv76UyrSYQq32/Pit8NhCD+TFA///gKdGScS5zSz8XZe+f7SjmI6CsL1zWZJQnmHV5IwvPwundUv4qoErOknBbJu7iAs6/vQf1hqrx8dZ/vsyVp+9j5HUk0a9h/JF7ypI7+xmwrFkWjVqQS3X/KlH5OUiibqVhPvhxGYY4FjKAUl8LGlSS2zNpP/xq0pFwrk/GLzbhhnflufM0HG5a7VPms321FR0ZW406j+KdlanmDhwEQ8d7XH2CqBNz258VsMTK6keykxBID8Lg8GzaOP+MhNnFve3/cjQKUcxbjyROd83wCEnvtTEcez7MWyr8iMzmzhqPwbepxUU8Hx5D4lZalJyREEFYDc2kGibjwrtuQdEvaOoaRQgKjcpSMHhuWPHDtzc3F7Lb/kp+nPNmjXaJqExY8a8oJ0eEhKiVWcSUc3XmZAPFdKZs2bN+iT4PEV99LoIOQNvZJAq/uWJXatsRhmrD98JLNLstkeTnq1L1A9+XVzK1+5GGOQAxoWp9k/xSStc84f2QCHwfBl4+o3mXrvuDBnSEdeovcydvRf9Kl0Z87kbu+duRdaqN73reqBJeMCtwBRcavk+B551qmHzOJzI7BQyFOZ4+JfHVZZGaOAN7sfr4uLjg5tJEuduhqNOSgG7UpQv546lJpl7QTe4m2yIu683xW1lyCPvcOFyCJlGjpT0suTe2g2cDDOjwZcNyd68nCvlezC0sjGBFwOJyJLhUsobTydDYm8FczciihSFIQ4+5SnvKuXxtQtce5iBhaMnvmWKY6GfwInpc7lcoSuD6xqzbdBrJDO1Wu09qK5/jG8/u0CZER6Enbakx4z6GNw6wPwVwVTq2Y3GXnagVS6ahW7v7ykvuU/IgwRUOuaUKOOFk+Q2SwaMJbrzNHrXKIWjcTqhN27zOMuI4l7elCxqjjJwEc3mF2XdklbYvufsyfsCnh/6Yf9U5hdE6tOmTdMCLUGc/bIJUnkRHRR1jwJ8/q/YpUuXECBTdPJbWlo+25YAN59//rmW5zO3RitxoGgwGjlypNYvOc/9mH0TnKxkzM0MdiQ9pyTraa3P4gomHzTiL3DwgtvpDAt7Ho0tZ6TDLE8j6ji8eD8WAs+P+Q4rXNvH6oH/n8Dz9ComjjyBY+eyWEpUJNy6QESZHvzYRMX4phdpMNOc4wcikFpbYqWrwdymOP5F45l/3ZGfhjSjuGlOUlgNabefRDwrWrF/0EriaxVFmqjAuFgjWlVLZcuC7URal6ZBh3bUUO+i5aJ7tHI0JM2oCO71O9HE9C7b/zpAqEqCda32fFHPhtNzVnA8JRVDq5JUb1KRjG2rOXTPlIaj2iDbu5qQGr1oHLeN386kIFHrUsS9LC1alCVo7nKORKdgZK5LhqQm438owea+UzlnWZyqAU1p2742xfWDWdJ/H47jutLYR8H6Xt3Z7dCMinb6aNIeceiRGW1aeXNfCzy7U5Fj/NTzCt79SxB2xuofrXYSODN/JsfcOvJlY1/0cmi1xx77g/23dXEzAmWlNnxRNp5lo6eT1GwEbav5Yp56li377qCSgK5nIwZ3rIWb4RUmVj1AszPfUVkQVr5HKwSe79HZb5hKpI1F/ebatWu1zUO5mUgpjxo1Sku2/qmArLx4WOjSC97OgICAFyiihJa78IWQz3R1dc11KFGesH79ei2Zvre3d16m++DHpGVrmB2ayS8Ps0jNIcx1voLJ/7F33mFRHV0Y/1EWlipFQVFBUOwFe+9dsfcWe4vGrjHRGGuMGjV2Y/k0MfZesWPvXbFiAUFUUPoCy5bvmbUhStHQved58kfk3pkz78wuL2fOeQ/l7dJPePtJmIqWlyO4/raaXVQmd8whY1YRU+ziNYVIH+KpRRn0gOPP9CldIB/ZTVMhQqyJRRGl1CkHyI0Nv/JmLd2PmORABkXgmyWeE4YdI2eHkjriGXzvMs9L9WBaEw0/N7nLoPMdeLX5Hy5nq0s9kztcDTDEyeQxe9XVmdi+OtbyuJ1+4hHPUbdotHkI5aOOM6fXOYqPcePeJg/8bZ2p1qwF5SO30+lyOTzH1uXVqWVM/0dG5QqBHD8TSbECIewLLcmUVnKmzYpgxtp+uOpFEKlS4bPTg0tPs1FvSCV85v3GlbINsJi1Dv0Fi2lv9Zjt23cSWrA2lgdvoFe1Fi1qRTKvzmbcNnbk2YxlXDa2pkQtd5rVr4Cj5gazBpyl9KRO1CmoYGOPruy2b0RZO0E8/fF8ZkXbVsV5PGMTjwvmIp+9Jaa5alPH0Z8jh63eEE99BbfX/cY641aMa14amerh+17tofdOE1OoHX1sztNrYyzjh1Tg4ajhvBi+jh65fNm1YxvBxXrR3fkRM2bepVr/ltQq4M+fpVZQ4tifNMjxAV/xy/TixYup+vE5efKkrlVhly5dUnUeafCkERCtMg8fPowoMGrVqtVnXxCal4KEnTlz5qMuP0mPnrGf8Pf311Xru7m5fSSpJFILxOegaNGiugKiz1l0dPT7vNeEcMuIqz/5QsmIuwouxWlB29zakNVu5linQwqKyNX/+Y6CpQExxLwlw05GeswsYELbODJK77BMH+KpIez6JoadkTG0dWNK2Zum+NaKAMShc/cxyFWcGs7RHPfwxaV+RVwspUrtFAf7Gxzw2ySeieV4NrnLkBvDKRz9mnA9I0JOb8PzqTFuBVWs8YikTZ/21Mhvg1YVQ0RIJEbZrVHFjXiOeUCLbQNxi73Iss4HKLywK9Z+9/G6eJLzpuXokus2I+5UxHNcfV4enc9ve3NQr8RLLtwxp2EzZ14Gyans+oxxo/wZs2UIJY0jiVAo8d3rwQWfbNQfWgXf+b9xpVxTcvy1nODxS+me4zE7tu4m1q0BRvtuIqtRC/f6KlZXXUaujSPI//whD29d4GyAHuVa9aZdgUBW9duL3eiuNC6uZNuABK7a557AuE1FyhYuSrHijigueLD1QDa6z26Ipd8FVi05hk3LLnQo74hejPd74hnmfQ5V4fYMyHmVbstCGD28Aj5jRvBi+Hp6Ovixc+c2Alw60zv/Q6Yt8aFh7xZUz3mHX6seo+W5nyln8iHieenSJZ48eZKqH02RWyeqpyXimaowJ2twUTC0evVqXe5mmTJlPvuO6PKzZs0aZs2alawxM8tDQlJp//79OtIZd+2xsbE6Uikin23btv3sckRxknhGvD979uzMsmTCY7X8flfBomcxhL4lesb6MCGvnDGFTTFMw/RntQb2+EXzw4Monr7NxRY0q4WNIUtKmpP9M+L26U486+Xl0tyNXCWIcFVhWg/uTmWTh2xdvZ4TT6xo0r8X9c0vM+6fMxi/eIW8Qjv69WhIXsVddvyzlqOBuenQtzO1C1ny8sx65i47jMKhInXKmXBw6zHCctdjRFd7dkzypumKfriFn2XZgvVcj8pDg46dqe/0inVb93Dn8iNCrCoycFxfyqkusXzuas5F2lOvQy861Smg67ommYTAOwQk4hk/x7PJXYbeHElJ3e1FFN4HNuL51JQazWoSfXU/Gzdu5cjtFxiZFaVxn8EM7FQG2bviInHVHpd4dtyN7aACnFn+N6dfWVK55xAG5LlEizGbyG5uhE2RJvQa2pfqBrdYPXc5B24pyN+sF+MGlMVvwzLmbfIkwqYGA34fTeXwE8yZsYK7xerSNNKbGPehdDT05Nc5O7gdZk2VNt3p38aFs/NOfkQ87Vc0587kaWz3VZKnSidGj+pONYcYzs6bzekiXRha35wdA0d/vrjobY5nzTwWoFZwb88iRg1YgV/enDgUKEPt5u3o3KQsuSyNUeuKi2ajad2TxIhn/yJq7p7ayvxFm7gZbkXljgMZ3rYS2e4vof4qV/YsaIJNGn9JSVftGecLUUTuxo4dq8tXdHR0/KxjorWk6FzUq1evjON4CngiIpszZ86kcOHCdOjQ4f2IglSK9AMhMTVp0qQEZxIFRkJ0//vvv0f09s4sdvN1LD28FFx524BBfPydjfSY6iKnnZNJmpHP8y9j+em+gpMRat41D7OX6bGqsCmNchvzOeWedCeeNYxZ3v4gZZd1Jveji5w6Y0yJ8mquXgrHrVkVihYvjLXXfKrvdGRNN1d8vc5yx7Qq9WRPuflETc4cfhwzrMbE+nos7O2B66imOJvoYaQXxf5DF9Dmr0O/Ggrm9rhB881tUCyYyFnXTlQx8eO2XyT581uw5dwzKpcuQ56AA0yLaMn8QgcYd8iaPi2rUsTFGRenHG/F3TPLiZT8TG0Evj3iKZo+xEajUIBJNjkGaFHHKIjSyDA10hIerMIsuxlvsmbEz6JRavSQGRujr44hIjwchVKNnr4ME3NLzE1l6Inop1KDsUyfmHA1cmsTDIX0Ukg0eib6REdE6OSaTC3MiDk/H/dThdjapyLGxuZkszRDRiyRYtxoDYam5liaG4MyktDQSNT6ciysLTFGSURYBDEGxpjqaUBujql+LGGhYUSrDTAxt8DcxICYCCV6RkYYG2uJehWFvqURytBQFGo9jEzE2HIM9bWEXfmbnhvNmTO5BfYxCrSm2d60gdPEEhkt5JT0UEdpMLJ4V8WpRRUdSVhIBMq3ckpm5maYGBm++ULWqoiOUICxCRp1LBjKdf6FKLSYmclQh4ehMbNCpCOpY6N1a4nWGGBqYYGZcTBHxo7As+FsptWxT/N8Iol4pvbXTPLHF4VDNWrUQES6DQziprR8GGP79u26fuZ169ZN/sCZ4EmR3zpx4kRdi1DR/lJf/0O4T+Dx22+/6a7cZbLPX3cKMi4inqJvuyCvmcVET/S/vaP48Uk0QW8Zn1i5m6k+f7iaUtsh9fM9bwWr+Omugv2hqvekU5y+8Q5GjCthlmCxkyCeQnlB6KzGNfEHgIjavzMhiSWK4eKa0G0tUqTI+38SEWvRgSq+iX39+LMQ56pdEM/v7tHz3HCcHx1h7YRrFBpWkosLZ7DxoS1dfvmFdmzG/XZTro8szdNjm1m9Kgh5IR9OnAvE0eo1nrJmbO6jotsSew7+046caFC/vsvSLWcxLFSXnqUCmNzxEu7rq3Ch8RoK7ZpFTY0Xqw8cI1LPGO8oG7q7N6Xs67UUm2fP/l/M+N+P09nlk4vuP/9EX/cSZPv8RzmzHFHJzxRG4JsknimM4RcMp+bVyT9pfa0CR36o/pbcfsHrKfmoOgyfe68wK+BEdqM0vM/63BrUITy6/YpsRVywFeQ3jU0inmkMeCLTiaidqN4WBCwhmzBhgu7KuWTJkhnH8RTyRMhECYH8Ro0aYWr6IXdPkA/xM7HuhFpnhoWF6fJjRcFVQmLzKeRmig+jVGsZfTWCJUGxxG38VcRIj99cTWiaxzhVKt0F6fUKjmXCvSh2xqmuFwusKddnZxVLsom7/wQsQ0Q8uz+g97mhOD0+xvqfL1Do964UNdPn9dm/mebjyjCHi3S5XJMz4ytwf/8KNgYUpZbpS57rFaF1h6JEPAomh81tRje/QLf9Y3AzjkTx8hnbDl5A7VKTnuWC+K3zFZptbkHgpB/xbvsHHS1uscfzJrbO9hx+ZqwjnuWC11F0ti0eU0piaGLJq+PbOHJHRsMB3SmZXcoNTfEPTSYeUCKemXjzJNdTBgGJeKYMjikxiogUicKiuFfN8ccV0UBx5Swig1nNPD09EbmeonuRiOq+s8DAQJ1IfPny5XVFRp8zQVh37NihE6EfOHBgptDzjLuOoCgN31+NYHPoB3kl8fOSxnoMcZLj7mCMnVz/s1feX3MOwpVazgQpmXQ/irNRccrqAQcjPa5UtsQ+XhV7/HnSi3hG3N3HtCsyupc3YuOYJ7Tb0p3cT8+z+48LGFXVsnPx31xUFaPfhB9po91EqT7/ktPKAtf6PzD5587kD7vIX7/PZv3JCNz6/sjvgyoRdmA+IyduIsypJWNm9ie31wZ+m3uewu3rwVk5rf7qjIv/biaMmsOpyAJ0Hj6SjoUCWHZVTavaNSkRtodGKy2YXvcmv4xaxfPs5ekyfCz9mhTDUop4fs0RzbLvSMQzy26ttLDkIiARz+QilfrPCQH0ihUr6mSBPmei0MbJyQkfH58Er5xT38vUm0FIKomor5BUEn3b39m7aKaIdoqr9IRMXN+K90Ur0WzZsqWeo6k0clC0hkaXwrkboSYyXsfZXnYy+jnJKWxhkGgUMinXwpUanig0bPWLYfUzJT4i7BnHipjqs6KIKVWSIemUPsQzqRXG/bmawIOTqXWzCddHVkzfW7YvcVt6NksjIBHPLL290uKSg4BEPJODUto8I6SAhHB8QtfJoquRyIMT+XBZ0YQQvFhbrVq1PtLsFNX+Hh4eiPUPGDAgwaXfv39flx8riLsg6JnRHoSqmOUdxcbAWMLikc9iMj2a5zKiQXYZLqYG2Jvqv2n1m4SpNPA6RoN3hJojQUp2BCi5EvPx4KLyurSFAZMLmFDDzihZPeMzPvHUEO61ixl+JZnc0CXNu8IltS/Sz79NBCTi+W3uu7TqOAhIxDNjHAdRWCQIlyjEMDT8vCi20HQV+p1Dhw7NGE6nsBcisim6D4nuRSVKlHg/uqhs37x5M0JzVgjnJ4SPENffs2ePTpKpcuXKKexd2gwn6KBvhJplT6LZ8ELJozhtZt95UNxIj+KWhrroZwkzA5xN9LEy0sNcpq8jV2KMSJWGEKWWgGgNd6I03ApXcz1UxY1ozUd5pGJMOwM9Wtga0tdJjpuNYbLzSTM+8UybPZNmkRD4EgQk4vklaGWlZzVRBD2PwNjOFou0FMv7HIYaBS/9IzDNnQNz/aSjFym9DRLxTGlEv268W7dusXz5cubNm5fgAIJUxcTE6HRXs6IJAX1Bqtu3b6+r7o9rgnCfPn2a/v37f5T/GfcZkYog8BMRYxEZjlsZn5nwEsRRRCj3BSj52y+Gc5+5ehfrET3U8xjqkUuuj7mhHqaGeu9VMaLUWkR3pFdKLX6xmvc6ofFxyC/XZ2geY5rlMiKvmUGyIp3vxpCIZ2Y6VZKvGQWB9CeemhBu7VzBjEX7eWmcnTLuPejXpT7O/ykbOZbAO+e5fDeEArUbUcAq+S3FtFGB+AbLyetg8d+vJbQxPLt8katXYijVrQ554gijf/4AKHhydD3TluxHr82vLO1Y/Ot8CL/D37/fpcyoxpSwln9mKi3Rjw8wfouaIUPK8mTxCmLajKa+ozHaEG/WH/XGLq8Zfqv+x+b7T4kxLUGXn4dRW3WKPyeu4ham5HFrRM/+7amSPzsyfVDH+HHif1swbP491XPHlz9RE3pzExPGb0BRZQRTx9TEPi6/1L7Ec+Y8Hjf9kV7FPxRUpNWHRCKeaYV04vMInUpRRPM5SZl3b06fPp0GDRpQtmzZjOF0Kngxd+5cihcvrqtMjxvZfPz4MWfPnqVKlSoJts4U7gi5KaEJ2qJFC8zMzFLBw7QbMkqlxTtczb7nSub5xxAQt+T9P7phqg8D7Y1okceY0tkMMZd9+R+9EvH8j5sgvf5NIpDOxDOaJ/vmMu6sHQPaViW7fghP7/tiWbEFlfIY/4cNicHv/D4Onn9J6Y69KG0XR8pBqybwzmG2HNDSdEADHON1o1DfWk7LTfn5Z3IdrP+DB7pXtQoeHtrPkUPR1Pq1IwXNk5AtCvfir1EHkLesTo2KxXG2Mfk6D4LPMbHbRequ7E31z7ZTi8Tr3xmsk7VgfFs79nyfgID8wtsU+dEdN+0Fls6Mok7vbFzcFUujHyujf+c4G6+Z07lvK8rnsUSjE5Cfg9H3c2hdIL7fL9k/9Hsu151At4ou5LI352NxjVheekyh+dXGHP25MinfAC5xGCXi+XXHLKXfEjqVQkYooY5FYj4hji76tOfPnz+lp88w4wmtTlEYJIinsfGH70FRrX7s2DGdRmepUqUS9NfLy0tXYFSzZk2dxmRmN60WFGotjyPV7H4aw/oAJTffKbx/xeIKGerRLoeM1vnk5Dc10BHOr71okYjnV2yA9Mo3j0D6Es8oLxZ3Wo/VxCF0crNDDy1ajfgvgnsHVvHT+DmcUlXglwUzGVTIiz4lR3DKPAK1cXEqlNDn5snH5O40jgUDcvG/tr+wR+nNC01Nfv7rd1qb3cJTRzx7UiT8IOOmrufW5WgarlhCB40nf81/RcFK/vzzxz9cVVhQaeBUlgzIxdbhI5ly25Ye3XrSoMA9d1roFAAAIABJREFUZo2dy3nThvyxaCrfVXVCrhfKhTk/8NOJUKxdOjOxXx62LJnOqnXnCbOoyrgVcxhWy45b/4yl1/AVeEXmoX7XycyZL4hnCCenD2LMpktcfdqMXVeHEf2/kQxf+YTaI0fTwuw2y2cfQlmkMHUHT2RY2SDm9e3LnFu5+WHGdHq6ePPTb39yfF8QtYe3Qm/hJk7lVGLfZgYj8l1j5TIvHBt34odOOVk39Dr1Vvamqs1L/h3UlaFrfSnd9mfmzOmDWzZfNvTdgvyHbjQrrU64ZebbzkU17O7yZ811mA8qTeBlW12vdge1H3snLsa/bg961nRFX/m2ZWabXgTtnc4f/ztLpLEbg+dNpZ2+ByNGrySyVGMat+xB2/wPmTNmMtueOdJ/6m+MalkG60hPhte7Rd+LQymaxtIbEvHMGN+DQkJo06ZN2NjYJOiQXC7XRfP0PtdGJmMs4z97Ia7Tnz17RuPGjTE3N38/nmiZKbo2Zc+e/ZNr+LiTPn/+XNfBSFzVi1zPrGSiAF38d/5FDEdfxLLrVSxXPpMDGn/NufWhtY2MBnYyKtoZYSPX/6Ir9YQwlIhnVjpd0lrSCoF0JZ4aHw96zHrBsEkdKGP7LkqmJerpOZbtvYJt2Za4y4/RZ7UBM38wYrr7Hfoe749qzzr2eOWj7xB7Ns65SvEmVhz4+QGtD/1M6RcH+WvKNQp2cSX4/itKd+yBq/I5wXJTDK4tof7+CmxpG8q6eUG4VjfidUR+OvSyYt3AA+T/tQ9NlP9SbVVBdk0twZkt/+NIdAX61ytBbofsWFmYYKAN4e7NUKyzveTw+nUoitfnpc9DHCq0wl21kw77Hfi3tz5Tetyjz7YBmJzYzcFjejSZLIhnMMenjsPTbTi/1snFU+9DLJvxggZDnTl/+SFOJQrjt/w+xUa3o15xa/x2/cQP9xswuUIo504HULCyPZsuR9K2ZRMqcJ5h9S/S+9ovlFSG6Po4q6Iesmi/D+VK5+DaH740XNmbytrj/NzxCG7Te1PD2RYL6+xki77GrAFnKT2pE3UKKvi3U12GHA790LmoYCtmjWuM/2JvykxqTqHAvcxdY0Wb9nIuH7XSEc/c+tE82DqNv1TuTG5dHiPVw/ctM0O8TqAo2JYelifo5yFn6vfluTdymK5Xe++8AezYsZVHudrQv8ADJq59SdvuLaiSx4e5pVZQ4tifNMjxgXmGhobqiEZqmoi0CQkfqVd7aqKc+NghISE6fUpBuBIyoW8pur8cP348/RxNg5mvXbvGhQsXdHmecVtfivzP+fPn6zwYNmxYguRb6HkOGTKEZs2a6SLIWZmkCxIaHK3BJ1yFkGKKp4yEmUyPApaG2Mr1kadCc4r0IZ5vOhd1Hjadc7efY16wDVP++p2uRS2/suubBmVEBLHG5uiHPuJesDXFXW0l6aU0+Kx/q1OkL/F85smwWfdoPaQ91Z1tMNBqUatjeH3/BFtOP8ClZlfqWl5mdP97dP3Djr/aP2PY2e9Q7t3NkWs56TIqJzvGniK3uyUHpgXQzXMExUMus2nGOjSVK6D3LBS3Tt/hGn6FfYfPc/vaYZar+uDRO5YtgnjWNCdSWZD23+fiSI9/0A7rSyv9DVT9nyv75tUl5voBli34lzOBDnQd/QPtqhXAjNdc2rCVQ/fu8ND3NSWatyUq+BlO5dvQzuQYTRerWNjtNX0WZGfd8qYoDntw5IiSOrqrdkE8J3O1+giG1XTC/+hMOv16gwrV7XkZk53a9YrxcoMfbjriacalue0Ycr4A9Zz0iTZxoHqZnBx+JqNT06ZUMT5D7xq3GHZrBEVjArl9yoODJ86zJ8CO3p1KcvdPPx3xrG4bxem185j390n0KnVh2OAuVLF8wLwBJyj8S2fqF45ia/9Rn+/VPmUeexQanKu0od+QDjg99mTbgWx0n90E++gAjq9cyvWCHRhUrygG7yKeifZqX8d3do/YvXM70eW+p0u+J8wZfwW3Qa2p4+rLH2U3UOnk79Sy/kA8p06dqovepKYJCZtZs2ZJxDM1QU5i7Hv37umqtsePH5/gk+KZtWvXMnny5HT0NPWnfvnyJX///Tfdu3f/RFZq27ZtCJLeuXNnRPQ3IRPX9SJaKtqKJvZc6q8ma8+QnsRz2BkZQ1vXI+eVmdQ53YAzv5Qm7IkPQbGmODjmxsYggkd+L4gKU5OtgDMWrx/jF65BjQHmZnJUigiUxtlxdtLnwqSpXHEfQ13f/zHhWinmjWlAblkUz54GEBJtTG5XZ3Jlk38lsc3aZ0Ba3ZcjkK7Ek9gXnF6xhlNaO5zsTJHpybDM7kC+vHIunTjGo0hLnAyfcUxRnmltwvmlhV/CxHPsfrKPdsc15gW+j22p2Twb1zxOo1/ZnaIBB9h+34xyuf347VYd1veIYXMCxLO15SHa/PqE9h2rk9c0gucvAnhw6SFWNdrQuWk5bGIvMbXxUqLalscy0AvTsg2JfP0x8VzyUz52jNyDvHERNPe9CQx2pcu0T4ln6IMDLJp3DbsqBbAyt6Ooi4p9s+5Q4m3EM+DoHKacsqJGseyY2+Qmn/5jlt8hHvEcjvOLq+xYvoqHMnseRWSjaaPCBCw/TmTtWrRvkBPv07d5GeLDjedQoW0f2heJYu+Pq3nduiudKxuwfUACxPPtVXvNPBagVnBv/1oWLXlM8e5lyBb5glu+2XD/zp3yTlZookWO52w0iRLP9fR1CeX4ga0cfmJGUasQLoW50LtzfQpHe9BzQART9vbAOY07eEpX7V/+xZHSb4h2kKIiO7FqdZHf+PDhQ3r37p3S02eo8cTthchjHTduHI6Ojh/5JiKhjx490nU2ElfuCZmQpBJEvXnz5h9FTTPUQrOAM+lOPFvVJbfXIhp6lOXfbqEsX+iBvzI7tVq3p4GdF0MWH8YywpIqI3tis2wQq6ILY6lSYGqRDZl+NK8Ujnz3Yztkq+fwoOUPWO2axcInRflpSHNyB51l1T8HeWFcjE5jh9KhrAPpLYCSBY6MtAQgfYknoIn05+Khfew8dQ+VoSWu5RvQpGEJDH0vsXvvMR6pHWnYtjnV7Z6zdUUwNYaUQ33bi/vPLClby4Jbex9j6RzIsq7Led2wIHlti1G/fUsq2UVw3mMvl2IdqVvcjJtHTvPMQI7MuTFdyii5djKS7PmNUapyUKqqBd7rL6OtUZFSdiEcXL6Gc6/tKVRAD+/r94h1KIt7iwaUdrLGUPOaa9vXsfViJA7FnClVtgTRkSFY5y1JKdlDVpzW0KZpYaKv7GHdrou8NspNyaLVqNe8NDmMonh4+CD+zjWpkd8adUwwXke2s/3oY0wKVaZp/QIEng0iV+2SuOY0Rxvpi+fmDey/F41zuXo0KmXC9UAoU6Qo+QyfsHFRADVG1yRHdBA3Pfdy5OpTYvOUo2k9N+R3DvHPkWga9qxM4J4tnAkywLlcQ1o1KoeDmQqfvfOZ+aQcU/q58XTnXmKrd6CcvQxthD9Hr/pjlcOEwLOhuLYuT/5sxqBREnj7BJtW7+cxRlg7laRmg9qUL2CnE3DWxAZyw+M42hIViA7yQWNXisoW/qw7F0Wtmo4E795FRM2uVM6pR4jvDQ7sOsD1UCuqNnGndglrfP6ZwDj6sL53Mf5LWdnXfKol4vk1qKXsO7///rtOw7NSpUoJDrxmzRocHBx0UbysbiLaOWbMGIoVK/bRUgXpPHfunE6j09nZOUEYRJ7nihUr6NmzZ5ZsLZpR9l8QT1HoNXz48FR1SUSvhYzWG3tz1d53+Rny2ubFXj8YReXvqOUzhzmPStHM5gU+sQ7UcdNn8R0bJnZvgIv5a3YPHUXIwCU0ijrGrsO+lOnZgdj1y/EqVpUce1fj2+sv2oStZNS5MqwYXZxH23aw88Q9jAuVpGrjRlTLb5siebGpCpQ0eKZAIN2JZ4qg9OoEI1pcoYvnMMp+XC6dIsNnvUG0qAKvs9ZTQf2WFXEwSuNqnviAaoK4tNGD8OptqZ3nKyv5/8MmScTzP4CXQq82bdqUpUuXkjdv3gRHnDhxIm3bttVJDWV1E5JKom2mkI2Km6MpBOJ37txJuXLlEq1sF9HjESNGIPralyxZMkvneabnWYiOjtZ12kptE8TzQ6T/LfFceZ58doUpV6USNSo4cXv1MBa+rEn3MqZEGNhQwPARcx7lYkqnBrjaBLF5wBiihy6hruIEB477ULxLB7RbFnI+X2Vy7v0H395/0SZ0JSNPu7FiXCXUT+9z5exZzp+/in/ZXszpWA5TKeSZ2lv9TYyfNYinMohb50PJUzU/Vml8TZtpT4k2FkWEEkMzU4y+VkskpRavjSUyXInMwgyjL5fS+89eSMTzP0P4nwZ4/fo1o0eP1gmfx63ijj+oqNIW+b6ZsQf5lwIkyKVMJtMVB8UVgReEUuQ9i2K4Jk2aJDrskiVLdFXtQlbJwCCd/7j8UgCk5xNB4A3xfJPj2ZhSQjJPG4vfpY3MWbYf7wgTStZtS5t8vsy4Z/9FxLO70V5+HLsd83J1qZQvmrOHPfEKklO6/09MbVECeTLak0pbJyGQFAJZg3gmtUrp5xICiSAgEc/0PR5Cc1JUqvft2/cj3cq4XkVGRiL6uIt+5d8CiTpx4gSi6K1jx46frFcQSpFyIIinIKcJmRCbF73bRSFSYs+l7+5Ls38NAuqoYPwi9LCzssREdPBANPEI4/nTp7yIhGw5cpHTQsPLaBkONhYYG6gJ9vVHa5cXC00EYRFKTKyt0YYEojAywzDsNbG2jtgahPPssT+RhpZYm2oJDnqFQs8ch3x5sbcwloqLvmazpHc+QUAintKh+OYRkIhn+h4BT09PXcciQSwTIkj+/v66Hua//vprpm0D+SUo+/r66ir4RSQ4fl92UYglTBQYmZom3G5BVMdPmTKFmTNnYmKS9iksX7Je6VkJAQmBbwcBiXh+O3strTQBBCTimb5HQ/RnL1GiBBUqVEiQVF68eJGrV6/qchYza//xL0FZEO1ffvlFl/dqZPRxC1oRIRaRTNHZKDGxfTGfm5ubLifUycnpS6aXnpUQkBCQEEg1BCTimWrQSgNnFgQk4pl+OyVE0Tt06IDYg8RaZR4+fBiFQqETRc/Kguhxd0IUBZ05c+aTvFcfHx+2bNmiK7RKilAuWrRIRz6rVq2afpsszSwhICEgIRAHAYl4ftPHIYaXXpe46heJgZElDgUK45rHClliBT5aNUqlCgxkGMWrcFRFhxLoF4hRHhddpxDQEhvsw9UwS8o52ZBR674k4pl+HwJRpb148WJ69OjxiWZlXK8EgSpdurRORuhbIZ6iivmnn36iQIECH22Q6OYlRPR79er1idxS/J0UxPXy5cv88MMP6bfJ0swSAhICEgIS8ZTOwBsEnrOzbxtmBReiqLUZOQtXo2PvNhS1MkwQIK3iBedvPEEvuytlC9jEaaumIczvIruW78G+93jqOwo1TjWvTsyl5ZVyHB5aE+MM2l9bIp7p93nw9vZGCMO3aNGCHDlyJOiIaAH5Thoo/bxN25kF2RbpB+XLl/9kYtEyU7TUFLqniaUeCJ3JTp06fTNFWWm7Q9JsEgISAl+DgBTx/BrUssw7gnh+j9/gv/nO9i471+/AqG4fioZc4tC5Rxjkq0yr5hXJ5rOf+R6PsDG0xrmgMYd2nSQib12Gdi+D4upl7ge+RFOwKY3yPedAIsRTP9KPM7t2ceJJLAUq1ad+JUeibp1gx5ErvFQoMXBpwZAe5bBJY0kliXim34EWhUXh4eHUqVMnQSklpVKpI09C2zJ+J5/08zz1Z96+fbuusEikF8S3f//9l5w5c+qkkpKqWBfPiHakdnZ2qe+0NIOEgISAhEASCEjE85s+Im+I59NBq+kov8DWzccwLl4a1ZMHRJrZwdMH6DXoQ5uXs6i314XJTYvjYKvGY99pop3qMqhFHp7efoYq5ibb/2dEl5ml8f53XwIRz+q8PP0X0w+oKJ1XD79IM8q45cH79DWiLWREntjAzeqLWTe0LBZxiKfovnLy5MmPdilfvnxMmjTpo38TV4+inWJcq1KlSpxuH29+Irp/CNHndyYIj2gtKDrEdOnS5Zs+DemxeCENJPZTVGgnRKBE1G7+/PkMHjw40ahoevifmnNeunRJFw0eNWrUJ9MIwh4WFqbT+TQ2TrzXl9BHFWkKQgdVMgkBCQEJgfRGQCKe6b0D6Tq/IJ7NGHXdjAJFytG0cV0KxbzEJ9iGun3qY3RiFr18arLcfj1dnvfnyMCS6AfdZdm2M+i51qFndUu8T5/g5FlP9i4xpM/udkRs80iAeJbnytIh7HT8lak1NexeeZig2GjOBxrRrldtjDf9zPbyC5jXKOdHiAhSKNr/xTULC4tPClFExbP4RRzX7O3tKVy48Ef/dvr0aVQq1ft/E3qIIqpkZmYmRYTS+CyKwiLRXadBgwY6TcqEcjfFGRA6n6II6VsQj3+3DaI9pojyLliw4JOdEVXt+/fv17XEFJ+HxEy02Dx16tRnCWwab7k0nYSAhICEQPr3apf2ID0REMSzL9dbzaBHaTusshnx8vQuDjzQo0a7hmh2TmeZZRd+NlxO56DvOdqvBPqv77Bkw0m0rrXpmOsSg3fEMrSlDXvbHaT0+g5EbNtLjp6/0NhZ6Aa+yfFsft6Nw6Nq8HDzOGaFdmZeSxlbNp9Ek8cF/cN/sXDfbYyKd+D3peOok/Nj6Zj0REeaO3URCAkJYcOGDbqKayGnlJCJ4pjHjx/TuHFj3R8I34qJP5By5cql0ziNb6Ioa/r06YwfPx5ra+tEIRGpDKLNqKiGz8r2QqFBEat9v0SZAeQxlzo2ZeU9l9aWORGQIp6Zc99SyOt3OZ5rGFTqzS90VfA9ts2fwi+LjiGrNpjli7/H8cyP74mngSqI8//OZsQETwp3bob5zW0s99ZSxrQ+E7f3J2TFKCadMGfYnD/oVc4O7YvjjG3fi7mRQzm3szwHhgxi5gkF9QZPZVr3fBwat5Qbts5UrFWJKjWrUcQ28WvDFFq4NEwGQEBE7QSpFD3J8+TJk6BHGzduxMrKSqdbGV/TMgMsI1VdqFatGnv27NGtP76JwqJ169bh4uKSpA+DBg1izJgxScovJTlQBnlAqdFy6YWSK69VbH2l4qRCnaBnJeX6dLWVUcbGkBK2MmyM9cmgdY4ZBF3JDQmB1EVAIp6pi680eoIIxOB3fC2rrqhwK+GM9oEHC85XZvX/2pE7o+ouSbuZogiItIcnT57QsGFDsmfPnuDYIg+0YMGCuhzFpAppUtTBDDCYEJHv1q2bbv3xTXQkEmT8c1Xv8Z8VXZ+E5qfAOjOaWgsKlRavEBWHA2JY/yKW26oP0c0vWVM/WxmtchtRIbsMC5keMv00rmb8EmelZyUEsiACEvHMgpuaOZakIfLpJdb/vZfHMRqUL8JwaDeUgfVckEu/BzLHFv5HL7du3aor9GrdunWCLR01Go2uIOy7777TRUa/NVu5ciXOzs66qv/4tmPHDp2UUvPmzZOE5fz587o8z5EjRyb5bEZ6QKOFYKWGq8EqdvrH8L+gWBSalPGwgZk+PZ3k1LYzwtZYn3iyxCkziTSKhICEwCcISMRTOhQSAhICaY5AbGwsIpJpa2ubqJqAyE8UFe2CXCWWB5rmC0ijCUUBkcjxFFHP+CbaiIrK94EDBybpzYsXL/jxxx/566+/kqyCT3KwNHogRq3laoiKTf5KNr1U4h8nfzO+C9kN9LAxADNDPUwN9IhSa4lUQ5haS0AikVErAz3a2hrSNrcxVW1lmCfaPSONFi5NIyGQxRGQiGcW32BpeRICGREBIZG0d+9eXVceIXuVkIme5QcOHKBu3bpZJj/xS/bj2rVr7Nq1iwkTJnzymiCT4ipeXKMnZVFRUYireRE5FhHUjG5hSi0eATHMfxrDmfBP8zcN9aCokT4FzQ3IZaZPERN98sj0sZLp6f4LU2kJUWp5odJyI0pDYJQan0g116M0RHwmYireH5TbmLZ5jLEz0Ue6dMnoJ0TyLzMjIBHPzLx7ku8SApkUAV9fX50+q+jPXqRIkQRXcffuXa5fv06tWrUQ8ljfmonq9Y4dOyJ61cc3Iaxfrlw5XYFWUrmvIsIsCKy5uXmGz/OMjNXyl3cUywKU3Iv5lCXWMzfQXY9XymZAfjMD7E30kQsmmoAp1VpeRWt4qtBwIVzF+Vcq1gXFEn/k3DI9etkb0d9FjoOZgUQ+v7UPm7TeNENAIp5pBrU0kYSAhMA7BG7dusWNGzeoX79+oqLwQr/z9evXuhzHb0nD8x1OQutUSCqJyO/nyGXfvn110dC8efMmerhErqzI8xQEVkRJM6oJkjjnjoJ5AUqex7siryDXp1MeYxrmkOFkboBpImQzMRL6IkqD52sVG32j2Rcvmiqu7BtZGTKzuBm5TKUqx4x6TiS/MjcCEvHM3PsneS8hkCkREIVF4hpZkKDEJJJ27tyJIE2iGtvU1DRTrvW/Oi06Nom2rqLZQXwT1+yFChXStc5MykRnL1Gs9NNPPyUpOp/UWKnxc0E6Z3lFMjtASXC8cGS3HDJG5JdTyMIQk68gnPH9jdVo8VdoWPo4ihl+yo9+LIobv88h4zc3c4wNpEv31NhracxvGwGJeH7b+y+tXkIgzREQV8RbtmxB5Hn+8MMPic7/66+/6vJAu3btmmBnozRfQBpPOGvWLB3xLlmy5CczizzZp0+fMmDAgCS9Ejmhome7iDILsprRbPOjKHo/iCZclLK/tRz6MDSPMf1cTMguT3n9zfBYLVv9YvjlQRR+QrPprRnpwTh7IyaUNs9oMEn+SAhkegQk4pnpt1BagIRA5kIgIiJCd+Url8t1vcYTMiG1tHTpUh1JEl2LvlXbvn07lpaWugKr+CY6Oomqf9FaMykTuHt4eOi6P4kWpRnFBN07/0JJey8FT9/mdIo4o7j2HprHiKGupqlabS7E6A/5K/nFO4pr0Rre0U8RWN1SxJTmjnJJcD6jHBbJjyyBgEQ8s8Q2SouQEMg8CLx8+ZJjx47pIniFCxdO0HGR2ynkhETxUenSpTPPAlPYU1GEJbo89e7d+5ORY2JidDmywcHBGBgk3h5StOAUeIr8WtHFSGiAZgR7rtAw6lYEW16riHnL+rIZ6DHcwYgRBU2xEOHHVDYh3bT6cTQznkTjE6t9X3jkKNfncBlzXLMZprIH0vASAt8OAhLx/Hb2WlqphECGQODBgweI3E0h7WNnZ5egT6Ly/ezZs7rKd1dX1wzhe3o4cfv2bf7++29mzJjx2embNm3K6tWrEy3Sevei0P4U0eZ+/frpNFTT20Su5VLvaKb5ROukj4SJSGPL7DKWFjfDVp525FhU0y/2jmLG0xhevb12F/VFA+yNmFzMDDNJ4zO9j4s0fxZBQCKeWWQjpWVICGQWBM6dO8c///zD7NmzE+xYJNYiCJeIzomORaKy+1s1UdHeokULXVX656KagpA2aNAgWVFhPz8/jh49StmyZSlWrFi6Q3ovRMUPdxQcClG996W8iT5r3MwpZJX2UUa/CDVDvSLZFaziXVF9Ibk+iwqbUDeXcbrjJTkgIZAVEJCIZ1bYRWkNEgKZBAEhD3TixAlEn/bx48cn6rV45tGjRzRr1gwrK6tMssKUd1Ncow8aNIhFixZhbW39yQQiB1RU/rdp0ybJySMjI3XRZgsLCx2u6Wkit3LlkxgmPoziZRzppI2FTGjvYpJurp1+ocT9RiQhb30y1YM+uYyYWkRc+6ddBDbdAJAmlhBIZQQk4pnKAEvDSwhICHxAQBQMHTp0SCehJCq1E7MNGzYQEBCAkBNKSiA9K2MsioL+/PNPXWqCo6PjJ0sVAvIC07FjxyYJgyCoQkg+JCSEzp07JyplleRg//EB3wg1P91VsC4w9v1IjcwN2FzREvM0yOtMyH1x/T/yeiQLnn+QWapmYcD8wqaUzi77j6uWXpcQkBCQiKd0BpJAQE3gsdm0Gr8LfdMclHXvS586Fng+VFCpfFXKOpinSIcPtfc2um/JwcKx1fl2Y1tZ/zCGhYWxbt06KlasmOjVsJBcWrNmDaIgpn///lkfmERWKMi60D0VhVjiijy+CVkqUaUuruKTY4Ko3rt3L0nx/uSM9V+eOfJCyfc3I7kfpwf7rmKmNHOU/5dhU+Td28Eqip0Lez+Wub4eE/LLGZHfBEnaM0Uglgb5hhGQiOc3vPnJW7oK/20/0OZBa/5pLOPgyfMEy7LxCnOa1WtGHZdsKUI8VdcXU2phbo4tb0GO5DkmPZUJERCV6uLKuFevXuTOnTvBFYgrYRHFE6LxIn/xWzZBwkU1uogSf05+SpBzd3d31q5dm6yCIZEz6unpqSOxibUrTU3Mo1RaljyJZsyDKN51Yq9qrMe+6lZYZoAiHlFb1Pl0KJvidDbqncuI6YVMyWHy4bpdpEGIyLGQqZJMQkBCIHkISMQzeTh9w0+9IZ6dg77nSGdrdu/axalHESjsHGhbz51KUXvoO2YTgX6mtPt7EZ3tfFgzZTRT1/pQYeTv/NZYyZyZW3l4U0XLNUto8mojQ7v9wdWSNRgxdiilvdcxdNJq7gRGYNR7O74S8czSZ83Hx4du3brp8jwTMyF2LoiniPKJfuTfsom8WBHNFGoA3bt3/wQKcX0+depUHQESYvtJmSCqonuRm5sbXbp0SerxVPl5YJSGKXcVH11nT89jzKhiZhhmkDTKvT7RuN9WvF9/o2wGzC5iRlHrD0VPItosBPmvXLmSKjhJg0oIZEUEJOKZFXc1Rdf0hni2vtecFbU1eJ67hX4OOx5GynCv14Ryeq8ItrAi+tRcBt+sxkS3IE5dtaXz8CoYRmkwCA0mOpsFehfn0vZ0TZbWDmLXZhmd/miOzf1tTDphQPeOTSj0eAnlVhfhdDziGRQUhMhxS20TWohCWFuy1EVAEKhTp04xcuTIRCcS1deiT3uFChW/0r0wAAAgAElEQVS+aSklAZJWq+XChQuInNfPCcWLn4uCIdHLvnbt2snaQJHnKQitiCanx7n3DlMz+HoEByLexTthZwkz3HMbo58M2U5NbCTBr4IJj9YgMzYjm5UJ6rBQQqNidBqcegbZsM9thUwVRVhwCOFRKvTlZlhZZ8PM2DBZtzQ+EWrynQx9j2cxIz0WFDejtr3R+39LL+KpUUbyOkYPS1M5BrHhBIZCNmtjYoIDCRHfu8ZmWFtbYhATQayxBRZyWbLWnKzDIz0kIfAfEZCI538EMOu/rsJ/62CK/XSVKiWq0LRnN5rkfcaic8E0qt+YMoqLbDvqxeM7xzlk2o1xVV9z9oUbP/Yrj7kmlogHp9h97AZPbh1irUFf/mkRw6Gd5vSY1wiD06tYdN+O71o2Ip/PMkotceJEPOIppGL27duXqjCL7i/Tp09Pt+hPqi4ugw2+Y8cOxNVx+/btE/VMSCkJkfm2bdsmqvWZwZaXau5cv36dOXPmsGLFik8KrQTxFCRdKACIFIbkmJeXl05ZQGiAJpbykJyxvuaZK8EqOl0Of5/faakPpytbUtwyGRJKmnDu7F/L8vUeXPSJwjZPFbp0d+P+/JXse/EKAzMZcusOTF/eDuNru9mw6QiX7wVh6lKK6s3a0amRG/ZmSRcJKTXgdCSY53Eq7v8qZkbfvMbvOxmlD/HUEHZ9E8POGDK4cWlijq5lwdV8DPk+H8fHD+VfPyty5ylJ6/5tyH1xJ94V+zOoTsEME0n+mvMivZO1EJCIZ9baz1RYzYer9qP9SmCAlmjfU/yx/hiaHCUpGXyQnc9cqJ73MesDG/F741g8d9zHorgjufIXwPrONtbdt6Kq42MWPGrEAvcoDuqIpzvZ/U+yYMtVZGbW5Aj25GfvllxKh6v2n3/+WadpmF7XjqmwaRl2yCVLlugKi4QofGJ25swZ3R8colLb3Fzqly3E9EWfdXFGc+bM+Ql0N27cYNWqVclqnSleDg8P1+moCn1QceWup5eMMGMKnqojQbHUuxj+fsS6pvr8Xd6S3EKxPVHTEuu7k9G/XKLeT8Np6GpK0H0fwqKfsG3uI8qMaUe94jkw0Kp5df8wq5acwaX3IJoWsybG5yTz55ykQK9+tHfLlWRkVfDNgefDWBH8QWP0j4ImDM4nx/hthVF6Es8hB19Sw0TJrTtWdJn8HQWVN9i1aCu2fUaT/84mdj3Xw/reBc4bFaOqqxMOxSpQ2S0vZklBnIL7LA0lIfA5BCTiKZ2LJBDQEOa1m02KSvQqb4/4ztLGBHHt6H4OeZtQubwZdz0vE26VHZtC9WldzpjbR/dz/MprHKrVp0beCI7vPU2QqTlmLnVxd1Xy4LYRpd0Lk00bgc/FY+w8cpMYI0Ni87sztFUR0vrCWyKeafMhEJE5oTUponY2NjYJTipyFkWxhsgDTahbT9p4nHFmETmvApNq1ap9No/z6dOn/Pjjj6xcuTJRUf64K1q+fDkODg66HEVRuJRWJgp3dgYoaXP9QwpNO0tDFpQxxz5O4c7n/VHiu3EwgwL6smFY+Q/fFaHXmNtrKffz2JDbLi8V23ck/9ONzDjoyMRpTcil6yYayqXFk9iaqydTW5ZIsjpd+Pnr9QimBXyQVZrqYsJwFzmmbwug0pN49pq+htfqyoybMVhX5BkRcPkN8ew5Akevzex7bUT2u55s8bOghGMO9LUmVO03lCbOaf0Nm1YnS5onsyAgEc/MslOSn6mGgEQ8Uw3ajwYWFe1CtFwQysT6ioureFF1Laqvk3t1nDYrSL9ZRPX0wYMHyZcvny5iHN9ELvQ7tYC8efMmy1Fx3S6u70W009AwGVfcyRr104dKlSpFx44d34vfC53MDU9j+C5O4U7yiaeC6/O7sNRpHotbOH7IWxTEs88qAoo64uyQm1KNGpPz0QZm7cvNL9PdcdAtL4QLCyaxM29vJrconiTx1GhhyT0Fgx9Hv1/U54inKIBLjnj/V8Kne03k7374I+zNVXvfJR4YRNnT5IehdC7nQGTAeVaMHsshw+IUyulI5cZVMDu1Ba8y/Rne0JGry0ew3H4sf7V01gUQJJMQSC8EJOKZXshL82YYBCTimTZbIYiOaJWZVBRTFJMdOHBA113nW5dSerczCoVCR8b19fVp3LjxJxsmrs5FgVHx4sV1V+fJsZiYGF01dmjohwKa5Lz3pc/Y2dlRtGhR5PI3+pz/jXiqCfKcypBdrowf35qitkbEhEcQE3aLv366Rsn3V+0agh96snrREXJ1+4FWbrZEP/Tkjz8vUqp/X9qUtE+y2Ca5xFP8IbBw4cIvheWLnhfY1apV6+07b4jn0BPRtHXU49phb/L1HYp7jkds+m0hLyt1o27JAri6mOC1aDoni/RlTJPcnJ49DA+33/i9Qe4k1/5FzkkPSwh8IQIS8fxCwKTHsx4CEvFMmz3ds2ePThC+ZcuWiU4oiNDevXspWLDgNy+l9A4oEQU+fPgwL1++pEePHp/gJ0ikIKaCoLZu3TptNvQrZxGEzuOlEvcrX3PVDpro55za/D9Wrt3NpacqchZpzMAB5XkwZz7r7/uiMjZEbtuTJVt7Y31nD6uXbeLIlQDMi1WndY+edKpbDBu57u49URM5nsMvhbMw6ENnpYx01T7sjIwhLWqS6+Uplsw+jH2XJpieOol934k0chJ95V9zauZQJu1/wrMXWoo17csv47pQIlvqRbeTwlT6uYSAQEAintI5+OYRkIhn2hwBoR0pimNEVC4xE/mMmzZtol27dp8tpEkbbzPeLEIRQKQpiOvx+CYI/cmTJ7l58yZDhgzJeM7H88jzVSx1LnwoLqoi12dDRQvymiZNCMVQGpWSGGUsao2QTjLESGaANlZJrFqDVvebTYaJqTH6WhXKGCUqtVb3nMxIhswgeRfNnysu+rOQKd/nM0b2VvMpfXI8QatRoVSDzNAAfTQoo2PF/6Cv0aAnM3qbRqBFrYxBqVLrcDKQGSNPppRUhj9AkoOZGgGJeGbq7ZOcTwkEJOKZEigmPoYoLBJC8KJS3d7ePtGHhcj84sWLdSLnVlZSA9V3YAkN1HPnzunyXkUaQnwTpHT16tW6AqO0rlL/0hN0K0RFjyvhXI7R0USdXaxsSVmr5Glsful8X/N8lFqL6cHg968a6sGy4mb0zCOiiW8svYjn16xHekdCIKMgIBHPjLITkh/phoBEPFMfepGD6OrqyvPnz5OcTETtJk+erJMPkuwDAnfu3OHixYu6HE/R8CC+ic5GovJdFPKIvMqMbE/C1Qy/GcmO0A9SReuKmNDeKeP0Qo/fr72CiT5/FjWlsl36C8hn5L2VfJMQSAoBiXgmipAWdVQIPvfv8MDvFdEyG1yKl6S4g0XiydmqKMJjDDA3M/rwnDqSZ/fvcOtxNE7lylLIziSpvREXSsRGRaGWmSD/oj5yWmJDn3L1/E1eyItSu7oz5nqgjY3k5dOH3PH2I1QpJ1eBwpRwzYXJW026ZDiUJR+RiGfqb6vQmRTdcsaPH5/oZEJK6fLlyzrx+NGjR6e+Y5loBiGZJETfS5cuTaFChT7xXKgAiDzQqlWrJqt1ZnouPThGw/T7Uczyi3nvxnA7Gb+XNscoOa2L0sD55XcV9ItT0d7KxpBZRUzJH0fkXop4psFGSFNkOQQk4pnIlmpjgvE6cwSPI5cIiFAQrWeCbZWuTGpXIlE5Co3/ceadzU6/1q5EPX2Cf4gcR5tnrFqzk3v+trTsXR+TZ2qKNiiNnVHCws1adQT3T+3jWd4m1Hb5EhFtBfe3zmPuPh9MinXhx+HVsddE4X/9DAcPnuHO61CilcbY2Frh3LgLXco58C2nm0vEM/W/10S7R5lMlqTsjGjjKEinkF4SOZ6SfUBASCaJAiIXFxfKli37CTRCcunIkSPkypVLRz4zsik1Wv7xjWH4XQURb2/bC8r0OFTJEkfz5OV5pub6ImO11D0Vyvlo0YDzjQ3Ja8y0QiaYyz7kiEZGRupkrMaMGZOa7khjSwhkKQQk4pngdmoI9znP5m0n0C/RirY18yOPesb1ADluzipObVjPET9zqjVrRiW7YPYfPsY9rwjy16mE/dVV9D6ck+kjW5E76gGXrujjWsibBYcDqV6+Ae1qqZjd05uBB/sgv7CbnZ6PsCxZh8aVsuN95TqPH0bh0qIFFdRnmPX7XHxLDGJ4u2rYBV9nh8dllPmq0cG9Ag7m4spHgyLwPkd37ObsMxludRtSMUcAG6fM4pqLOy3rNaVZDScMQh6xZ8s27smq0rN9BexkUfgeX8Ho5bZM/7sTVj5n2L79OP4mhWjYrC6F9B7hsW0/N17ZULt3c3JeP4u2WnPyKby5/zSS7HYGHDt1jmf3/YnOWZ72XZuSX/OI47uP42+ai5KVK2H//CwHz93hYYACm9Kt6NPWDXnwA45u38W556ZUrFoCdbgRRauUwNXiOXsXPaD44EY4y9O2i4pEPFP/O23q1Kk0atQoySr12NhYtm7dqiNPNWvWTH3HMtEMomJ99+7durzXhg0bfuJ5VFSULqosyHvnzp0z/MrOBcUyxCuSi4oP5G6xs5yBhU3T3XfPZzHUuR753o88Mj2muprQzVGeZMejdHdeckBCIIMjIBHPBDcoGp+THngcD6R8v+6UtXuXUK4h5NJSRuxQU9FBaNLloFJ5Of/bfZmcOYtQrUop7O+sovX2PCz/tTGGdy9y5ooZFWv5M88zjKbVG9KoiD9jG9yn3/5yXJhzCtMqrtjlcqawvZzgkNeE3fRkkaIeKzsas2nOb3i7jeaHSnLOnD7L00gDDH2CcOnal9YlcqKnCuf6kdX8fdmI0rmU3AmzpmbFPPitWYyXW3e61KpIqYI2xPhdZuuegxhU7E+X0tnfpABEXmRihQ1UPDgEg02LuGDiRn57OwoXsuWpx2keyUyxz25GtlKFiVj6J5rBc6n6+giHLr2iQGEjFhx4QrXC+bFR3OOofnOmtzLC65oPvl5PUNsVIW/kYTwCc+BW0BqfwxfJN/RXSgVs1fla1sWePC7W+B4+jbJqS5ro72XwloIsnN0ch7ddQdLqsyMRz9RHWnTcEfmHnyuKiTu7kA0SbTVFHqOQU5LsAwKCUIpuQ6JwqH///p9AI9IU1q5dy+PHj3UpDULzMyNbULSGcfcULHv2oTOQq5E+JytZYp+OfR1DlRpaX4rgaJz80/pWhiwqaoqrJEWUkY+U5FsmQUAingltlFaB92EPjp2OpvrIThSyePclHsW1hR3ofdyJug4xvFJaU7+xG+f8VTRv6E4NJyu4MZ8Ky/NzcF51nu7czdEb9jRvG8bsM2p6NWtCBdlJulfxouMKU/49nJ+5k+phrVGjDvXn6tkTHD+yk3nhHbiypA63lv7M9bJT6GV9kdnLN/FUnQOTx14YdPqdBZ3c0CoCOLxmFreKjGGYWzD/zD6NRY1SmJ38m3v1fmZ49dyiySWKZ1dZv8uDmJI96V/FAXGZpQ08wuAax2i5vyneIz0ovGgc1W310AScY8LKB9Rs34z6hSxRxj5jz+jJnxDPZXctGNuxMYUjd9OjWwhjttYk4IAHHjvuYV6yJmWt7uHr2JjuTQpxZ1Y3NhT9lcYv1+JVdAzDquRAo1URenUzY/c9w+XhQ8yGz+SHMlYfpTGISJnQf0xNE7lzM2fOlHq1pxLIQh5JtHMUFddJmYjaif7s48aNy/AFMkmtJTV+vmbNGp3ge9++fTE2/lBd/W6uU6dOcffuXTp06JAkyU8N/75kTKHnud0vhrH3o/BWfoh6/pbbiJ9Kfklq0ZfMmvSzax9GMfBhNOGiZyZgpQ8j8xrzY2HT9zJKSY8iPSEhICGQEAIS8UzwbKgIvneCtdvPYFG9K+0qOmGqF8pjvxhUp8Yz5uV3LOqWH0VICAo/L1bdU9KiYTNq5rNEfXUe5Rc5sX9JbZ4lQjy7r3dg74IY+i7uiIMmBO99GzgSlofaeX3psc2Rg4tqcWvJWC6Xnspgh9ss2XeL3OXcaeCk4H6wPVWK2aGNecXJrfPZadCeCdVCWbzhNoVrV8R811K83hNP0Ea/4OSGDRz1tafDoJYUMgvm9IpJzAjvzOpBtuz7ZTEG/abRytGA2JBbrP7jPA7tW9G8ggUvAkO5tmQ8j5r8TrPokxy4FEZxNzlLrhgxqrs7+R8todnfzvzS1JuNvoVprn6Jv8KSnCYPeObShG4Ni/BwYWdWOU+hZfgm9sq7MKVZXmLVYGwYyK5xg5kS04XD8zqTU2iWxDHxS1ZcMaamTZ8+XdeGUGhMSpbyCFy6dEmXeyjIZ1Imqt/FFbt4J6NH7JJaS2r8/Pjx4zoReRERNjf/lJyJyverV6/qMMydW/zRmbHthULD97cj2Rb4QaTdzlCPrcVNqZbrU2Kd2qvxeh1L11sKrkeq3+iBAm7mBqwpZkpxG1lqTy+NLyHwTSAgEc/Etlkbhf9VD+b/MoXVnl4E21ei7/RF/NlYxdx+PRi//zUVO41lSqec7LmvpFn9ptTIZ4le5GWmuXdkxbOK9OldE9MoZ5q1DmPuWQ093BtR3vA0vWp48cOFtvj+OYYf/zhB9hbDGNspJx6z5nA8RIum4gROLGpK0M7JdB2yh/x9fqVnYS9+m7SYc9FlmbhsPmPr5UcfFa8eHGbWsNEsu2lCux9/45ceJfCeM43rdX5kaLV3v3y0qEKecPjfuYyfu54bQQ60GP4rs8e2IK9MyYNDixkxYg7nLWoxcdavNNE/yYShk9h+y4Gh+3cyyGgz/btP5nRkbhp07cugBqZMHjeZY9f8MC/dj5X/TqV8wDoGj5zLxYiidO/Xlcqye/g5NaJLw8I8WtyNNYXm8ZPTdX4f9TN/XcpGn2kzGfddfq7/PpNb9UYwrGr6/KKUrtpT97tOXLGLPx6S08/a29ub+fPn6/6T7FMErl+/rotoivaJn9ND9fX15cyZM5QpUybTpCpsexLN6IdRPFJ+0PQsaKrPXjdzCqTh1fbrGA1drkey/9UHEmxtoMdMJzl9CiVHhUQ6sRICEgLJQUAinslBSXomHgIaQq+tZ/AZU35q34ii2b/uS1mjjMDv2m6mbNIyfEIbilqmfYRDLEwinql7wEVvdlEMk5we4iJaJzrwZIbuO6mL2udHF/mbQm6qQoUKODo6fvKQiBiL1BTxs4xe2f7O+SiVlolekSx+riTi7Y27iR60tZExuagpjmYGqVrQo9VCQJSG2Q8UrAxQEvqW/4q7l/KWBniUtcBGnrHzZdPjLEpzSgh8LQIS8fxa5L7p97REeh9hvpeczrXK45TtawijlqgnJ5ix+iouDVrSoaITxumkJyoRz9Q7zKJKXVwLi6IYZ2fnJCcSovEmJia4u7sn+ey3+ICQVNq5c6dOHaBUqVKfQCDwFl2fhMB8p06dMnwHo3cLuB+iYsDtSI6HqnmX7Sm0hzvkkDG6gAkFLAxJZqfLLzoWIs/UX6Fm0cNolgXEEPwh1ZT8RvpsKGFKuTiC8V80uPSwhICEwGcRkIindDC+eQQk4pl6R0AUFk2bNo0JEyaQPXv2JCdauHChLpon/pPsUwREyoLQjSxfvrzuuv1z9q7yvVu3bp8tQMqouJ5+rmTgHQU342hnWupBY1sZ3zvJqWhrmKJ/nIraoduhKpb6RLPhuZLXcUini0yP31xM6OAiz6hwSX5JCGRaBCTimWm3TnI8pRCQiGdKIfnpOF5eXpw9ezbZVdYDBw7UVbTnyZMn9ZzK5COLdqLFixen5f/ZOwuoKLM+jP8YYIChG0TSwC4Uu7u7c23MNVfdda1d125XV13X7lp1MbBbsRUFEVREJKRjiInvvONa+4mggqK+9xzPd/bjvjeee9+ZZ/7x/Fu1emsCllDPXahiVKdOHczNzb+Y3SpU8E9oKj/fl3PztRruwgYqG2vTN5+UxrZS7A0/XmA+JlXFmagMlj9J40Dsq7KdwlxFpFqMd9Wni4s+OnmkitIXc4jiQkUEsoGASDyzAZLY5etGQCSeuXe+QryhkJ1et27dbFnfihUrpolhFNztYns7Aps2bdKIyGeG6b179zSqADVq1PjiCLxghTz0JI2J91K4+h/y6aSjRVkzHbpa6VLLToq1wfvHXcamqvCLU7D4STq34hXcTXvNzAkUE0inmwFtHfUw+I/ChngfRQREBHIGAZF45gyO4ihfMAIi8cy9wxOkql64hXV03l2YVah73alTJ3x8fHJvQV/ByEJJ0bi4OA3xfJsgvyC35O3trUkuKlSo0Be3Y6Gc5pnIDOYFp/LPayLuLzbirKtFAUNtmphqU81SlyJmOpjqZU5ChfKXQgzpuegMDsQreCBXcVeueimX9GLcMvoSxrnp0zSfHkafuIjFF3dI4oJFBD4CAZF4fgR44qNfBwIi8cydc1QoFPTs2ZNBgwZlK8M6ODiYFStWMGPGjNxZ0FcyqiCpFBQURO3atd/qSheqP40aNYqWLVtSr169L3LXgts9MEHBH8FyNkVlEPWmYVJTec1EAkY6Wuhra1FMT4KHgQQDbS1KmmpzS0hSUsP9NCUnU1SkKiFJodaIwivfgkgdU22mFjSgvKVujsaRfpHgi4sWEchlBETimcsAf1nDq0kJPsHsk4/xqNKcpu7mz0trfuVNJJ65c8BCBva2bdto0qQJLi4uWU4iuOWFggGikP+7oRIklYSa7G3atMHR0fGtnadPn46Hh4eGeGprf3xMZJaHlwsdBFWjlAw1+0PTmPQglYD/uMVfn1L4nBLCMYX/Ff69UAQVyOd/OOsbKxUKVvyUX48OrvpY6Uu+ic+7XDgqcUgRgfdCQCSe7wXX195ZTXLQMWYcD6FCtZY0L2KBFgrC9k3gx8cdWNivJFpJScgVEmTGRsh01aQkJJKSIcHQzAQDbRXyxHjNlwXaUoyMZGgr5CQkpaJED1NLE6TqdJITk0hT62JobIgeGSQmJJKqAD0TC8wMPv2XpEg8c+de37x5k9u3b1O/fn2NvE9WbcOGDVhYWGiIqtgyR0Ag9EJNdsGimRmh37Nnj6ayUfXq1bMVW5vX8RYqHO16lMqsp+lEK9TIlWreTAnK3g6EYA99iRZ62tDBRJshBQ0oJlYkyh54Yi8RgRxCQCSeOQTk1zHM24nnk11D6RzZmzUewSyetw7faFvaDhlKG+cQ/pyzgsP3zWgwfAKDqsWyftRItj01Qs+kEF282mN/eSez//Ylw7A2kzf8TOlob2bNWI+fshDdBvemmuQs06atwS/ejGo/LWN+K9c3arV/ClxF4pk7KAuxmrGxsTRq1AgTE5MsJxFKag4YMAA3N7cs+37LHYQQBqEW+5gxY6hUqdJbofD19SUwMJCmTZtiamr61cD1JEnJ2ch09kRlaDLfkxVqEv51ob+qN/Rqu8LPWGOJFsY6INPWori+hOaWutS2leJs8ul/5H41ByFuRETgIxAQiedHgPf1PZo58ezwqBU/mp/homVPfqhtTboqjitLF3DIqCLNXR6z4DcJI9ZV4f6a3Vj2HIP7vW3sCUog/Wo8cndnypUuTpHSBXl6cA7roz1oJA3mgbYDJY0iOBushVuJkriXqEi14la8/nUgZDg/fPgwV6EWrEdCOUfRxZuzMAt6koJ2p0B+pFJploMLyTKCgLxg9RTbuxEYPnw47dq108TOvq2mvVB6VAhd6NKlCzY2Nl8dnEL2e0iigvsJSm4lKvFLUxGpUJOhfO5mF9ztOhKw0NWiuFRCUUMJbkbamhKc+mK2+ld3H8QNfVkIiMTzyzqvXF5t5sSz/cNmjDM6hZ/rYEbXskWpfIrPj79xQL8QlYqaEnlJRdn+JXm6/QC2fX6gWMhW1t2Dsg5WPLpwnHMB8Th1H0x5v0VsiPKgsRukmBakqrsNYVdPcOjsXWJtOjP3t/rYvBZYunXrVi5dupSr+z5z5oymRKNIPHMO5rS0NObNm0fZsmU1Fs+smiCMLpAooWSm2LJGQHgvBEJZrVo1dHV1/+8BoXTmuHHjNElG34oFWcheF8pvvojvFJKOjKXfQpR61vdF7CEikJcQEIlnXjqNz76W58Rz4pIN3I/Rx83CnvKde1E79Dc6P+3O4iK3WL3vHujaUqlZQ4qnXGXP8VvEpOtgXag6jepbcXej9yviefMZRvEKQiMf8+BBMkWG/kxHraOs3HcPpdSUwpVqUE4nlBMXrvM46Cnxzt+xaEZ9rD/xd4Xoas/5ixcVFaWxuJUrV+6tpR3/O2NoaChCTffFixfn/GK+whGPHTtGUlISDRs2zDSGUxDjF0IXhNKaWlqf+KX6CjEXtyQiICKQMwiIxDNncPxqRlEmR3Hr1k2Cw+IBGU4elSiu+xDfNBc8LVIIuOXHgzgpbiVKUMhaSfC16wRGpWLsVJpy7sYkPQ5Hz7kwxvJQQuJSyIiM5EFELBkyFypWLYGVMoq7N24RHK9N/kLuOEnjuHP3AfGphrhU8KS0o7EY4/kV3CZB7kewVAsxiNmp0S5U27l69apGeklsWSMgJG0JmAn12A0NDd/6gFBaUyCdVapUeas7PutZxB4iAiICIgI5j4BIPHMeU3HELwyB3LJ4ClIuT5OVPE5SEpSk5Fm6mlPJSh4JWf9AcR0oZ6SDkTYUN9PB0VBbU41Fqv3lW6cuXrxISEiIJqNdqLKTVfvnn38Q3O3t27fPqqv4d0CwEAvu9n79+mWauHX06FGSk5M1KgFZifeLoIoIiAiICHwqBETi+amQFufJswjkNPGMlKs4GZbGzvB0fOQqhEQIpUrQE1QjVAEU/ltogrSLVPIiEUILgW9WMZDQ3U5KDTsptobaX6yu4PLlyzWanEKMYXZIz6JFi6hZs2a23PJ59iJ9woWlpqZqSL2gk2pvb//WmQWr6PHjxzXu9uwkd33C5YtTiQiICHzDCIjE8xs+fHHrzxH4WOIp8EjBuukfl8HGB6ksjcog4V2q1dkE/jcHKc3z61PEXFflDqoAACAASURBVEdDSr+UJlTO2bx5s0a4vFu3btla9tChQzUJXl9iicdsbTAXOgnJWOvWraNAgQJvHT0sLIxJkyYhkHoDA4NcWIE4pIiAiICIwPsjIBLP98dMfOIrQ+BjiGeGSs3DJBXbH6ey8mk6D/91o+cURPoSmOaoR6v8+jgZfhlueKGOuKDhKVjihKzrrJpSqdRktB86dOir0pzMat8f+3ehtKhg9RQqFGXWPD09OXjwoChR9bFgi8+LCIgI5BgCIvHMMSjFgb5UBD6UeManqzgVmcHSkDQOxf9/HRXBSGmprYWdnpamprSBjha6Ql2/15pQk1qQgElSqAhLV2uqsvy36WlBNUNtBjrrUddWiple3i7tJ8R2nj9/ngoVKmRLyicyMlKT0T5t2jRkMtmXeo0++brXrFmjqVxUq1atTOcW7rag9ymoC4hNROBdCKjTU0hW6mJooPtRIT5qtZL01DTQNUBP1EwVL91bEBCJp3gtvnkEPoR4RsqVbAhJ4/eQNILeQhY9ZBIKGGlTxVibiqY65JNpa2pBy3TfJJ6pCjXPUlWEpSg5Ha/kYoKCuwlKTV3q/xpP3aQSBuaT0tVZD3tZ3o3/vHHjBufOnaNDhw5YWlpmeb8CAgI4fPiwJlFGX18/y/5ih+cInD59WpPA9S792S1btmisnQ0aNBBh+2oQUJMeE8yFcAnFXR2Qxd7h6A0oW9GGiIsnuBKahqF1ATwqFcMoIohYqyIUy2eqqWWfeUvjycltXDSsSRltf45efoS2zIYiHhUoZhzD8QAllSoXx95AB1V6Ig/v3OWpwoGyHg7ISOHxxTP4G5ekXnF71OnxBFw5R4ipJ/WKWb5REOSrOQJxIx+FgEg8swNfWgQXDzzCvGJRCtq/LvejJiPuMeeDIzBzKE5JW9lH/VLMzlIy76MiLTmFDHQwkOm/IyZQTWrYDTbtOcKDp3IsyzSmW3MPrD5KaFlNWnw0cj1zzPS/vDJ070s8Q5OUTAqUsz8yncj/xHKW0JdQz0aX1pa6FDUVstSzj4cQJxqbpuJKTAY+MQoORqRzO/1NC2g+HS062ugyyM1AU4nl3V8mH3ejPuRptVrNkSNHOHXqFBMnTsxWUovQV4hHbNOmTbb6f8i6vsZn7ty5g7e3N6NHj850e4KklfBvyJAhXyME3+ieVCTc2Mb353QYVNMBv/Xe+DvVpWcDKT6//spl83I4oCZ/9UrY3TjK46peDK5TWFPJKdOWHsCqjnPgx7HYXJzLzIsG1HXUJd7ek5b57jNs7g3a/DCJCc0KkhxwmFkTVxNedCAzp9TDJuEaC/sM4k/TARxa0ZN86kSuH9rEXr/CeI2qjY1o9fxG72nm2xaJZ3auRMJNlow8i9ug1tQvZ8erOiFq5CHnWOhzG+cKbelUyuqTE8+MlDCuHbqApFINTG5e42GaFR6NymCZKZFUEX91Az3X+VOlkD3p/nex7z+DPiWzrqX9JlQqkoPPsPOeGc3rFiR83wIuunrRq6x5dhDNU33eh3hGy1UM9EtmR9SblaHNJdDMUpduDnpUttLF+D+WzffdcHyaiutxCjY9SWNFxJtzGWtBDxtdphQ3xFLvXd8m7zvrx/fPyMjQxHc+evQIQcA8O03IzBZKawpZ7UJCktiyh8CzZ88YMWIE69evz/SBx48fM3XqVITypWL7WhB4TjyH7vXHJUaJtmsNevWpjXnCdfYu3Yll33EUCdrG9scKzO+cZntABrZm+SjeuAffNXXm8bHNbNp3G91yTenVvgFFrPVQ3N9Ekwkqlq+sT8A/f+Bj1p1fi4cwZcd93I0fsfxsFJW0zag6rDMy7+VsvamFfaE2jJxSE8mF1Yxbf454PyltVi+gawE9Iu+cwnvnXYoP6k8Fq/+vrPW1nIS4jw9DQCSe2cHtJfFsRS27IJZNnc+hUFPq9BhC9/Jyfp8zi92+0TgWqU3fkYNo7RTKkvG/sfeJLhXbj2VsTw/MX7o5Yrm4dDKLzj0lMlZGrR5D8WrjTrzvPpau8Ca2YDNGezXF5t5aui85h63Slmo9aqM4uYX9d5PRze+Oh0US56+EYFZrOL/2s+P8nFWkN2xB4saVHA+3ounonhQN9WHu+mPESmsxccVYatq9ePmfE8+B502Z0smDkFleHG+4ml+q6+F/fDOLV55BVq0zXj3q4JThx19zFrHZNxUXd3vqek2mW+kXmoxKYs7/wXeX3FhYPY7ZE6fj79adYX06UVZxmT+W7eZJvroM92qFU+h2ei46gSw8CmXBipQyjeTqHQVVevSjQ5EYNixYxclgCRXHzWNaQ8c8KyAvxHTO9E9hXli6RhbpRXPU0WJIfj06O+lpXOo5mYH+NEXJptB0FjxMJfSFDhNgKoEhtlImljRELycnzM778I4+CQkJmiQhwb0r1F7PTps9ezY1atTQxIS+re54dsb4FvsoFAqKFSvGvXv3MjdkpadTuHBhHj58+C1C9JXu+Tnx7D52CRH5OrF8Zm/K2BiQ+PSKhnha9BiKzZXtnEwzxTrwFGeMqtO+oi3BR72RV22ByZntBOerRzXP0pQt4oaNiTYxR6ZQ+VJTrg134eTfy/Ex7cQP9reYdzKeCpZPWBZdkgVFQpg/cx+6DXrSMF8GwUFOdJtYnNuzF3DctjzlH2xjWf4f2edVivTQq/yz1xu9OiNoXcT4Kz0HcVsfioBIPLOD3EviWQMD74UcKjqQHm5xXDx0DEnpKoT4XUdaoBYNDa8z47w9Ezwv890Oa34b1JCClpbYO9tg8JJ4RnJgxAC8K09ikHs8F70PIqnUBMWj28gt3LC8cZHU2p2oE72MuqeqsndIKdIe3+aMzyUs6zdD68h2btnWoF1NM3zGb8B+6mB0tqxHv9cIrHz2cS0pHw275Wf/sC2kdmxF+9K2GDgWwtH4hSXpOfFs8/18AkPkONT2YvHcgRRJu8vBTbuRF6tM4pUw8tUoh9XtrRw2a0RPTxNO//ELYc2XMaGGzb+IqYg5t5ROl4uwqWcxfBcO5HCJWfxUSc2R48d5rFcAl+DrJJZrTM3UrdQ6XJp/Bjhxfs8aLlq1p7/TQ/Y+TCFf5D0CtErTvnVlzI0cKe5q+obVWKg3vX379uyc0gf3iYmJYcmSJe+MlVOo1KwLkjPpURpPMl7Vgy6gJ2Gaqz5NHPQw/ahwhcyXn5Ch5uCTNGY+kHM19RXjNZLAEld9ehbOOwk5ghVOKJUpkMjixYtn60yE5BfBLS9U2RHb+yEgWJV/+OEHTZJRZq1Xr15MmTIFZ2fn9xtc7J0lAoKCw7tUBbIcIJsdbGxsNAl7z9tz4jl4x1XMgqJw6DmBMQ0LkvL0Aov692LJfTPK1WjDkEGN0Tmwltse/Rla14W7m0czSd6GoVoHmbXqEvrVejDx+/aUcTDgmfcEqt/tyM2BDhxYPIReC29TrEwtOgzuQ2P9Mwy5U4JtfUpxf9cB5DUaYXzFh6PXbGnfV8ry8Ydx6tWdltrbqTRej73HR1Ew/gb79/6NVtURdCyZdQGJbMIgdvtKEBCJZ3YO8gXxHFCUoGF/k3/XbJobR3Ho7z84kFSIfDpJuAqudgd/JnS6Sos1Vbk+cThTvBW0+Xk2k/tVw+al61UgnqPw67aMEUVTOLJnEZue2uIYdIjLkSYYxoRg0GEaU23+pnVoT64MK0H0raMcOHiXIt26obNvORdsG9CtUX6Oew3iYa8J2P2zGcN+P5DvxCFupTjQsF9lUo4uYZDXdK65DGDt+ik0cXlBTv61eJ6T0s/iFiN3OrJlYx8sAvcxp/csAgq7kO6vQ7UBzTD19sNmyjA6lNLn+MIhnC83+63Ec8uAigQs7c3+UosYWyCQ5fNn4hNqinliGNJmY/jR8TStgttze4grp3YtZI9xT6YXuc/0E2F4upnht2Ims47q0mf5n8xsVxi9185EpVIh/MvN9tNPP1GyZMl3Ek/fyHS8/OVcSVa+XIqtrhbLChrQykU/10MshOz3fU/SGBuQwv3Xso4ER/utisYUs8gb7iwh2UXQ8Pzuu+8QviyzakJG+7x58xg4cOA7yVNW43yrf//ll19o3rz5O0n7nDlzNOSodu3a3ypMubbv6Oho6tWrh6+vb67N8WLgV4UYXovxrGbO0al/oRg8g8Hu4exfsh2L3j/T0MUAiSSOs7MncbRwX8Y3t+fYlGFcqDaNAUWMkfKANQvPY92gOe0aFET76mJKbyzC2WmlubRnGYdNujGziasmLjTu/O90ulyUbQNrY6orAUUiN/ftxeeaKVUqBzBp7EyO+cciQY1CVY7pZw7gZR/I4b9PY9tuODXzv/6JnuswiRN8AQiIxPMdh6RKCuPCpRvEJcdz8WAcVbxqortrDj6lR9C3YAxn9h1EVaoaTwJuY+Rej0b6l/j5pC2/dnUlScsUddBxDhyKoNpwL8pbS9EzkKEjeW7x3F95CqNKJnJmz17Sy9ZD9fguWi61aFBIQoTcEod7s2jyqCdXhxXn2a1jHDh45yXxvGjbgK6N8nPCaxAPXhDP/uNwPOPN+TBDqnQujyRJhZlRMhf//JVdxabxZ0sHMiQyTPW1XrnaO5QkcOYw9hT7hSm15RxZewhZ025UMExFbqpHxI6VHLVrRf8qhhxdOJXQpgsZXsEYpEYYSbVeWjy3DKjE/RX92GD1A2M8FBw7c5p429q0KK7Hs1RTbAKXUC+g7XPiuXshfxv15FcN8XxIUcdyVC1ijvzWDn5YZM2iQ30o+InDFrOK8YxMUTH8bgpbItNf3haZFkx0kDKymOEnK3GZkqFmVbCc3x6lEf6a272LqTbLy5tgnEsW1/f5HBPqrU+fPp0dO3Zk6zGBqP7999+aUpl2dnbZekbs9AoBIblILpfTtm3bTGE5cOAAAkHKrpi/iG/2ERBwFbRUhXv/6ZqKxDv7mHRZl76Na1GYGywcuQbdLm2xv3UF6y4jqaUhe3Fc+v0nftnpy7V7GVTp/wvTetnh8+tY5u6PomhLLyaP74pHfmMkyReZXHUXVfd/j47vZk6ZtmdiHSHsSUXc5TV43SjEH92rYCLV1hDPOz4+nPJNw1AaRZJ9edp1rIS1fjrBW8cw8H4LZlSJ5dheCW1ntMVV0IMTm4jAawiIxPMd10GdHsOtw5tYvOosejW6M6ZPHeyTLjF/4mwOPDajbu/h9KkuZf+W1ew7eJt0q/J8N3YIjbSP8/2IZTyQOlO7hxcNzR7jHyGjRpsWFDCN5sCITngdTcbZugB1eo9gSLsixF7YzcLlW7iSXIBeY4bTQv0PY8Ibs6aDG/FBl7lw4SFOjRqhc2Y3fhaeNKxkw5VZs3natCeWZ33Qb9WP4onn+H3hX9wyKUz5lCAOXH9AhmNrJk9sRrLvTm4592R8TXtSAg4x67YR/ep7Yp90mhmT79NwSlv0r25h0dI9hFpVo9/wvtTPF86GWfNYfzGY9FRDGk34iVLpt0kv1pmuZSxJvLWLn+86M7VVWZR+mxgzfjs6dYfQp2o8W5ev41xMfjoNH0pbg1OMDKnFhnb5uH5iG6dkTRjoHMraqyGYRQdxcPcRgqLtaTF5GiMbuLyWvPVp3tV3EU+B3wmWxnH35BqJoxetu7kOv3sYY/SRSUTvu8NnchVj/FPYHPEqztRcR4sVhQxo66yP1mf8jBeE4E+ePMn169cZOXJktrZ25coVBDkloZ54dmq6Z2vQb6iTUBJTwFtIMsqsCfGdCxcuZP78+d8QMp9mq5+HeObG3hK5tmwCR4r9yOiadh/lwVGmRnPx4GbOyZoyrIEr0txYrjjmF42ASDxz+fhU6XEEXr9LrJYdJcq5YKQd9dLVPtrDKJdnF4ZXkxr9kBtX7yErU4uS1h/g9lAnvsXV/gmW/ommeBfxDE9R8VNACn+Gv7J2FpJKOOJphJOxUG3907dLURkMvZvC5WQlAhUWVtHETIeVZYywMfjE5uLXti9ktAvWNSEzvWnTptkCRsiAT0xM1OhMGhl9ivchW8v6YjoJ6gGzZs1i6dKlma45OTmZ6tWra9zBompAzh7t10M81SgTIwiTG+FgY/RRCZ5qZRrx0TGojW0wfw85uZw9GXG0vIyASDw/+ekkEbBvP+Fl21Az/xfyW1CdRtDZPTzK15Q6bl8fOciMeArWzkPh6Qy9k0zwa3qay9z0Gej++RJ6hHUt8k9hUkgaiYL4J+Ak1WJ+QQPaOH8+AfbU1FSEajoCycluYtHq1as1pTWFDHip9At5Hz75Z0bmEwoqAgLegmj/u1qdOnU04Q+C2oDYcg6Br4d45hwm4kgiAlkhIBLPrBAS//7VI5AZ8RTkk+YGypkWkvYSg4oGErZXMMbR8PPqTYYkKml7JZHL8ufuf30t6GknZU5xw0/u/n8BTnx8PH379uWPP/7INsERVAuEOu2ChVSUUvqwV00oh3nixAlMTDLX4hUkqxo2bEipUqU+bBLxqbciIBJP8WKICLw/AiLxfH/MxCe+MgQyI57BiUoGXkvC57VM9oWCtbOQAdLPXDJIMHTOvJ3MhNBXpLiGiTbLixlS1PzzhACEhoYyePBgdu7cyasM3MwvS1JSEkLGtZCcIZBPsX0YAkJVorFjx+Lk5JTpAJs2bcLQ0JCWLVt+2CTiUyLxFO+AiEAOISASzxwCUhzmy0XgbcRTIHYnnmXQ/EoiKf9KZzppa/G3pzGlzXQ+Kvg+p5C6HJlOhStJL4dzl2oxu7ABzR0/j7tdyOwVxOPHjx+frS0KUkq7du16L9d8tgb+xjqtWLFCIxJfq1atTHcuJHGdO3eOoUOHfmPo5O52RYtn7uIrjv51IiASz6/zXMVdvQcCbyOeGSo1W0JS6XFX/nKkTmY6zC9jhN1nTOB5fVtCrGeFo7Fc+1fXU0grGu2qz6+FBdmu9wAgh7ru2bNHY1UTLJjZaYGBgZqEFyFG0dHRMTuPiH3egoBgYRbCFFq3bp0pPsHBwXTs2PGT6E1+S4ckEs9PfNrKeB76x2Di7oJFjteAV5Ic9ZRopQxbK3P0cnz8T4xVHp5OJJ55+HByamnqjATuHV/HpEkL8PZTULROb6bNGkTtwlYfJ10Uc44fO12m6ZYBVLF4PVtejUqhQKnWQltHhze90moykmOJiEnGwNIeS9nncQu/ju3biKdcoWaefwo/PX7lyp7ipMeIQgYYS9/F6pREHZ6MU9uF6EqkWBVuy7g5Y+lazQ0ZyTw4u5P50+ey5eIjpGW68cu0H+hS3oDLK6czYswK7thVpO/U6UzsUAFL/azjSMdfTmTGa3Xj++aTMquIDPPPUMNdwLFTp07ZjiMUrHACIRKEzYVa7WL7MAQEOSrBcvwuS7MQ1tC/f39N/K2xsVjC8MOQ/v+nPg/xfCEgr8vwNo0pbStDmR7MjrEzkAxeSPtCBm8sVK1MJ1Wpjb5UO+c8NWnhHFt9kEB1Udp7VcRCkHFTK0lLVaKjL/2/ssHqlAhuh6ooWMAWA+3XPz+fa5L+eDqF9o2bUc3J+B1rVJF4ZRVt11mwbkFbjMIvs2byj8zbfJkMlyr0nTCRwU3suDhvAoMW/YO25yDmTe9K8ok/+UfRkFlD65FfP4PQo4vp8IOSxRfHkv/ySgZ7zeaSqhT9f5pAN7cgZh1V0btbczzyGeUcXjl14b6ScUTi+ZUcZKbbUKuIurOPZUsuU3bocBoV0iHw9B0UBQtSwFyLiNBI5FqG2OS3x0w7leiICGLlKrT0DDDSVpKQnIauaT6c7QxJi31K6LNktNDFxMYOG9V1JnW5oiGelU0URD2JQi7RQWYm49mx3ZxIdqBhnTIok5NQy1NRyqzI72BK4m1vNh67jWPtvjR3NyAmIpKEVC2M87vgZPYBck8feYZvI57x6WoGXU5kU7zi5eh/FJHRy0kvC8H458Szxq3m3BpRljj/Y2zcdgaTen1opH+RmX9HULd9BxqXsCb18TGW/LQH2+HfU+jWea7HOFLbM4CfTxkxsV8bStvIsvzg2/tQTsvXrLLtrXSZU0SG08sSqR8JTjYfV6vVtGrVCiFL3dLSMltPHT58GIEQNWrUCJns86kEZGuxebhTWFiYJsZzw4YNma5SUBwQJJcEofl3ldfMw9vMk0vLW8TzN7QGzKauRTxRMSmotPSxtLdGfWUp/X0rs3pgYZIVpjia65AUl0iGlhSpKoGnUUnomNniZGtCRtwTHkamoCc1xMRESkpsNInpetg45sNCJ5nQ8ERAFzNLuLLx8BvEUx15hCG9rtN7kxcuCWFEpShR68iwtjFHcm83nVYlMmFUeyoXtCA96ilRcjV6MjMMIo8z+UwybWpVo4DMAHM7S/QVcTx5HEm61By7fFYYC8L16hjOzPqF0+WHMa6GlH2/TuZUoQFMaFcS7bDb+MUaUEA/kJGzQhj0WzeKxN7kjsqaRzumMOWkCWN+HEYzhyes/uVXfr9ch31+Y0ldOZTtFsMZW8mIhGQ19s5wcNxutLt1pKWnI59YpjlP3vHcWJRIPHMD1Tw0plqVyrXtU1gU144lAzx4KYaUEcmZVSv589A5nkmcqNikM61KRbBt/jLOJRmjI9HD2U5GeFgEaSaN+HVuB8K2/ciE3c8oamGGfe0OeDUwYN0QP5ptGUB55XXWzt+Bf6oK+3ItqaJ7k5sKFyqb+9FtqS+l1clEm5agudd3lHmylYW7b2JT5zvaW95j9ZqDhCqtqTRsBlObOH+UhtyHQJ9d4rmjjBFt7KRZiLS/RjxHeaKdHsPFPXs4/cCYwgYhhJqVpW27mtjJtEGVxtWdU5jxtCb9ZPc4eiEZF/dYzkgqMrl3EwqaZx2r6RuRjufVV3GerSx0mFtUhpvJp7Ukx8bGakoHClbM7DYhNlFXV5fu3btnKxkpu+N+a/0UCoWmJKYQtpCZJJWgsSq45AXpqpo1a35rEOXafvMa8cxoP4D4o4tZfzIGawMzXNv1oZ/ZYToFNWNf6VP8dMqDecOcOLn9KNGGDhjEXeKfY4HoO9dm9JReKHYPo9PaOJqWL0PRfBIuHj7OY0kxuv88khb655mz8SapMWm4dutKYf8bPHjd4hl5kF7VbjPobF0ujRjMzoR8GOpZUqdNEwo8O8PkXeE0aNmDoYNKE7T2d3YGJGFgU4F21XRYczYIV6kWTyNs6DqiNcbnlzLjL1+SLMrTrncPWlTNj16qH8u6/IPrnAHU0zvOqL736bF1BB4mrzxD6kR/Nk5exQ2rwlSpW5fqrhJOeK9kr1C/XjeemDgFVsWtuLlMgteF4ZifWsaM3XFUrl+bmpXL4myt5s7aORy0bs2QBqUwEN3tufLuiMQzV2DNO4OqlXGcWD6Gk0WmMqmu/UsLmurpUQaNvkvvxf0pme7LyvH7se5QnsRbjyjeuQOKrYs579Qar+ZW7OkyFuXEedj7reYfWVdmVk1g2YobFKpoypm5T2m9ZQAVtZ9w7e5j7p86z70n1pT2SOGptquGeHpdL82hcfV4+s9UxtxryJJmcg6euo1LnS4UuLeVlScjMXUqSqkqdWlYxpbXHcxCZRZ/f/9cBVQo2SiQn65du76c520Wzz3ljGhpm5XW5JvEU0eVhL/3AU6ei0FmlEKqUwVatauCtb4E1Bn47Z/BFP+y9DG+xtp1V5EWzY+lTRk6DmxHeSfT/4Qp/D8M92IVuF9IePmHtxFPQevRz88vVzG8f/8+ERERjB49OlvzpKena9y+gou9c+fO2XpG7PR2BISKUYIb/ddff8207KhATgXJJeEHglCeVGw5g4BAPMuWLZvthLoPnVWIne7Ro8e/j6tIvLWd4ae1GdamMWXsDFGmB7Ft9CzUnfqRfOc4cQU70N/6EgN3ptLT7TojIzpwsYuSdZN8sOnoScLdIIztdTl2NZIyJZ2J3rkb5ffLafp4NjPk3VnbyZab2/dy4HIIpiVLU7FubUoQRkDkM26e3ssR7bp0MYjm6VuJZwPuzV6BXu8pVHi6j12BOtQpocPEXWpmT2qLuyyFwGv+hARd5px/FO5lCvHPlg34K2sy67eB1HSNZV3nIdyp2x2Xp4FESCrRf1x98iVdYmrPS9T6ozcVw/+k9SoX/lrSAtvXq7WpM0gOD+DY3u3suqmgVLNm2Ecfx8+sHvWeHsMnwY2uzUxY0dufbie/p1RqJHfOerPvyG30yzSmY8tKpPvMYllaI6a0qYjhO8OqPvQ0xedE4vmV3wG1Ss71Hb+yIao+o3tVwd5Qm7TEZDKiTzP854d4LepL8bQr/DlhD+ZtK5Hh/4TiXTui3rmUS04t6NnAFp/+A4nwWoTLvTV4G3ZhZrVE/lh2HVdPE87Oe0LLLQMp/nQvcw7Hki8hgshntpQun0Gk7nPiOeReRY4Mr0n06QV4nSjF/I4qfE4KxLMXlfTCuHLhLKfPXcNf1Zz5C5pg99oHiVCLOitx7I89QsHlK+hP5jjxHFmejOgADu84wGP9ClS1u8eOm9o0bd+Sii6mZETfYvPsVYTV6UP1sJvcjHGj4yAHTv60iviWfehRzQ3dLJKEskM8o6KiNKQjN5tAaAQ9yfLly2drGkHzc//+/Tg7O1OtWrVsPSN2ejsCKpVKUxJTCFkoWrToWzsJoRCXLl1i+/btGgkrseUMAgLxFLRRBUmr3GxCXO6rOdSkh55g2op7VO3QinrFrUkLOcjcSdeoPrYpQb7HSSrUkSEON/luZQTtC99gXFRHrg9x48KG6fxxwxTPIp7UKP6UFd4PKVK8FPnSHxHt3hnPpwuYre7HhvZOxIb4c+nUKc75+hFTuRMDtC9xKNYBafRFzkhq09U0nghVEdoPqoyl8Dn10uLZgPtz12Dcfyqe0fvY6KegRgEdpuxSMXNqO9xVgWydeZjY/OmEhSdRtIw7xw8fJj6tAJ2H9KFlmSRWNB3Og9Z98NRToGXoRuXmlXBQ3WJh18MUm9+f2pLjjJocQJvJA6jqZIp2hpykDBWKJ754h9nTqqojD7eNZ3hgVXoUeDYe4wAAIABJREFUuM99uy6MKysjUUsfc+U1xrW6RtcTPdDadQR1rYZYBR3k7wuRVOjQBZOTi9lj3JIRjcsgE33tuXKtReKZK7DmpUFVxIdc5u9tB7kW9IjIRG1sClajU7fyxO/fze6rd0nSssLdsxnNysu5fvZRpsTT4exkRu+KxqOgA7YeTenb0pXrvy1mS6wT3Vrrs3XzOdR6NhRx9KBSqVTC/7V4vkk8y7C8nykHVy7jnxA7qpQw4IH/PcIfJiCtOIxFk2th+YnrjWfX1f4+Fs8iP12hYWEr9I0cKVapArXq1aWkURTHD/tw4cJ1HkQloGVdGI8SVWjRsgSh21awYNVZ1O62GBqVoPuYPtQuaPV/Qfr/vVnZIZ6CtSslJSXXL6VglcluScanT59y5swZTYWjYsWK5fravuYJBFK5ZcsWDYmvUqVKplu9c+cOM2fO5Pfff9eoD4jt4xH4PK52ICOaq3v3se/0BYKiE5FYFKRCjfZ0rAp7Dvm8lXjeHFGWJxfWM2OxLx5eP9G5aDS7N+/E58pDFCZFaNmvHwX9Zz0nnm2suH14Fxt3H+dOhBaFew6gc8xmpu6MwsLVCLV7Zwa6PmTj+tsU7tGHHo1KYh5/+F9X+/8Tz5oVnDmweC3XEtzoN64GNyct4Ixahr27K7UqF+ZcaCIVTLR5dPEZxb0643xtHX8eCSJVlp/KzTrQukFprLSjODJpLn4NhzCsogFXdm5h/9V7BD+JQ9/clWqt21HPJYYdG/dy/l44UhMnSjZtgWPscfzsujG5ntPzMK7ok4xscY2uJ3vDxgWsPh5EopY5Jes0pUOzglyfsZ2Ulh1oW8kF0eD58e/I20YQiWfu4JqnRlWrMkiMCuXh4wgSUkFmbo+rmx36qZEEBoSQJDHDsZAbNrpy4uLTMLSxQv3sKUl6FtiYS4kLvE+quTk39s1jbbQnQ2sWxs7RGScbGSlPgrgbqsSxoCXJYaHEKg2wsrTGXKYkQ0sfY50UguTGlMhniiI+jPsJhhSylxIb+oBHz5SYmOqQFBuHPF0fO3d33KxleTbGc20JQ7o46GUhVaQmIy4EX79QBC1QXQNLHFwcsTM3REeiIi3hGaGPHhORIEdiZIebmzPWhpAY/pjg4DCS0MHQxonCrnYYZmXuBA6GpNLY7xWp/Fwxnu974QXX/OXLlzVE6V3C5+877rfYXyCegkX78ePHr7lj/x8JQeBfSEDq2bOnJtZTbB+PwGcjnqhRJMcQ8uAh4fFyJMYOFCrkhLlOGlGxsSj1rbHXSyYwPAMrg2QeZlhR1sEIRUoM4U/iMHBwxkpfRXx4CIGPo0jVNqdg0QIYyUN5orajsJUOCeGPeRASQZKWCS6FXbFURhIQGI5SZoyxdX4cZHJCgqPQts6Pi70ZUlUcgTdTsCtlRuqTSLTtnDBWxBCZrMbU1JCUx8EERWrhXMoZrbBgHscoMbS2xMbcgMQMLSyNdEl4FAkOTthIYgkKeEg8htg6ueBoY4KuloKoU0vp71OQlVObYCYX9v+I8Fg5En0T7J2cyWchJSE0mIAnsWibOFDIzQZVcjQpUptXiasZ8Ty4m4x1SXt0E54SdC+ERIkJ+ZwdMYk+wS/bYmnToyUVnU0/+XfRx9/IL2MEkXh+Gef02VepTInAZ89yDpn2YG5T16/qhXybxTMpQ81PN5NYGJnxEvuFhQzo56KfpwLO199LoUdQ6ss19rDVZXZRGTYGWUsxfc5Ldf36dU3caZMmTTA3N/+cS/ni5xaIp5BYdPr0aUaNGpXpfuLi4vDx8cHd3T3bkld5HRxB9uxxkpKwZCWpSjV3E5TIlWg8BaXNtNGVaGFjIMHRSBuzXJAY+3zEM6+fTO6sT50axpWr8bh4FsEqxxN/lCQ9DSYoWUYBJzuMhEx6seUKAiLxzBVYxUG/JAQy0/FcEJDChNfqtI9zkPKDuyxXvsA+FK9+5+JZFa98+fig/HrMLCL7bPXas7uPgwcPcvv2bU0lHT29Ty+hld11fin9BD3UPn36ICTjZdaSk5M5evSoBm+hbvuX2gSyeT48ja1hGayIfvXDMKv9NDHWpoedlBr2Uk2se040kXjmBIriGN8aAiLx/NZOXNzv/yHwNuKpUMGesDTa30p+2b+6gYQ15Y1xM8qZL62PPYrEdBUmR+NeDiPEwY93M2BK4TcFpD92npx+/kVMoqBWMGXKlJwe/pscT9DynDZtGrNmzcpUIF5QEhCIpxBf27t37y8GJyFkJUWh5m68gmPh6Yx7rajDh25ilI0urRz1KWWug6GOVpax1JnNIxLPDz0B8blvGQGReH7Lpy/uXYPA24in8P9fiVfQ+FIiUYp/i7UD+8oY0cROmqXM0aeA1ic0jQavEeNSBhIWuMuobZ+V5NOnWF3mcwiJToKSgNAE0XmxfTwCgqrA+vXrNWUz31V+VMD90KFDGoKa3USwj1/dh40gvHUC4fSLV7AzNI2/IjKIEurE5lAz0IJeVrq0cdSjorkuRlKtLAs2/HdqkXjm0GGIw3xTCIjE85s6bnGzb0MgM+IZIVcx6U4yf7wW5znCVpdfSxthIASRfcYmxLMNvJLE2tdcjQ0tdFhV3JD8ecQimxk8gq6oYHmzsLAQxcxz6A4lJiayZ88eTexm6dKlMx1ViK09deqUJgnJzMwsh2bP+WEEK2eEXIn303SWhKZxPUX11kmMJOAmlWAm1cJIV/KG5VIYQ5DYSchQ8zBdTWwmpNVNT8JgBykt8unhaqT9XtZPkXjm/NmLI379CIjE8+s/40+4QxUZqSmkpGkhMzHMfrkxVSqxz+ToW5ljkIVuZW5sJjPiKZC79Y9SGX1PTsK/hhZXHS32VzCmmNmnrQz0332fCk+n7e1knmU8X5ixRIuh+aVMLirTJFTk5SYIzQuxiAJBykx3Mi+vPy+uTS6XayyZgkxS/fr1M13igwcPOHv2LDVq1MizagICYQxMULDqYSrbojII+feOv76pEnpalDPToYiRNhWNtLHTl2CuJ3nj7gs8MzZNRWSaiuvJSvyEf3EKfFNUpP/HcGohgboWugx20aOypS7SbL5DIvHMi29DXliTitSEOOQ6xpjLdHN8QWqFnIRkBXoyGfq6eSP06302KRLP90ErO31VMdzYuZ6/TtzHvHRTOrWrg7tF3nZ9ZmdbqFWkpSSQrNDH3FT/rS4pdVo8t3xPcjPeCuek2xw+cY1nZiVp3asD9d0tCLuyi/3KqvQslMb5f3Zy4HIcjtWb0b6BI0EbthBRbwBtCn16fcHMiKfw3XQlOoPv/ZI5m/zK4jLAWpfF5Yw+G8GLT1Mx+FYy259lvPwCdTeQsLaYjIo2ef+uhYSEaLKrBcFzBweHbF0/sdO7ERDiN0+ePElMTAwdO3bMtPOzZ884cuQIbm5ueHp65klYb8VmMPaenPOxCuL/QxBrGGpT10aXamY6FDPRxlL/TbKZ2YYEMhufruJ+opLjMQqORaRzKOlVUt6L5zyNtZlZyIDqNtJsWT4/D/FUkxp6mVUb/8bvYbRm6Ya1BjOlYwne/PRUk5EYq5EksjTWe+8wgo+9HOqMBB5cOcaO/ad5EC2lYJVmdO1QCTu9PESUlKk8vHOBc7EutKnhQtZFirOJSvoTjvx+DEmLFtRxMyYp9Cq7N+/iXLAc6wKVadGuNq6KO2xfv5eb8XbU6d6F+i7J+B45h1bp5tQsYomOKpF7R7azU12ZHxoWIOT0NtbuvILKuSrNG7kTfTUEWYmyeJbMRy4INmRzox/WTSSeH4Zbpk+pHnvT88cbNOhQAiN5OlYVG1PNSZb9l16dwO3tO7lbtBntSlpn/7kc3sf/DZeRjN+FAxx4VpxBrYsi+78OauTP/DmweSvxJRohO3qcOxiTzziYfdJmbPm+Og92/MDk9B7MdXnMgX23MShXAC0tB2rXLYbq6Ez6hrVn/3CPnHv5s4lJZsRTeFz4spoWKGfua9ntJlqwsaiMZs459jGVzZWCUgVbHqUyLkhO6L+WIKkWdLfSZXEZozwl9ZTZpoRsdqFu+MiRIzNNhMk2IGJHDQJC9aJjx44hqAW8qzKRkNkulIgVKuE0b948z6HnH5tBD78UfBPfJIX2EmhvI6WXsx6FjXUw/IiKMkJWfEiykj3h6fz+KI2Q/7jgSxpqs6KIAZWy8SPu8xBPFQk3tuG1LYgqxYvhaqaH1KUCNYtZ86ZtLZ3HR/9kp7o2Q+q4o5NNK+5bL4U6lit/biCkRi9aFTbO+ntJlcqTq8fYd+A6FCyGg0EGYffUVBrUktJGeUjFIj2RS4fXsvqxJ7O9PDHOkTdCTVrwfgavjGHIyA6UkoWw/ZcVPChYiaI2uiQ+ScXOw5W0g0e4belCMXt4plWGRmUiWT5iErfcvfhlTEvyRfoweeiPHKo2h1sTC7Cl9yKiGtQmv4Eedi5uSG4e4ppxBTo2qYR1HpfP+y+sIvHMkYv2ahB1uA9erdZQYNKP9K7hhIFUD+WTS/w5az47nzjjNXEE7ZwfMLnpNK7YKpCVb0OLfBIKNupB8ZhD/H4nBZtzx0nsNJ3hpeLYNOVnlpxJolr3kfSrpmT7nEUckpdj/C/f07SIJVqqNB6f28ZvP6zmTmEPevTtTpEHu5my/Dw2LUczf2RdDKKusuaX39jsG4GkWD3696hGsncUpYY0oaLhFaYNiqDr2ibIfVbx24JjGNbtw6gubviumMfig9fRqjSFtWOM2TB+Nt4pZRg5oAEGDw6xYtMRogv2Y92yvhQzkvDM/wQ75gdQcVJ9gladJK2EB+X09jLkThX2jq5FsIZ49mR+oXus23QJ+5bf0aysC5bG+kiiDuDV/jGjTgyk8Cf+Qfwu4ikYXC5EZTDKP4Xzr1lIXPQkeJcxpKhFzrtR3nUlr0VnMNo/hZMJSl58NdvoanG4rBGlLT/tWj701RFcvStXrmT16tVIJJ8htuJDF57HnxPCF/7880/WrFmDjs7bQ0EERYEVK1ZoKlmNGDEiT+0oOlVFjUsJ3HnNuyAssKSeFmNdDWhkL8VST4JWDkWSJGeouRidwS/35BxPfpPoOulJOFzWEHfzd79Tn5N4fn9Ol+FtGlPaVoZalcqNHVMYtOwCErkRHt2HMbiWNnsWz2BHhCPN+4xndNUU1k6cxMZH+ek1egQt7AKZsWw910/FUXnyWGqcn83sy3ISFPloM3Qk3UvF88eqvzh95BkVRnnheXwtIb0mkn/fNGYI3x/NBzFuZE2SD6/k52WnMW08jPmjG2Ojo4UyMRTvPdu5pKrE8M6eWOqqSIlLRdtUm8f75zP2l90kFGjOsAnfUTTiACvW7OL4g1KMm16NG+P/wNciFcvGPzHY4SpLFp3AuH5fxvSvTLL3EkYv2k+kTgNmrhuO9MxcJv3li0TbgfpeIxjYvAQZlzcwfvwybkkq0H/6BFpaBbBx3gJ23kpEz70ZE3/qT03HZHxm/sjPWy8TIzWnXP85zK+fxsYZC9gXXYQRk7+nZT5/fmo2ncuGyahMazJ48vc0c47De+UiFu/ww6zFWFaNq0Ho1l8YvfASLp3G8mO/ejgbKXiwbyErk6oytk1F1L5z6brLlSXTWuMqk5CekopSksCVpb/xZ0I5vh/UkgKG+ihirrBtxkIuaJfDo3h+0oNDSJBfZ7fTIK6MdmHzgBFcrTiCYW08sJPpkua/mwmXjRjeuh7ulp/eCPIxHx4i8fwY9N72rDqdmBt7mDZ5HuftB7BqSiMSDh7FL9GaMm73WPmkKFPryPmh5mm6XxpHiZSH+Jw+SahddaoFn+K2lSsWl7x50mYy7WKW8P3dhizqUQTiH3Fm723S8hWmhOw0c57VYm3vykhJI+jYNv5ar6D1zFY4hh/jt1PptK5fmJAFf5L+/XQ87i5kUUQDptRT8Nee61i75+fZ5qdUmtKZOian8WoWQp9dVXmwdS+6VeoTd/IOar1Qtj4xYWjPtlQwlWJoq89177Wsf+rJpPpJzN92FdeKTWhe2AYzR1tMJCqenN/JylU6fLewHL4Tx/Pzin2EUIj2i1bxR58yBOwYy+T0/mxtb4P/sS3MmXkUgyZ9+WlgPRwM/JhT+i/KnJxHPatPyzzfRTyFI05XqpkdIGdOSCpx/7r+BLrU3kyHpWWNNO6+T9FCk5SMD0hhc1QGrxtp5jrq8X1xwzyRaZ8VDkL5TiG5JTAwkAEDBmTVXfz7eyAgVIMSQhg6dOiApaVlpk8KllGhipGQAS9YPvNCE96xPpcT2RyjePmDSlhXFSNtfitkQCVrXaS5kNAnuOAFmabxd1PYF6d4A4raBhI2e5pgK8v8/f6cxLPzkCmcvB6KxLAXO27+honPZGbHtWZ+LTl/HQ2gQJVGlApczgpFa37rUJ7oY9OZEFSTMcVjuHojniJlDVh1LpnOLetR2k7JmZH9udvjT3rZ3OeQzyWMCrpxzj+G6nUbUN1VwoVxYwmo14KIJX5UWTCQ6k7GEOHL/GPR1K3pTtSKdSQPmkHfojJSwm+we88e0soP5rvyrzx36uijjGp1hhab+mN2/RgnLqVTwD2Ou/HWNGxYD0fpVcbUOkWns2MoGHWdM4fPYlSlLtHHA7AsZcbtFWcxHNiTXh7myLUkXPNexj7tlvxcPprfvcOpXs0W3znXKDO9LxWVF/hj8l3KDXLn0anbuLbthOz4Gs7aNKKTyQk6HSvHztEluO29hh1xZWlpEMMzbUdK2V5jSXh5FjSIY1R9X7of9UJ29gBHrxpSoVICt6LNqdewCjpxSlwc7vNrl6vUm1+HJ+eOEl+8B16V9Lm0ZC4X3drRp35B7q34jmV2M1ne9vXCK2qUCYF4L5/LpEXP6LZ1ET3zP8L7r/3oVyzPueWbiCzTiRFl7zLsYQ1OfV+d5AcnWDb1d84kejBi1mBq6lxk4F+RfNe7OZUdTb6ooi4i8czhT11VajThKUbYyGI4uGoWO1Q1qJpykq0nI3CxTuGCbiM2jrFlXrNgRvuPpqRWArf3H+Ts+fsEGdpTvXE5dPYs426TsVS99AM7iyxkZkN71M9usmDOco4EJOJgFMsJ/Y4c/6Mb+bXSCTq+m027DPlucWM49Tvj/jyNWtcMVUgAZkOW0f7xAi6W+pWxxSNZsu0isvyWRG5+gufkztQ1Oc3A5o/ousqJAwPnElSsIKr7Onh2aYJLwmGmLTyJWfMJrJ7RnJhTG1gbVpGZvZ0J2LmcCdN3EV+sG78vHUp5S+1/iac23y30wHf+UdJKVKZZ7TTW9FmHzdxfKHH5Zyan92VdK0cyFBL05TdZPPIYzsN60rrcMxaUXUPZk3PfIJ6CwPjGjRtz+JTeHE5IzFi1ahVdu3bNdB6hMkqf28kcjlHwItpTXws6WujyWwlD7GSSrN1PH7gLgeuGpyj5JVDO72Hpb4xSU1/CoRqm6OXCl/IHLvedjwmxiEJ5R0H+512xiLkx99c+phA7K8Rv1q1bV1O3PbN27do1AgICqFOnDjY2Np8dFoH8LQ9IYWJIGjH//qISjJoehtoscDegqm3uxy3fisngB385hxMUL3/UCT9/R9jo8ltZ40zL5ArE09bWFhMTk1zF0c7Ojjt37vw7x3NX+xsWT6WcSzsms0TSl79qp2k+541KVKNSxBpWqtoyu10Rzs9uw8izdpQxSyfDqigtazhyMNyYga2a4GEfz65eA3g2ajM97ULY/M9+QlTmxCkMaFavObXd5OwbOIQH382g2LmZ/LTsPPbtRjHQM4Gtu08hl5gheRKI0aCNrGiVn5Twm+zb+zep5bzo5mGtiZdVq1Qobv9BhQW2HPqzOdw6xoEDvqiNjUg3LkjjVo1xSj1Knxq3GH5rOLZ+fzNv4AKCixZAFahD5QE9qW1+hV/HzOKSVQfmLRqMod8mjpn3YFb1VNZMPo1JsWSW37Bl+cz2OCvvs33iAhKrNUD/4ROKde2N9ZXFrIgvTeNnW1hhN5V1rSy5fGgNq26ZUTj9Ij5XYnEyS+CMtCV7frRgdqvHjLg6AMMzhzi0OwhdKwMkDiVp0rUK1rqgvLGYst0P4lHZjphUHdybD2dyh/z4LZ3LBdfnxDNwVV9W201nXksXTbiD4HVAnUZsTBoyUxnK+5sZ0uUhXTbWIWK7D/a9huAYF4W2uQ1Gwatpfb0Sp4Z5EB2pwNw4mTNrt+Mb7U7nzhKmboziuz7NqZLfJNe+f3LjYovEM0dRVRB1eikjT+fDq0F+Qq8fxVdWk0ZawdwMk1G+phtquT4lXIIZUTvgOfHUURJ37wR/zl/KZbs2TBhYk8glv3Kj8UTaJ6xgzOWSDGtUAGNJMjfP3iVOakvZ8g5kJBtQrnpRjNVprxHPZpgE/MPcw+EaWRVX0wwSpe5Yh6xm4V13updKYcepEApX98R430WSqlfE0+Qy034yYPzOSgSt209GxSaUNFajlCiRa+khS/Fny8wjVJw/G7egbSz3taZ/K3ckinQUKSH4rDyK/chp9ClrRrT/SbYvuIvnzw0IXr6fR6bOVK5piO/SQ9j8OJkS1yYzObkDE2wfcOKmFuWrGXNlXTBFvdpRx+YKQzs/YcyxART6tAbPTHU8/3s1fCPTGXA3RSPt8iLnwUgLOljrMrqQAQWNnpfoy8kmfA8/SFQwLyiVZeFvkk5HqRY+5YyydAfm5Ho+diwhxtDb21uT3OLh4fGxw4nPv4aAQIKEBKMCBQq8U1Lp0aNHXLp0ifLly+Pq6vpZMRTeo8vPMuh3J4Ub/7q7hTeokJ6EWQUNaOn06eIBrz7LYExACqcSlbyQ7hXCWFYWNqC509sTKj+nxXPw/iiaV6pAYUt9tC3sSTw/j2VvEM/qVE/YzLx77vRtXB39wD9YFFSePrXyoSUxwCj2Ggvu6r0knjt7deJ07am0t4vkpv8T8rnn41RIBk1fI57BnX6iokROevwdDt+KxLlwfiKeyilUtCSFLVQk6BWnVnEzVPIoLhzczZFAGVVrFsVSTweFXJv8BWJY/t0Rio9vjFGwH/fDjCjoGE2Iyvk/xHMEzmGX2b/WG2XFxpQwAl1rGSkx6ehqx3Ft6x+cKDGMtul/szm2EkPLprL/ppqGdfJzc/E5LLrWo7AqgMPbEqjUw4knlx68Rjw96Wt/Ey9vG35u70zwBW9OKCrSwiKGkEQzylV2QiU3oJRrIKObPHxFPP8OJ3/1/7F3HlBVHF8Y/71C701ABERBpdkRu2LvvffEEmOvf3uJJRoTey+xJPbeKzas2CuoKAIiXaS393jvf/aZqEk0sYCg7pzjydHs3rnzzey+b2fu/a6cBxFqXMuUxEjHglJ2D5gy7DZVB9XBRibF0LwgLs4mhO+fz4rkKvyvpTdawVsYuzgKnw7VcTLSRqWQYmr8nP0bbmNeoSRupqFs/jGeZnPKErLlGLbfjqW2vbDus3l2ejZNr1fkdPsUJkwIovq3ZUm/Fkic2pma3lEsuGXMIPGoPU/fYfmic3XmU079Op95x4IpVLEj/Xo1wiEtgJ2rf+PQtVRcWvRgUEMtNkyKoOXSljhKQZ3ylJM7zhJj5kGDhoUI3bqBkLKdaFwolr3LlrLpciolG3WhvTccW7uBU/fUlOz0HcPblUFfrSDq9kVOX9Cldp8KWGbHc/PQRhZt9SNGvzz9x/ajmmEou5ctY/u5OzzQdqfXsMG0NQ1gydwtPNQ2pIBhc0b8WI20c9v5de0RoizK06KuEw99D3HpcTIFavVnct/KyEL8WLdgJ1HGhTFVP+HOvUgMvDoydlBTihjKSY+7z6HNm0n0bEXRBwdZv/8C0ZhQvOl3jP22IokX1rJJWZcBJZI5tG4tu/wTKdasC9+1Lk3mwen0iWrP3kFl81Vy0d8X1abgdH4IyeB+5l/TbX1M5IworEMVSy2MtXNm9/PPGLQlIRnseP7XY0BBe3BBMT0aF/p0P8w58YAJGp4bN27Ex8dHUzNcbDmHgKDlKeijCrtvwm7m25qw27x161YNOa1YsWLOOfABloTkvUmBaayMzCLtj0dKiFz5yVGXfsX037rT+AFd/ectQrWyfU8yGPcog3uZLz4uhQjP5mZyFpYUTjX++UWcN8RTTdrjs/y85DeuPYjRjMuo4SiGuAdxRlqXQZ4KDpx9gJ5jSSqbPmLFj8s4rdWKXyYU59LShWy5nYlnnfZ08tbm5FMt6nuXw9k8nu3dGzEtzIESjm7U7dyDpsWT2R+YSvnSFShpncmlJSt4WrYSkRtWciRah5L1OtGrtSfJF3aweMtJIrTL0HfMABoWMQTUZCWGc+nQNjYdvEh4oj7ONTswuG9V1Bc3MHuZLyn2PnT5riVF4m5wL9OSct7lsMq6ycKxoTRd0AKH7ETun97Or78dJdqiAp27VCXr9C42nLtHlm0DRgxvSMyuCYzcFklJ11LUa9+d9j4uKO7sY+7czTyQetJuSB9qmUZw61YU9jXqYPJoP0dSi9OynDk3fl/IkqOh6DkWxa1+Z7q6JrF31e/43s7EtW0vhtSH9VNjaDa3PrqB17nun0rxxo4EHdjExmN3kVf7jl/6ehFxYDm//HoRilSjw3ed8ClhTnbwAQaseEa/4W0pYykj9OIu1vy+n+tPlRQo7kPnb5vgknaZpQu2cifdnmZDBtHaOZnrvtcwq9OWUsJ2KiqS7+xmanBxZjQtTMDupcz97SraHvXo2r0mkrN7uGbsRYeGFbEUk4v+8/kWL8gjBFTP7miOYPTcatOtRmFymrKosxK5c/kMtzOK07yWCwbvuvmniuX8yo3E1OlFi6L5R07pTdMk/DjtDM1gcnA6gX8TA3TTkdLERpsWVlqUNpN/cIZ5ikLNvUQlB+IUbA3PJOBvOoauulLGFNalnYPOZ3PE/ieWgpzP3LlzNRnt/xaHmEePyGfdrRDGIGSsCwT030piZmZmMnPmTDw9PTVxnpKcytZ5T/SEE0ehBOaIBy9OEf5sLczl/FrKEPNPFDv9utvCx97c+2n8+DRp79h3AAAgAElEQVST9D9cEpJlJhbR5fsiev+Io84b4vmeQL/T5RHs7NGXZyM209vjn5ol72TiE1+UnRrF4d0rOGHejZ8bFs5fMY6KCE4sPYmkSRN8ipjkODLq1DBO7LmDrkcZynvaovOuv7U57smHGRSP2j8Mt8/yLnV6HNfvRyK3cMDd3oScP9EWBOTTSc+SoG+kj/xdHwZ1Jglx6ehYmOYrAfm3TbJAPveHZzAnJJMzf8uGFe6pZCijrJmcthZaOBvLNDsl/xWCKdh8lpGtKQ8oxJGeF/6kvMpc/9OXsgYyRjjq0LSgDoYfISmTVwtYSGrp16+fRk5JS+vzyMLPK6zet18hdmzdunWa+M3p06f/q2LA4sWLsbS01BBPbe3cj6F801iSs1TMepjOnLDMl7uddjIJh8sZ4pGHCg3BSUq6Xk/h/GtkuKWVFsvdDbD6W4WLL4d4pvDg0DEyvJpQ0vLzeC5VilRCHt4kTMedGkVM8lmMo4rMpETS5Ia5JCCfQXKaEm09PVFA/n1flOL1IgL5AYH/ymp/k48KlZorz5TMfpzOjmd/PQb/8/pSelKs9aQ468moaSTDTk+Khc6L0n5CKGhSlopnmWpC0rK5karidlo2T9NVPMpQvfwh/tOWsHtcy0TOACddqlpqof/OrD4/IPzKh9u3b2skf+bNm5e/HPtCvBGy2u/evUvv3r01VYze1oTM9oSEBOrUqZPriTFv8yEwQcmIgDQOJr56fiYW1GZiScP//FDLzekSkp3WBaXx7aOMl9146Er5pbge9Qv+9ZzoyyGeuYmoaFtE4K8IiDue4or46hH4EOIpgCYk/oSmZrPzaSYrwzN58Pc6fH8gKxyDWMklmvru2lJeCjkrVWqyVJCarSZRqSb1b1Va/pwYC7mE4QW1ae+oi73+u1Vqya+TeuHCBa5evcqAAQPyq4uftV9XrlxBEOhv1qwZ5ubmbx3LzZs3CQwM1GTAW1lZffIxC+Ruc0Qmfe+kkSz85Y92t5JxnpejFVyJS1dhdSrhpV/CMzzSUZexLnp/CaERiecnXzpih18AAiLx/AImURzCxyHwocRT6FX4yczMfhGTOf9hOtvjlaS8hUB+iJeDLbXoWkQXNxM5unJJPjtOev8R7d69W6MdKRAeseU8AiEhIRpiLygGFC5c+K0dREdHs3fvXk1d93+7Luc9fGFR2O2f/SidKSGZL7tobCBlW2WTD46NzklfhUd4ys0UJr8mX9a1gBYzS+hT0OBVkJJIPHMSddHW14KASDy/lpn+0HEKGQB5lHzwoS6/730fQzz/3tfdeAVrg9NZEPdCCFvYzHlXHiqExApH8MJ/B1pp0ctJDzfzN1eged8x5pfrly1bpiFFXl5e+cWlL8qPiIgIjUC/h4eH5s/bmqBdO3nyZDp27Ejp0qU/OQbhqdmMuZvK+tfCVFY66/KNs36eHrO/DsSpiEx8bqa+/CcfQxlz3PQp/Vr8qUg84Sv4ifjkz8eX3qFIPPN0htUo0lJISQUDCyO0pWqUaQk8U+hgafyWF7Aqk4TYDHTMjdDT+ntFDTUqZTZqqVSTWPCuuT1vhUCdSqj/A7LdS1LE6N9TkVRKBSqp/OPqAefRXOQk8fxzCILg+9VYBSfjlexKVGp0AYUEIpXwln6tCURTEBW2lEmoaSiljqUWXlbammpIXxrfF5Jfxo8fr0kusrOzy6PZ/rK7FTLa9+/fj4ODA1WqVPnXwfbp00cj4i9IW33q0qX3k7LpeyOFU68l550ub0Q1S613WvdqlZKU+GhiEjOQaOljZmmBib42UrLJSEhGZWSCviajT012ZgaZ2WgSMd4nNDpJocbm+HPS/3hki8glLPIwoKHtq2SsvCKeqqwU4jIkmBro50pFp3d7StRkxYdxLzqbQg72mOlmkxAbS3yqAqlcDxMLc0z1paQlxBMvzJO+CVaWBiifRZOmVwArI20kqMhKTeJ5pgQTY0PkWUlERz8nU6qHmaUp0pQoIp+BjYsjpv/4vXs3L8Wr8h8CIvHMyzlRZRJybi9btsZRZ3IvyplnErhpDnPTKjG6SiG07JyxN/5bhmHCFWb29qfCT53xKWL6V3KpTuPJ1YekmNlQxMmU1JAQUiydcPi7jXccszrhPOPbnabh9lFUNf63spAKIq8dJ8SyOpUKyUmMiydVpYdVARM+h3dFbhDP1yEWjuKfZ6iITleRpHglGyNcYyiXaLLeTXWk+eKI8R2XxgddJhBPQV/ywIED6Ot/HpItHzTQPLxJoVCwZMkShEo3/1UZavv27ZiYmFCjRo1Pntl+8pmCWpeSXyJlLpNwoYoxxV47xv43GJVp0RxfPZnJq08Tr1+aAVOm0cunCHpEcmTEryhGjqaJjRzU6YSd9eNGpBalm/rgoPfun+PCo9rqbAL7X6sdv9Rdnz72ui9llfKGeP6zctF7L7nsDGKjnqPWM8HC7M9NDhWpsWFEqSwpbG3436on6mQCdm3kUFIhWjWrgva9o6z+bQe+95+hb1icul2+oWM1CYfXrGbH6ScYuDZi5Lg6PBrZjg1FprFoRD0KSmI4t342s4LsGD2gHSbHVzJ1ox9Jhu40+a4/LezDOXj8Pk6Nu1HX+fOqzvPec/IV3SASzzydbBUp4VfZtvUQqip96Ob2nHWTd6DdojYm21fwqOscBpTI5K6/P4FxEuzdy1LGOoJF/S6/IJ4OSu74XSdaIseiSCmK6oeze/I6ggqUpkXPikTP+4m77WbRzzEG/wu3icUSt7KlKW6tIujMdR4lxJKQZkjx6tUpVSCTBxcvcOupCnuPcpT1sEN9YwWddxdizbR6ZN2+yM0YFUaWLpRxtyTjSSCXrt/nuVZhvD3kHJ87knMlxjC2qQtRp89wP6soDRtZE3r1OiFJ+hStVIVydioenjvNnVgFKh0rPMuXobDuM66eu0poggS7KvXxKfrpXy65TTzzdInlo84TExNp3ry5pmSm2HIPgaVLl6Knp0eXLl2Qy98eqnHmzBmEKkaCpNK/ZcDntKfCpv/hWAWNrr4ink0NZawob4TN3+SK/q1vtSKBG/s2sfu6hCb9e+BlowvZASzyWo7Dwdk00xDPJG5t2seVJybUGdT4vYinkDw47EoyC+IUL92Y6azHICfdlx+JeU48G5Um4/JdnkpSyFRZ41nVG1dLNU/v3eJaQCQKqYwCpSpTXjeEU2kuNCiizZPwxySq4cHOS2QXK469PIW49Oek2lXA+ekafsvqwIymVjy+doV7z/Vw8ypLYVkE505fI0ZpiEu1Ong7GELKQzYvP43atTKNysQya9wBivUbQsdyBVDEPCHkSQYG2vf5/ehj3Gs0poy2Am1nfc5934Z5z6vRoVtHalg9YefyFRwyr8eckQ2I/mEet1sNoV8lfWJjDHAumMSu7adJsa1Gl0bFeI/vhpxetqK9HERAJJ45COaHmFKlR3Fixy6uJLvSukIMSw8r6NTDm4jpY3nccxnNMvewYOcjDHRVZJh70rymFX4z7lNJIJ4WYezc4k90YgQJVKRNGxNOTFtDoKknrfrVJmHuFB51n0Xlm8vZHixHV63CzK0izapbsHvQGsKKW2CanUp8VhW+/UaX3dM2E+noTvV6jWlY05Ena2ayqWA3ZjW35vLOPfhHPuN5qil1mpTl8blT3ApJQMfQhTr1bbmwaBJXig1mZKuypJw8x4N0cwoaR3IzKIwsuYSURFe+GePOhQn/45x5RQooMyhYoSblJbf4/WAQhnZOuDXpSc8qtp9cCFgknh+yct//HkHmR6iY88MPP7z/zeId74zA0aNHEUh+w4YNMTQUqsi8uT169EgzH4KkkpDwlVtNR0dHE1rxp16oIEW2/WkWne68ip9sayxnYVlDjfzYuzU16TF3WPfzQs5KajN+TEuKm2kjyWHiOftuKqOevEqAmlZEj6FFdNH/Q0M3z4lndR1WtlqHvIcn+lFp6BaqQ4emuvgfPEpAvBxF8EXi645jsskm2kT1xq+TMXv2beGeaUVc/IOQFtfl+pqTpFe2w7xUC2qpN7NU2YlpDuHs2XGWCJkaXa/a1E44zELfZJw9XCnXpCvtylmRFX6BXw7dp5h3farE/c53/qVZP6o+Ji+nUDiKD+LgnoNcup+EY5XGtKlnxcnvBxJUtxvSc+cIlRbAw0GFv44jvZrVxu7+Lpb7PkHPtDRNezSmbIF0Lq45xANlYRr2qopQwlRsnz8CIvHM6zlUZxB69iB7LzxEplCRUbQynZoV5fKIoTzqMYcyN2fhazeM8ZXS2bTiLFqOhtzfEU9NgXjaJOF/9gpXz1ziYbAzvZY2JmbeDsKLV6JJKzvODxtGYMf+mMzdie3sKVRNP8+q08EUL+1C4JxbeE7sQj2HQKZW20/ZlY0IWbWeG1JLvJu0o6W3NvuG78B4+Pe09dAj6OJ5Ll85z9XQZFzLexCTJKNmgxZ4mUOmroTbC75hf8lFTK8GJ9ccJjAyhSC1Dj4tG9PALYW17aYgmzAY3a2/oddrCl4x+9l2LxNXcxXnT1wmJLsQPp160q1aIV7fo1m7di3nzp3L1Vm6fPkyI0eOpHPnzrnaz9duXNCYjImJEXHO5YVw7do1Hj9+rDlCF0Ti39aEeNCdO3dqdkf/bWf0Y90VjvO9vb1fkmCBeG5+kkm3gLSXpj+EeGYlR3HjzFEOX0zGrXp9Gvi4YEjO7XgKiYFL76cx4PErPc83EU+h9Kuwa5ybTcDwl19++aOL147aBeLZ9S5dz4+gyMNDrJ16l8It7Xn+REb13g1RHZjKcllrhmuvfzvx3BJLvSW9qG4t4+aeycxObUI3xVm2nEvBtfBzDqe4MqBkKidOBZFq7Erjrt1oWd6arOBTzDoRTKkqjfAImM9P6W1Z0bncX6o7qZWZJMc9IeDqWXxPBGDXuT3Gi6fzfMAiysec4uxjS3zKJrP8ehZtGzakvLmSyHvXOXnoLKFZ3vQZX4no9Xu5lWxLvb51sdMViWdurrNPZVsknp8K6bf2oyYj4iprVy5m0xUr+o7+npaV9Dg2YBCPvpmP9715bNHuwVSfTH5bfwnTouYE/f6UKjO74p2wiX5HjGlTKJk7x2U0X9CMuAXbCHOpRLPW9pwfPox7nYdjveZXpEOmU1dxjo3nw/HwduXarDuU+aEjtYqEMr/CbxTfNgi7uCeE3DrLiSQbmpbRYcNRGDqiFZ7at1k48DgmzQoSey8QUxc3wqKV1GjYkupWKpJ0tXmwuAe73BfyU00pp9Yc5t4zBTFJCjyaN6ax5zPmNVlBkSV9yP7tdwy/m0qFZ/vZcCeVkm7eWEvjCLp8jPV+nszd2EFTv/7PJuySPX36NFdnac2aNTRp0kQkRLmKMqxcuRIXFxdq1qyZyz193eaFykWXLl3S4Gxvb/9WMFQqlUZEXql8cwGEnEJRILUCcZLJXiQo5gTxzM5KJeZRGBQ04ObK/YSZlKJlj8pYSQNz9Kh95p0UxodnvYTiTcRTINVCXG1uNmHXWPiQeNH+Rjy7B9Hz4mAcH59i0/iLWHdwIi40i0qdmyI5MI1VOu0Yb76Hhufqc3iwLYd3bibYpsarHc9tCTRe9g3VbbW5tm0cP6c15Vv1dY4/MqNRC2fiYpQ42hohyYon8OwxTj+pxuQ5jbCKuswv+wMoUqEeddRHGL46g75juuFdUB9VZjopyYnEPLhF4HN9ylZzJmjRRHzLdKPs9nkkDltHl6ISMjJB/dSXCWfSaFupELf2xVF7cBOsQ/fwy+hoOmxoS+KmowRLitKoZyUsc77cXm5Om2j7LQiIxDMfLA21Ipbzaxex5ZEV3QZ+Qzm7ZPb3G8Tj3ivppHeW2ZPncTAYvNr1Z3iXUoStmMHo7Rn0GVsJv6WruJHtQDW3Jgye0x5dv7WMnbWZxIbd6PzwGHF9l9EkZg2Tft5JkNqZNv0G8E0NKesG+78inl5rsfm5IudnzOZQjAGVOvelS6FgjigrMaZddSylD1jcYxArbikpVqMiHXt1wfTWNuauOsAjeV3mbxqL+51f6DzsKHYtBtKkYBaJSnvKlghl7ZxV+EWaUb3PeCZ0MOTUrNWvEc9n2KTHsHnjXu49MaTqqHks6FeOtx8O5s5kiUftuYPr362OGzeO7t27U6xYsU/T4VfaS2xsLPv27aNq1ar5EmshSdw3TkG9y69iPN93x1ORGo7vkin8tOEGOiVbM2R4D+qUtEZLlXM7noISxcBLySyLfxXjmS+P2l8nnhNuUGZqXSJ2LWXJtjMEhyvwmrCa39vLmDNkHOuvxWNU3I1G3/R6O/HM7sYcjwhW/bSAnZeTKd6uM63NbzJ79SkSMh1oPmk2kzq7o58Ryp55R0kpVpEmjewIP7WD5cvWcfTecwwtvWg3ZDBdvJUcXjSPXw8HoVuyJRNntiJu4lgSh/3Ot+5CgqGK5IB9jBOIZ92K6PqtYfRP24g1KUv7oWMYUFvGjr1nyHKsy7e1ncib4q5f6YskF4ctEs9cBPfdTatRZWdrKuHIZHKkEjXZCgVqmTYyiQqlQqGR4pHJ5WjJpKizFWQp1Mi1ZaiUSrLVEs19WloyUClRKJQaaSMttQq1XAsZ2SiylKiQIteSI5NCtkKFVEum6UuZmY1ELiFbIWhPSpBJn+H34zqeVG5G+1pu6MtBmZWFMluNRCbTHMtJ1EI/2aiQoa2jhVStJCtLKTiJXCJBjQSpIA+lUJCtkiDX1kYufSH3hFy4XhivGolardlxUamlmmu0/quo+buD+s5XisTznaH6qAsrVarEoUOHMDU1/Sg74s3/jkBSUhIrVqzQKAiULVs2X8L196x2YSPrdjUTXA3fdUvrxTtSoVQh+ePdJ9XojwnvMyUSba0/9ECFd6tKozUplcveS2JOyGpv7JfAsfRXShQrPQzoZf+qbGbexHiCWpWN4J9c8y5XI9MR3smql+914TdCoUwjaMd0Vsna83PbskiFfxPe4VLpi3e4SqURDlZlq5FpCb87oMpWoESOlvQFvpp3vlx4p6s073u18Bvy8j2dQfDRtWx+UoA2LRrjYiZHUFXIVqmRSKTItLQ0/gm/Ua/Pk1qhALm25ndI09TZKLKF3z4pEpWSzCwlaokMLS01MTePsu9kCO7te1G1kF6+XMuiU++PgEg83x+zL/8OVRrRT5PQsTDXaON96VE1IvHM/SWdlpamiTcU/iu23Eegf//+mvARIcEoP7YHSUr6Xk/hZNorUudb1pBaBbTfScfzU4zpWaYKyxOvymbayyQs9tCn6Wv12vOKeL7b+DMJ3vszq1VNmNS0VK581KvS4nnyLAszK0uMdXO42IVaSWrCM56nybC0tUT3XfPO3g0c8ao8REAknnkIvth1/kBAJJ65Pw9BQUHMmTMHQepHbLmPgBBPK5TCFOI8tbT+pgWc+93/Zw+RadlMCEjj19hXx9jLnXXpmY8qF514mkntW68y72sYypjrpk8ZsXLRf86veIGIwL8hIBJPcX189QiIxDP3l4CgTCDoRo4ePTr3OxN74ODBg0gkEg3xFLLW81tLUaiZH5zO+OBXGeNNjGVs8TZG/33KC+XiwIZfSWbOa8S4m7UWM4vrYyvWas9F1EXTXwMCIvH8GmZZHOO/IiASz9xfIJs3b9bI6QjHv2LLfQQEiTBBp1M4ahcyyvNbE+LZd0ZkMvBuGtHCX/5oV7yMKGeZ9zu0QsnbCmeTePKHb0ZSGOeky9Cien8pUZm/j9rz26yL/ogIvEBAJJ7iSvjqERCJZ+4vAUGDUNh9K1++fO53JvZAcHAwx48f1+hL/puWZ15CdS9ByYjANA4kvJJz6m0hZ3F5I7SETJc8bHMDUhkW+ko4vpSelDnF9an1Wp12wT2ReObhJIldf7YIiMTzs526T+24muysNBITU5EbW2Cs867Zp+/gpyqVqCfJGBSyxkjMan8HwD6/SwTSKex6CjXExZb7CAiEaPHixXz77bcUKlQo9zv8gB5SheP2R+n8FJJB0h+bnqZSOFLakArWeSec8yBBScvrKQRkvEp8amGlxXJ3Awr8rbKSSDw/YOLFW756BETimWdLIJpjs5aiaj+G+o6v5Dlyzh0V6bFPidOywd40B46u1FlEXD/NsSMJlGpqze7lizhw8TG6RRsxZvpgSob8yqzkBvTXOcvMiau5o2WLV7vv+F9LC3b3n8TG6HjUEj0cS/Vm3NjS3N+wkDVHYyjWqg/Du3vwcNF8HjadSN/Sn/5YUNzxzLlV9yZLWVlZFC1aVFNNJzcr5OTuKD4v69nZ2bRv355p06ZRokSJfOm8wDWvxCkYei+Nc8nZL30sYyjD18sI8zxIYxbE7UffTGVxdBaZf5BhR20JPznr0dZB9y9VefJux1NNatAxJm97Qu02zanrYolUlcTlbXO4bFgZs+ggdLza0dzpGZumHsWgfRual7Xkqd9aps/6jWvJRrjW68rQb5tTuqDBF69aki8X/1fulEg882wBPGHrgAlkD1xKx+K5Efyfzt1fB7PcZhJzfbS4eHQbN/Ub8m29Iuh+wJhVGfGcO7SGHSm1GOsVycxjT6hSsTrFQzfR52ENljnvYVRCJ340v8/BM/o07WfDqbnXsG9gwfEZYTTb1pPS2oK2m5S4K6c4dSaekh0rkBKejWu5Yuhdm02987Xxm1gVgw/w72NuEYnnx6D33/cKlad+/PFHzQ6c2D4dAgMGDKBLly6acpVColF+bJnZaqYFpjE/PJPkP4ieUBVxSiEdRnp86jcBbH2cwchH6YQpXsWdVjWVs6+sIaY6/9TzyZsdzxeVizr0n01cqQFsmdUJR51kTiweyRW3IVR9eo6rCbZ4OYeyI8iW3l0b4xizhV7jwuk0tStlDJO5FRSFsX1ZKpWw+EjimcTtzRu5aFqBdj6lMXkDRvlx3Yk+5S0CIvHMM/wF4jme9E5DyTo8hUkrL6KQFaPrjJ8YWzON2T2+Z65/FJ6dFzLVJ5z5Q5ZyXcuIkq1G8MuYtjinHGNwq77sSqvD9PWz6eGWyYk1PzF+9iEyqvZnQVcjfps9D3+ZF51696V0pi9nLToyomAgs8dOYs1FCXXG/sKSQc7s716fCRczSJI48s2EGfQvG8uiUeNZezqBctM3cWhIFZQJDzmybjlJtcbRQvs8k0/H07BOU6qn7cR7oR7z657nR4F4Wjzk+FVrOk9y5dqoLSSWMeTMkmS6HOlPOR0Zci01sTf2s+q3UxjW7kmX2u5Y6mshSTjJiJo36HFlKB45LAf3X1MsEs//Qujj/v+tW7fYtWsXkyZN+jhD4t3vhcDq1atxc3OjQoUKSKX5VwTxRpyCXgFpXE19tetppyVhsYseTd+wy/heILzjxQLNvBidxYD7aVxLfXXEbqctYYu7AVVs3nz0LxDP2rVrc/HixXfs6cMuEz4chLKZL9ofJTN9Q3EKuElivdFMa1WIs0tGcq3cj/Qv9ICVmzfge96K7iO/pWkVEy6M78beqsuZ08jub0RTSez5ZXTrMolT0ZZ0XruHKcXvMHXINI6rqzBxxkhqKffRdOw6kq8qqPvjt5gcVNNux7fonNjJqeAMjDOe8tytKW2LPmVKn+H8HmRKuxkrmFornXXjxrL4pjnfz5zOgAZuGGvl33X4YTMj3vUhCIjE80NQy5F7XhFPAg4Rat+W/gWvMXRfBl3cIph2WM7IHg0pYSIjLvAiJ8+Z0XlSSa79tJ3k6t6YHv+Vc1VG0M3gLMs2GNChtwl3zz+lZMdOFEGBvoU2j1b3Y0HBn1heR8bhPSvx06tBxbB7xNt40bqhFht6bsTm5x6oZowips9K2mj5s/vYNeQGekQ8k1PSpyZFbRxwL2pBRtwNds/ZgEnvKdTIOsmE/UGU8iyDbdA+1uq1Y6Lx7wwTiKdZALt91dTobM75vTF4NTDjYO/J7JWrMDUtS7+li+lVUkaw/wGWzTtMsltThg1sjIvpA+aUWoXnqXnUs3oVPxoVFUViYmKOIP42I4K+ZPXq1cVa7bmEsq+vLykpKbRo0SKXehDNvgkBQVJJwL1Vq1b5PsRhdVAaE0IyiRDqVP7RiulK+bGoLo3tdNDNxdhvoSpcQKKC0Q/SORT/KtFJeAuNttVmoqfBXzLZX8daIJ52dnYazdTcbAUKFMDPz++vxPO8nP5VjNk/4wjWg3rhcPEX7njN5H+VZFz+fRn74hzp/E0bips+ZknVWVhtWUZbh78T6ESuLJnEmqQKdGleFlOpjCeX1rM/qzJNJAHcUztR1e4xw68UYeOI2ugmR3N21VzCvHpQMOwakSZulIg5TkDBshQ4tpPA9j8zrqI2MWHRhFw9i98dXSp6xbEh2IbBHRvjXkD/I3dYcxNl0fanQkAknp8K6X/084p4Sh4eI7JwJ4YXDuT71VF0aetK2qmtLNlxB4tSDWlY2pCQQGu6TClP8JKVBDgVRbH0V067V6WsSRZJ4daUr2/Ns1uZVB3agWL6IJFncWdZH+bbzmRFXbmGeJ6WVcD5WThS5+p0rqXH4WEziO75PZZLp5M+ZBXNtK6w88QlTFyrI7u6i98OP0SvYm8WTmqAXvwd9i5ch06XydTJPs3Q6Uu4/liPSk3a8F3PJuieGsNAgXganGTyuN1kV61Go/ZdaF8qnhkdb9HBdzDldYSabFk8i4okPl2PgoYhrBh+nEIDu9KiVBQ/l99G1bMzqC5kGPzRZs+ezZEjR3J1lgRxcyEWrnPnzrnaz9dqXNh5c3Z21pB7sX06BK5cuUJgYCAdOnTIlyLyryORmKViekAac6OyeI174qknZbyTLg0L6mCoJclx0pKRreZqvIIZjzI48PwV6RR8q2wsY1+5f481zcuj9iHntRjcqi724dv4ftF9bHTCsOuykP9V1Sdw12/4pdjToHlDHA2fsLHNNBLH/si3ZazQkak1ZZURSmNqqUl+fJENy1ay+WIy7o3b45m5jf3hLlSwyCDLoTJNbB8zMbQMW7VtnJYAACAASURBVPv6YCJTcO/0KmbvTqSEmxkedZpi4bsGf2sXWHYOg0Wz6OGsiyIhHN+tq1h57DmlPPW4r3BjaP/WlLc1Qtzz/HTvgPzak0g882xm3kY8I2hT05Lox5GkxQdz944K9zLm3NgfilOL4mQ+kuDVsSamV7azN7EAzlZGmNs44VQom1tHTxGlZ4dFwRLUq+WJwvcHRvgVpLVPBUg5xU2TxrROD+BcYCx6BaSE3dCh1Y/1CRk79jXieQ6pdXlMUsIJDwrAL7QsP//aGbvUJxzfsoKAYn3paX2TqX8ctdcqYoIEJQ+3D3tBPP88ap9SF1vhDfPMjxF11qLftwqOWlqYWLhgox/BBb/HGBTUIvKODrUHtMZb5zg9hiiYtbsrjp/4zSQetefuQzBs2DC++eYbPD09c7cj0fpfEAgJCWHt2rWMGTPmtWPa/AtSZGo2AwPS2BH3qpqR4K2HrpTv7HRoYadNQX3ZPxJ8PnREcRkqjkdnsTgskzMpr475BXvlDaRsLmVIUZN/j/vJe+LZkFIFlNxc/wMD5t6i6YKN/ySexkrCjy9n8SU5zpbaoK2NnrUzXqVL4WIj4fG5k/g9eMrz+9e5llyZVnXjOHtXjoudGRZOJfHM8GXg/ZIa4mmqLSHh0Snmj15GTOUejO5biah1C/EvWBnP8JPsTXbAzdoAy6KlcFDc5+ixYAwL22Bs5UKtOmUoaKyb4x8PHzr/4n15h4BIPPMM+yQCDp1E4eGN5PljUkw9qGgSx8EbSRSzSeXigdOEpmtR2MuHIvFnWb3kGhb1y+FZvjr1q7phmvmII5v3cTNRi6LeDWngbcOz2+c4fj6AtEIVadugAgXS77B57SGeFaxJpVIqUgw8qGwcx/ljJ7gWBs4+DWjsZcajQ8dRejehmDSSeyGhKLLVPLx6hUcxurjWb0pzbwdkimRuHd/Cjjv29OzkxIOoDJydiuNkJsQdqYgPPMrhDA9q6T3ncaQBnjWLYCjkM6SHcWzFNi4mpqKWaGNpX51GDQsSfvYE5++nYuftQ8PKdjxdN4npet/zW3dXPrWQikg8c+8hELKrq1WrxoYNG3Bycsq9jkTL/0AgOTmZ7t27s379evT19T8LhMJTshn7II3fo/9KPm1lEmpZaNHFRosa1trofUR1owylmlvxClZFZuEXp+B+1qvjfQGkKoYyprro4fOWuM7Xgcwb4qkmM/ouR57I8HZ1xtpAC1VaGOcPnkNaoTmVHbSIu3eL0CwjnIs7v0j4USXz8Pxxjp25RazEEFu3itStVo7CZhB1zZctx26SlFWAim2aU8EsljNHfLkWo4NnVR8qFYjH91kB2pRz0oQ8KNPiuHntEtGm5anrYUzs1Us8NSqKq2kyfvsOcS1ORvHarWlQVMmN475cCEimQPkaNK7pgZV+DiisfBYrWXTy3xAQiWd+Xx/KZG7v38PhSwXoMq3ei13EvGjqbBLDH3DndgIO1Stgb5iTOp7PuLbrBOlVmlHFJjekpf4dMJF45t6Cio+P1yQVTZw4ESsrq9zrSLT8RgTq16/P77//jhAj+Lm0sJRspgalsyoq6x8uC7ufnqZyultpUdpcjrX+u7+HnmWouJ+oZF20glsJSi6+lsz0Z0cNzeSMdtKlcgFt3oXb5g3x/FxmUvRTRODNCIjEM7+vDHU2KXGxxCdpY1PEHO08VEVRq5RkZSmRaumglZPB/mol6akKTVKTVh6MTySeufcQCGUbDxw4QI8ePTA2Ns69jkTLb0RAIP2dOnWiePHinw1Cwv7jk9RsVoZksDI8k+hXSeYvx+CiI6WQnpRqhjLKG8soaiTDQlf4I0UuBcFGbJqKZIWKkORsLiUq8UvOJixDRVCGitfUkjQ2zaXQzkqLvk66uJtoaWy8SxOJ57ugJF4jIvBXBETiKa6Irx4BkXjm3hIQElyE8o1CjfbP5bg399D49JaF3U5bW1vq1Knz6Tv/iB4F4picpeZkdBbTg9O5nPZP9ilwQ6GQkL5Uosk6F3YoZVJexhAK2epCqfUslZr0bDWCib9Gcr5w0Elbwkh7XVrZ62ClK32vGFKReH7EJIu3frUIiMTzq516ceB/IiASz9xbC7t379YkttSqVeuzSHDJPSTyxvKxY8cQYj0FSaXPsQkENDpNxeIHaSyJziL+DbufHzouQai+m5mcQS56uJppvRfh/LNPkXh+KPrifV8zAiLx/JpnXxy7BgGReObeQhCklFxcXKhUqVK+15LMPRTyzvLNmzfZvHkzM2bMyDsncqjnwOcKNoVksDxeSWY2pKvU/C0v6F97EsJ49KQSdGTQSF/GEBddSgtZ3h/RROL5EeB9zK0qJUq1FLmwxZ3jTU22UoVElnMKCjnu4mduUCSen/kEiu5/PAIi8fx4DN9kQa1W07FjR77//nuNhmd+LduYO6PPH1YjIiIYMmQIW7duzR8O5YAXMekqzkVlcThewZV0FYIWp0BEM1VqVK8nqEvQxMQLGfBCNraHjpQG5nKqWWvnWHJknhFPtYKUmKcEh8eSqW2Bk7MjlnrvnmiVA9OQeyays0hXSNHVlb9FeklJ/J3T3JKVppqrGaq0BCJCw4lJzEBmaIF9YXsstFIJefCYuEwtLAs5UtBETXRsElrGllib6CGTqMiMDyMoUo+irhZkx0cSEhaLQscMe3sD4m4+QFmiHB5WuVHOOveg+1wsi8Tzc5mpfOJndtozAm7fIDD0GaCPfdmKVChigUyaB1lBOYSJSDxzCMi/mUlLS+N///sfPXv2pEyZMrnTiWj1XxFQKBRYWFjw/PlzZLIvhJj8MWIhfjMhU0V0WjbRGSpiM9WaeM4/m7AXZqotxV5firWeFHNN4lHOvqfyiniqUx+xfdlv7L18H6WJKy0GD6Wdm/F7aGQqSXoaRozKADvbAh8lT5XTj6Aq6gK/3bCkfQMX3kj7lKFs6TOB6P7z+N5VwS2/fezc509ITDIy8yLU79WXuoo9jFrkT6bcglJ1WtPGK4tFC3eQ4dGG8d2qYyuN4MisQYzybcTGfQ2J2rOCtUfC0LIqSetvGmJ5YR1rzLqxuKMHn7iCc07DmS/ticQzX05LfnVKTfqTi/y8dBX+EXq4FbClVIvOtPd2zNks9088fJF45g7gwm7b/v37adCgAQ4ODrnTiWj1PxHw8fHR7HiKclb/CdV7X5BnxDP2EtOn+2JVvzEt3LSI1S2Cq1kmDy8e5+TdFJwq1qRKMW0CDp4hID6SOF0zCklcqNmxPPoxwTwOjebZwxvc03alaQ0nHp89xaVQBUVrNqO+mxZB505w/rEat6o1qFDcBj2ZmtRHp1h1PBgTzCjZoDrmsdc55R+BWanK1ChfFKOMEE7sO8qtaClW9ja4lfGEjCR0C7jgnP2A/VFmNCppS2rgKXYff4hhSR/qeduRFODPqUsBJJiUplWDIkRtnU7XI/bMGdMWd7N4/E9dJkLLiVr1quNRyARJ2A469I1j+q5vML1/mi2br2HbrjtNPc3JeHKfMLk1OqcnMOh+I+b28cYoKxO58iGzl6zldmwhevRrR4nwIyzfc4I7Ya1YuK0ad7ZtIMS2BR1LW6FvboFx/GG6/aBk3m+dsM+N0/z3Xmlf1g0i8fyy5jOXR/OCeC46dhObsq3pUtrqxRe2Mgb/revZdjWWguUb0aZeMeLPnuDE5VvEFK1FN89k1h66g+6zBFSF3ClqEM+DEBUeDZri45jE0a37uBEhxb3LQHpVKPAeX+05M1yReOYMjn+3cv/+fa5evarJqP6cdCRzB428s/rjjz/SuHFjSpUqlXdOfKE95xXxJCuO6/v3sv/iHaJtazK4ZwMKPLvE+jlHeGajhcKqBE2r2nJy9BaeexfGykaXpOOBuE+cQLFgX44HSChmHk24flHclUEcCZNiY6SLsXM1qheMZv/aMzw3l5Bp70XnJrVxs9Qiau9wvDeaMKm+B07FbXh22ZeAJG1S0x1p2bMGhv5rWR1sjINuJhGPbmNdtxOShMeYl2lF04yddLnszG+dbdgzaiNPXcxAqoOLVxmSLh/icqQ2Jdyr0rJZCRJ3zaTTIQfmDKuFIvggW86n41m6IvUa1aCUoympp6ZR6Uwdro0uSdCxrWy9ZE3fsY0o9FJrUEVa6CkWrzxKnMoU75adqWEWxILjtzBXSUm4c5twaRHadrBh96gsBhxpi+LiQXYdvo28SEVatKyLq8lDfqm+Ay/fH6hlIjLPnH58ReKZ04h+0fZeEM+Zs+ew/2YKRXy68cOAptgFr+f7bWqae5kQGRGD3NETs8sXuacywbV+VUonbKLuTmsWNrHg1iU/QiyrUccokptqCzyzHnHhiT7lvEti71aNep6WIvH8QtbQuXPniImJ0WS0m5iYfCGj+vyGsXHjRiwtLalXr97n53w+91ggnkWLFqVmzZq56qm5uTlCot7LpsoiLfk5T4PvcPrAXo7ZdGey02lG/HiXslWMuBNvRNNm5Ylc9ZhyUzpTu6gOgdunsfBZNRqa3CPCuj6Vnh3nktoI9b776AwdSs8KlqTGJxB4YjXT14Xi6anGP7kw/fr1pImrGbF7h9MgqAv+Q92IOLOL1Qv3kObuRPSZLGqOaoRkyT6YNYOutjEc/PUXHjk2+QfxXFsjnLadj1K1kxvxT0KRl2tDHe3rbNsbiIFbfQYMbIXrk+VUWVOMA7Or8PTkJhatO4fCugLd+rSnWglLnh8aQ417HbgzoChXD29ka1gZJvSviOnLKAo12WnJxMWFcvPMCa6EqClfrRjnHkRSunxlClw7wYNiDelS9AZD2sYy8ERPHNPiCA++jd8hP1LcG9OljiGbaqzE4cBsmtmIh+05vbhF4pnTiH7R9l4Qz/m7TpJtU4km5V1xtjciZE1fZpn8wOqW5lzft5vjV1UYaWdj5FGJZi2Kk+E7mao3m3F7UBH8ts9lj1EPprs+4qfTTyllrc29XVvZG2RK6/FTGNmwyF9KZk6ePJk9e/bkKqqRkZHMnj2bzp0752o/X5vxQ4cOISQYCT/KooZn3s3+2bNnEbLb+/fvn3dOfKE9C8SzatWqbNq0KVdHqKWlhbu7+x99qEgKPMyvN+U0qlMJs6uz8PGryY5GoSxYlUnn0bWQJ6RjahDHjmn3qTC1I7VczEkJ3sPE3htReVel/aBOGJ/6nbNqSwwuXiC88TDG1LPneXgUITcPs9FXm7bfe6OIzcTOpSiOBfSJ2TuchqE9uDLQjajLh9ix4wYOrdtTLD2eTEcTwubM4Wa7n/ifRzz7lszmqXtbpJH30XJtQGPlLnrfcuf3Bgn0632fPiu7UjArkeQ0LWxstEmKDub4mqMYdhlCd72dVF1ZlH0L6qIdFUZ4XBRXdvuS4t6Ajs0qYnhrHuV2lcH/x8rEXdjLpj2RVO3XncqFTZCmxBGlSOPu7OXEdh1FY70Adv++B62ylbn/NI4yVZrTyEEHpY4++rG76d82iq7rvIg6dpdCLRqjc3o1B5Vl6FrLkOXNz9DY739UEHS3xJajCIjEM0fh/NKNvemoXUn0wXG0vdqEPUNduLR3E2eTnXCOjkPuUZlmLYuTfnQiVW+35M4AJ/x2zWePYXeml3jIj6fC8HSuRG0PC1JubGTQj8bMO96bYq+dbKSmppKZmZnrwBoaGqKt/XHSKrnu5GfWwbhx43B1ddVktn9piS2f01QEBQWxYcMGhI84seUsAnl11K5KC+Xoip8YuXAPz22b8eOyGbS1jWL7jLFMXX0Ty7o9mTLci8tzHuD1B/FUpT1h25zx7Db/nhV93Qnb+itnKUEtlwzW/DCdledjqDRuEyvbarNj6gTmbgvGodVAZk7qhpe9wWvEsxSqxBCOrZrJ1EUHSXBuzZSfR1BH25/x/Sew6WYMJvbVGLH0Z6rG7mbs1HU8TExF3XYW58ZWJ2j1OL6bvB9FscYMGN6M7LMrWbTpEhKv3ixdNJJa5ncZ16w3O+I8qFMN/HafJMW5GRNmjqNjZSf0kk8zvOop2l+cQDnJM24fW89Ps1dz4u4zLNwaM2r2eBrLTjK850R8k51oOWQCg+tIWH8ulDJVWtDc1fzFqVrkTvq3jaXfgSZEb/yZyb/s5XmRpoyZPpT6koM03l6Ywz81wjRnl4xoDRCJp7gM3gMBNRnhl1l28jY2pZvT/s9j8cyHrB/2HSO2PcS9/Xh+HlGdsE0XyXT1pnEzF9KPT6NuQFMu9SnMuX1L2G/YicnFgvnZ7yGW0XfZ/Ot27kQ50v3XdcxuV/wvO57v4Zx4aT5CQKlUMmbMGLy8vGjXrl0+8uzrcyUjI0NTvUjIbBdbziKQV8QzZ0eRs9ayksM4uu4XwipMol8Fi5w1rrGWwNlpvTnsPZ+pdQvmfGiWOpaT06dyocpIxvrY54L/okmReIprQERARCDHEYiPj+fgwYN4enqKSS05ju77GyxcuDB3797FwMDg/W8W73grAiLx/Cc0itRIzu9ZS6Tn93TwzI39QjXK52GEpJlRxM6YHE/9UaUQEZKAbiFbzLW/LAmy/PIoi8Qzv8yE6IeIwBeEQHh4OH5+fpQvX55ixYp9QSP7PIciiMgPGDAAZ2fnz3MA+dRrkXjm04kR3crXCIjEM19Pj+iciMDniUBgYKBmh61KlSqaY16x5S0Cc+fO1ZQtrVixYt468oX1LhLPL2xCxeF8EgRE4vlJYBY7ERH4uhDw9/cnNDSUunXrYmZm9nUNPh+Odt++fRqFgWbNmuVD7z5fl0Ti+fnOneh53iEgEs+8w17sWUTgi0VA0I4UfpT79OmDjo7OFzvOz2Vgly5d4tq1a/Tt2/dzcfmz8FMknp/FNIlO5jMEROKZzyZEdEdE4HNHQKVSsWDBAo0MllCrXSIRdfDyek4fP37MzJkzWb58eV678kX1LxLP/DydahTpz4mLV2Fqa4lejmchKUgMf0KqsT0FjbXyMxD5zjeReOa7KREdEhH4vBEQtFcF8XhjY2OxWk4+mUpBZUCoXHTlypV84tGX4UbeEE8VyYH7GTjmZ07deAL6Fenzy1SGNnRBT6Ik6cl1ti+dx8q9/jwvUJXeI0cxoL4LITtGUX/kLvTtytJh6DgGNi+Nmdan+yhUp8fyMFpGkcLmfHyuuJqspGgiUw2wtzV6Y2a7WpnO3eOrWRfqxfheHiRc2MnsaUs4EhiPZeUuzPjlf7jH7mTs8Dn4K93oPmIYbRyCmbLxCc26d6BRCSukqmSubFrA6utlGDvJk8ANC5i54jSScp2ZNrkrjjdnMzi0Nev6lUX/y1jSn2QUIvH8JDCLnYgIfD0ICCTH19cXBwcHMZkln0x7Wloa06ZN01QvsrOzyydeff5u5BXxTLq5lSHn5Axq1QB3+X1WjZ7Ck9bzGe+VztYNW3hoWp/B7cph8PwSiwauRmfMDOo9nsHo9G7MKXqf3UdD8eo5mOoOejk4CUoiD0xg3ONWzO/vhdHfOG124G9UnK/PvmVtsPnYXtUqHp9cyKhLZVkxutobRd6V6aEcmD2T582m0wQ/Fu+9S9HaXWhd3pxI321csGuCg9//OOA8iZGuWTyJU2Ciuknf/vN47j2EHbPaYfZ4E91bTCay8gwWDzPglP8TSvq0oFB4EAq3MrjrXmFivYs0Pz6K8gY5vqX6sSjl2/tF4plvp0Z0TETg80QgIiKC8+fPa/Q7XVxcPs9BfGFeCyLyCxcupGXLlqKkUg7ObZ4Sz/NaDG7VkFLWeqTeXcPAKWq+HWHNnT338Ow3kCoFhdhqJdFHp1DDrwq/lTzA+IhGTCr8FP87mdTo04tyBYRqbcncWjON6acfkpRdk4kTfLi5YQo/b7qDgYkLjYeOZXi1BMZXHMOVQhmkyyvy3fjRdCun4OiqeczdeBWZR0smz+yH+/XxtI38hlWFzzPmuxU8MNbDtkJXfhhWmfCNcxl6MJmWrb+ju08ks9rP4565NkZWzjgYxBMQkEaJvj+yemgprs4bxYiVV7FvO5IfvivN3dlzWeV7lpA0cyp+N5XFvfRY3G8M62KK0/+bRljE+7Jo+QFinbqxasVQatibkBV9ioXfXqfu+k4kb9/LjWRHWvWrg53unwRRScDuqYw/aMC337Wlmrsd6nvbGXw8nBL37pNWow42x3fz1N0b6R17ukwtzJG1u4gwrkCXVjUobmeKtjSOg+P+R0ynRfRwFzVy3/XREonnuyIlXici8IEIZKshQ6kmS6VGpf6rEWFTQFcuQVsqQf6FfDA/ePBAQzzr168vSil94JrJ6dsUCgV79+7FysqK6tWr57T5r9aeQDwFmarVq1fnKgZCOd8KFSr80YcKzY7nS+KpjzLpPAtaHMBuuBcJx2OpNPFbSpoKB9pq0q8tofwqaxZVPESb6TcobleI4tU7MqB3E8rYGSJVJxN8NxKJXiKnls8htvoALKPOEunYlkFFHzBhZTTt2hqytstduvuPxuXxMTauuINddVviomVU69AQyaFZLJC3YqLuGtpHfcMq5/ts2aFD15/KcXXGftIr1aap8zXqLdJj39JWqP23snC+gm7zK3B5/kGSStSkQ/VoRg96TL+5Nizpfo2G06vx9PJZ0or5UPBcAKoKNWlZI5GZDQ5R6+gkilxfwqhLZVj8rSm7tu4nFGdql3bDvUwxrA20SXuwnYnDUun7e3Wu7jhGhHkVvmvlzuv0UBC7v7RnHRuPhlCkaQ+aF3rI1Kv6DK1uzN4h0wjuOJtxbkH8tlxOr1XNMAq5zM61v+OX6ES3Ib2pXVSbs3P7cKL0XCb5WOfqGviSjIvE80uaTXEs+QaBNKWayLRsnmaqeJihJiYtm4QsFZnZf3VRJgFrPSmmOlIc9WQ460qw1pOhryXJ+VJwnwgdQUrp7Nmzmox2IyOjT9Sr2M2/ISCUMD18+LAm4at169YiWDmEQEpKCt99910OWXu7GVNTUxYvXvxG4lnSQkWY/3oWr9an7RAHru89j2mDb2he2hp5Vgz+q2YxQ6cjU802MCmjD1saS9m+4ThJhXzo1sINQ2U0Z1fv5ZoqibDzpzBqORKHRH9inNozpMQTZvwQQM1upmzs84jel0dQNPwsO1YcRV3YGUmmKT49G6B9ejaDImuw0HITHQXi6fKQ7XuN6DG3AvenbSXCvQqNit+mwUI99q5oDZe2s2SJjF6Ly3N13nFSi3nTotZzpra5RouftRjV7xL1upRGlZGNVTE3dK+EY1C5Bk3qq/it2gpsd8yk5L0ljLpYhuXDSxF/xZfNW49yK8aSjmMH08zDmszQ/czoH0GnDY0J2XeQgOzidGpXCRt9LchMJYVsYvxvoCpZGvnt/ez2j8XV1ZBNoWaMaFMbm+hgkp3c0b29k6XLJbSfUh5ZsgprR32uLpyOn1s/JjctxOmfBnLdZz7DK5rn+jr4UjoQieeXMpPiOPIcAWFnMzotm2vPlZxPzuZ+opJ7qdkEZP1tm/MtnjpoSfAyklHESE51ExkljeU4GH18GP6nBEbQity9e7cmxlM42pVKv5Bt3E8JYi70JSgNXLx4UfNBICgNiO1zRuDFjmev5WewNbPGxtAIbWk65tV70KGklOunDnPqZjRyuYpsmZzsBEOq9+mE5ZlRtNmtT2cPExLTLajQqBlNqjqgm3GX5T3mcsHRGYfka2jXH4hVwHp2PDSmqqMu8ZZVGFBPyc8+C6FXDQqpwcCiLPVqaHPF14/H6bpIkpIp2KoXTSJm0e4txLNJhViGj96HbZlq1HTLwm+b3huJZ+tNFfGfvoc4KxNMLZ0oX74gj/cGovs68dw5E+/wjYyaH0jZqqUooJPIk7DHPHyoouagIbQvXwhV0k02jNxGwfEjKPnsKsdPXeOJ8C5WSTAyd8SrWTWyti3mcLweuiolhk4lqeaUxMIAI0a0aYBnAX1QK4m4uJ2ly9W0GG7LnYMnCVHokJ2QSpF2felWKolfv1lNoV9m0LCgELYgtndBQCSe74KSeI2IwH8gIOxuHo3K4li8kiuJSh5kqXk3uvlmwyV0pBQ3lNLUXIsmBbWx1v88CKhwpHv06FEE+R6hRKPY8gcCwgeBoOMpVDBav359/nBK9OIDEVCT9ewRx077ExadBFoFcKvoTbkSdhjK1WQmRXP/+hVuPowgQ9+e0t7elHUyI/HBKbacuA9SfayLlqZyRXdsDOWgSiH08hl8rz/H3M6MQk623DiymsORBalX2o0ylSpR2vAGgyr+isUIH5zNi1C+RiXcLLMJvX3l/+2dd3hUxRqH3y3Zze6mhxRKQicJkAQCSJEqgqIXEaWqYAMERBAUCzZQQEHgig1QFJAiRVBEUaSDgPTeQ0ILIYX0bC/3OSEkAfESIdlswsw/9z6yZ8o7s9nf+eYr7DyUgKxyQ9q3aYhX8l+syQ2ng08mZ86qCG8VQMbeM+T6VaZGiIxTG9ax/bwn97SpiTlRRUSbQFIOXcTqE0TNqib2rEmh9sNh2I/9ydptcVCpDk1bhiFPyEQRXJnqIXDqp2NoH2xBFct5dv6xg0T88NXquXQxBXnVaO5r15iqnioc5iv8ufC/rPN8ije6hZAZd4S/9hwnOcuCLjiCNp1a4J91jC3r95CkCCay+T2Ee6WzK1lBo1qh+GmUgJ3cpDiOHpUR1sqflEO72HX4EvIqkbRr0wDt8ZkM/SaESZ89RjUnZgi4zYPjMo8J4ekyWyEmUh4JmGwOtidbmH3RxNZMK4kWB9YSXEgVpYym3gqGVFHTobIKtXQ378JNip7euHFjnqWzS5cuLjzTu29qsbGxeflVJ06ciIeHx90HQKy4GAQcmFNPsmj1r6TW6sOo1lWvpipKWcfg+w8xeO8oGkl6rDw0h5Ur5w6y/5IPzVvUxrPEL1/MpOxbxzZFM7pGB5RAiqjyALVk5iiEZ8lwFL3chQRyLA5mxhqYnmgmRfLf/AcTZ3U3Gb383KihkxOokaNRXP0LKNlET2dZSTY6WJdhZY/RflOKShnUs9WsUwAAIABJREFUVskZUFnFszXd8S+IynQ96JmZmWzYsCEvlVKTJk1cb4J38YykbANLly7lySefzAsyEk0QuBkBh81EZnY2VpU3lSR/SKlZc7h01ohf7Uq4u/a773VLctitWKwOlCq3m+b6vLMT4MBmNmFTqFG5uEHgztZZ8k8L4VnyTEWPdwGBLLODYXuzWJJp459cOD8JVdMmyI16Pm6o5CBHhlTEp+jfbZvj6pW80Qbncqz8kWDms8tmzlmuV7HSM9JNTp9KbrwfpqW6i/p+JiUlsXLlSjp27Ejt2rXvgpNQfpaYnp7O6tWradiwYV6qK9EEAUFAECgLAkJ4lgV1MWa5JpBusjNsdzaLsq8PUZeEYaRKzsshKh6vocmLTL+dJllSfz1v5KV4I5lSGqYbLKl9/ZRMqK+jhqfC5SLfL168yA8//CCsarez8aX8TFZWVp7/rZRAXkoBJJogIAgIAmVBQAjPsqAuxiyXBBwOuKi3MeZQDgsyCkWn5PLk7yajt78bw2q5U9tLifz2NOd1XC5k2/gyVs+3qVaSrderz6f8lYyvr6O6h2sFHe3du5f33nsvL7JdqSwvzmDl8jj+60lLqZS2bt2KZPns2bPnv35ePCAICAKCQEkQEMKzJCiKPu4KAgm5Nt49msv8NCvXbsIlaRWtkfNSqJpuVdV5+ThLsuVaHCw5b2TKRRPH9df7gD4f4Ma0KB1e0j2+CzQpZY+UrmfhwoXMmjXLBWYkplCUgJTLc+3atRw5coTRo0cLOIKAICAIlAkBITzLBLsYtLwRkK6/p8camHLBRIaUsBPyohgl0flGLQ1dq6pwLyUHc7PNwR9JZt45Y+RAzvXX+/+toWZIPa1LRLtLwmbz5s1cvnw576pdNNcjIAV+SeJz3LhxSNVwRBMEBAFBwNkEhPB0NnExXrkjIJW5/DXBxKunDZzKjzyXbtKj3OW8W0fDQ1VKT3Reg2XMF5/jzhjZV0R8Bsvh2/o6uoRIdZnLtpnNZn799Vd0Oh2dO3cu28mI0W9K4NChQ2zbto2+ffsiVcOpCE2qEpZltpNpdmApUpNWeg/0VcnxcJPjoSoB35eKAEusQRBwAQJCeLrAJogpuDaBuCwbb53QsyLNUhDoI/2OfReu5dEQtdOsjVK996UXTYyLMxJnKrx2b+OpYGljD4J1ZevvaTAYmD17dl4tcBE17Zpn+syZM2zZsoX77ruP6tWru+YkizEryf/5WIaVXdlWDhgcGKx29DYH1iLeKJKftU4pw10pI8JdTitPBXU9FdT2VqIsCSfsYsxTfEQQEAT+TkAIT3EqBIH/Q0CyoMw8a+LtWANZ+Vfs0sfHVVMzOkKLRkqy6cQmRdR/dtrA9Etm0vLn4yGH90PVjIzQOXEmfx8qNzeXSZMmMWDAgLw8nqK5HgEpl6dk8ZReDOrVq+d6E/w/M5L8nQ9esfBzopk1OTYyLQ7SLHYyb57+9rqepO+Iv1KGp5uMRu4K+ga50aayGk9hCS1XZ0BMtmIQEMKzYuyjWEUpEYjPtvH6sVyWpRXWI+rgLmd5Ky98SziQqDhLkLxLz2bZeOxgToG/pyR9m3ooWBylo5Z32UWSp6Wl8dBDD7Fp0ybc3d2LsxzxGScTkBL8SymVgoKC8izT5aFJVsxdyWZeO2PghN5Ors2B8Q7q0Uop0T2UMgJUMiZXd+f+qmp0t5n6rDzwE3MUBFyNgBCerrYjYj4uQ0ByF1uYYKL/4dyCOUki79dILV2qla2wWhFvZECsgfT8NEtV3WRMqunOk7U1ZcZPKsnYu3dvpJRKorkmAckq/csvv+Dl5eXyJU0lbXk+28b0U3rmpVpI+wfLpvSdLLh3yC/QkKdL88Wp9D//pFN1Mujho+T1MA3hvm4ulxfXNU+RmJUgcGcEhPC8M37i6QpMIMNk5+PTBiZeMBWs8mEPOYtbeudZTMqySVH2zbdncqxIiqVHA934LlKHZxmlV9q/f39ensjhw4eXJRox9i0ISKmuJMunlFJJJpXScsFmsDrYmWphfKyB9TcUapCmK5Vt9FTK0ChkNNHK6eqjJMhdTlWdHE83OdLzUs7dLIuDHelWtuXauWCxk2V1IH1lbhSike5yXq/hzsNVVXirpBpjogkCgkBpERDCs7TIin7LDYG4uLi8SGzp+rFoO5Fl4/n92WwvIu7mhml4soYGpQukzpx5XM+Qs8aCKUvBE19GaIn2z6+v7OQdkCxpkqARqZScDP5fDrdq1SqSk5Pz9skVXSKkl6rlF01MOmPg+A2lYz1kUF0jp6OnkocD3Yj2UxKkvXVQneQfejzdwsokC+syrcTq7aQW8dmWEAbK4ZXq7jwVqqayRpFX3lY0QUAQKHkCQniWPFPRYzkjMGbMGBo0aHCdYJKu2dckm3loX07BaiorZaxq6kmMr9IlLCKxmVbqbs8qmF8VpYzxdTU8W6Ns3ACkiHapDniLFi3K2Qm4u6a7e/du4uPjuf/++/Hz83OpxUupkRaeMzLujIGE61PWEqmV86Cvkl7BKqIrueF2m5HpZ7OseQFKi1Ms7LjBmhokh8eDVLxZV0O1Ms4S4VIbIyYjCJQgASE8SxCm6MqBzWJErzej1HqicSumWdBuJD3FgHuAL5piPlKSrG8mPE02B3PijQw5bSgYqr+fkslRHgSVxSRvsmAp6OKeTensNxVeHL5c3Z1J4RpUt/mjfCdcpavbwYMHU7t27TvpRjxbygROnjyJlM+zVatWeXXbXaVJVknpOzcx3kBiEX9OLxm093NjaDUVbQJVaEvIzWVPqoUZF01sTLUQf4Nl9Y0qKsZESG4rwuzpKudDzKPiEBDCs8T30oEt9SALZixkd5oPzbv24JG29fAuoT+WJT7dYnfowGrSk5NjQ+vnxU3/HjtMJB7aze5DJsJaeLNx5U/sO5WcN4K6zWBejIhlo60Nz9Qzsn3VD6zenU5o20fo/WAosfMXcbnTEHrUdX5KoJsJz1yrg4lHc5l4yVxAaGINNS/V0eKRHwFrN2awf9ta9loa0Ov+CHyUVpL2rGKjI4zGl9ezxrM7Q9r4c2nPLg6ec6fZww2xn9zE0iXrOJluJSD6QZ7q2Qpz/DZO6FrSo2ElZI4r7Jv3F7Y2rYip5YvDeI6N81egb/0Mj9T3/ZuldfLBHF4vMscBVVRMDteWScR98+bNWb9+PR4eHsU+VeKDzieQmJjIxo0bady4MREREc6fwD+8RC07a2B0rJGEIlfg0i1D/2AVz4aqqeOpRFGCL6bS61qywc6KiyamXzBxskhuXH85DK2i5p0G2tu2rLoEWDEJQcAFCQjhWeKbYiJu2euMPdOc3g08sMkq0axTcyoXO/WOjczDK5lxvDbDekYj+TS5RrOQfGQXf66+QqNh/6GW9u+/AHZDClt+W8rGrKYMiEng/RXHaFC3IRGVNCirReJzbAoTzf2ZUuMCa345irZpHWSOyrS7rz6ODZN47mJPfnm5Cc6Oy76Z8MwyO3h5fzZziqRRmhWu5ZlQNar80pjW7ASWTx/Ne9uCGDfhNbrH+HF26Xt84ejGW7UOM26qnqc+7EzSbz9wPrgrXWueZ8n6M/hVrkWov5yM2Dh0bbohPzKfDX79+bhLDeT2cyx/fj6WQc/Qo0VVcg9+Q9/uH6N+4Su+Ht2OSje4sy07Y6DXqUKrbM9KbkwJ1xLqeWu/t5I8Vzk5OXTs2JGdO3eWZLeir1IgkJ6ezooVK4iKiqJZs2alMMK/73JvioUhx3PZk2svCPwJVMgYWkXFC7U1ebcMpfGnUBKf2WYHvyWamBhv5JCh0NTqL5fxbbiGR6qXjevKv6conhAEygcBITxLfJ8sJPz8Bo8vDmbi2GdpUU2HwnKZdd9+wifLLnHPi6N5rWcou959no/22FBom9P20ar41X2QAfXTmPnFISoHH2RS9mNsG9GAAws+ZOxnm9G2eYY3XumKYvtc3v18Mx4PDueT1x4i2A0yL/zFggnvs+BYEJ36D6BPxHmmj/2CfYGP8/knLxGjTWXznI+YtHA7WYpoer3wBFG5e7kc1Yu+LdxZP+5jjP3epbl+M/+dMIsDHm15dfQzNDJu4K1XprI10Ysu496i+YE5zFmdS6tRw3i8oYUfpk3jp30GGo+ZwewnG2BKPcmaZd+T3XI43dy28OZWE089/DAtQjyRYeXwstcYa36a/9Y9xXeLdhLc7Tm6xtTE30ONPPV3hj5+nlGbB1PPuZqJmwlPqfze0D3ZLMoszN+5vLEH3YNVBT+AkvD8ZfFkZu5S0LZ+NF36PoJ2yyS+dPRkSvea7Jr1LlNjfYjyaEDPl1tx6dufOBnYmMd6taKyTo4lOxO91cC21bP/QXj6sO+LQbx1tCot8aXTO6/Qpsr1pTEPp1qI2p1dcIof9VMyNUJLLS/n5vOUfAZnzpyZl0BeNNcmIJU2HTt2bJ7Fs2fPnmU+2SsGOwOO5PLLFQv52cHwkcOIyipeqqfFz710RGfRhUslaefFGfngrJGE/EnklcXVKVgWpaOuj3O/T2W+KWICgkApEhDCsxTgOqxX2DHvIz769gANh0/kySpn2XZCT3RMEKtmXaTr++1IeH0Qx56ez4iGFvau2cKRiwG0bp3I/KNedPfdz7CE/7CtRxoTXo7l0S+epJrDgCnxEF/vyKBD+wjSvppH1gsTGNhAS9qZrSyfsxr/x0fSsVoSSyf8iX+P+6h3/itGGwYyp+lJZn2aRrfxHbj07S+c969BYOpWLrQYxND7tPw05FVynn+foLhf2KNuQbuMvZz2DKXSiVWs0XXnzeeao9DLsJzZyi/zk2jzUS/ka75k0dlgHuv7IEFunoRU8SA7YQ+rvl5FwLNjaJnzO88Nf5tfdsQj1z3F0iOfErplDGPNg1jSM5CTGxfz8YfrcH9oAG8P6UQ1zVGmRM+h0aZp3B/gXOVZXOH5U4wH3YJUBSdGEp6rf/6WrW4taXpuH4lBMTRlDcvUfZjaMwZT4kY+fXU2vi9PZ2DtS0z/ZhfB93bmsdbVuWZDseVe5qdpg+kz4Y98S6oDm7kjk9fNYGizRD7u9D7qd19Bt3sZyfeM5o3ONSgas34q3UrYX4UBRjcTnnq9noSEhFI46YVd7tmzB8nqOXDgwFIdR3ReMgTeeOMNwsPD6d+/P3J5Cd5f38b0Zp028F68kaT8K3ZJ4nX3UfJVjAc+xb4puo2Bb3hEEp+Tj+mZdslUUA1JSts0INCNaY08xJX7nSMWPQgCeQSE8Czxg2BDfykJY0Ag9jPrWDBnBZmqABL/OoChZiWu/OVB3/kvoJk2htRXlzAoUk3qkfWs2raby7FKqrXtSAvlb/Q6fj/r791F3+XhLJz0AP5YuLRtDu99s5ZcmS+KxFh0g+Yyq3s10s5s59dFmwh59jXasoPhb3zLZZmKAPt51ngP5fseF5j+VxSfv96AE5//yCltIN4pWznbdCDD7tfy4+BXSX9yFPLfPmBxXCDVHVeQ3dOHl+/z5sePPuDTHToGTJvGgJDzrPvuMm0mP0PtnAPMmzSej1el0+bVj/liSFOskvCcvYqAZ64KzzduavF8nnmPhmCxKNAYD/HZqA1UH/403WNS+aTxXGI2T6VjkfvkESNGsGjRohLfpaIdSkm1v/766+ui2m9m8by58JzD9kpPMKb2GT6evxNb2mFSW47myz5NsOUcY8UHs9AOnswjPqf4dN5uAu65j+6taqCRgn/sNsy5yaz9+eubWDz70dE4l/sHGZi08glSfvqOP7LbMP69rlR3LxQKxRGe586dY+7cuaXKUOq8V69eLuMzWOqLLecD/PbbbzgcDjp06IBG42znlkJ48VlWhh3Xs7qIS0uwSsbWJh7U8XF+WrDLuTYePZDDrixbwZV/A42cryO0tCzy0lnOt19MXxAoUwJCeJY0fkcSa8d8wL5mvbjXM4WjB47gVqUWluRMghs3o4rMiiYymFMjR+QLTx22jFMs/uZT5u0JYuSYATRKns1DBzvyZ88sJr+2n0YvdiTE0wNP0xlW7EogtG5D6vk5yNFG0qGB53XCs71XHHOnrcfWIJzIGt7k6D2oE3CW7z89Qf2+EVxcvhNTeHNivHbxa1YE3Ztq2DBxLsFvTqDqmZXsMEfzYEMvrCof/PTZZCltZB/4mTlbIxkxzJddX+2j6tAeNHQzkaXPIev0JqYvCWLKT88Rkn6K35d9T8Y9w3hMvZVXf46nZXQzooK0KCpVx7FrIuNzezEmKJ6NBx3EtPJk/6KzNBjcgw6BexjWN5HXNgyirnMNnsW+av8xxoNH/2bxlIRnPyY+EMC5td/w4mvz0A36nO9faH6d8OxWXc/+ZcvYmKQmomkEARoVbjYzbsFVid/67d+F53OdcFv8FqO3pOGnlmE3y/GL/A8j332ZLmHeXJOeR1ItRLrAVXtJf41Ef6VLQEr0n5KSkueX6+3tXbqD/UPvUlaGeWcNvBNrJLFIQNG8Ohr61y07Mbz1kok+x/Rcyo90l6obDamiYlx9XYlF1JcJcDGoIOAiBITwLPGNsGO8+CczJsxkp74q7fs8Q89WXhz9eRGLfjuIre5DDH+pA7mL5pLV7VU6V1eDI4czm9awI9mT1g+0w+/8z4w9G8Xkh4I5+sscvl68F1Xkf3jm2XYoDq1i5tKNJKiiGfjaULrU0pFz+QR7th6l0n2P0tDfQeqhtcz4YhkHU7xpPeRlBrb24MjKOcxZsYUTJ91p/dxwhvb0Yf3Mmaw8Y6NqQA26jxpGA8MeFny7iK2XfejYtwetrHuZ+f1mUowhPDJ6JI/XzWXtd9/we1YVOjf04uCGTRxL9KL1CyMY9kAdFIZU/vx9KRvSYxjUARZ+O58dRxPzCLt3Gs2b0Sf4zXo/Q8Oy+X3+PFbuyqLuf55g4GPRGH+dwODkPqx8qXHBNXSJb80/dPhPV+3D92XzXXqhj+eCSB19qqgLImtthivs3b2Bk17teapRADJzEtsWLeBgaFdeaF8Xu/Eify1bg/qB/twTrMJuuMz+P35k7o9bSchyUCWqKwNf6IT19EYOe7Tn6ZhAZPYUdnyxCVuLQI5/e5B67w2mXbAbxtRT/LblAI6a7ejaOLjgun31OSMPH9MXrKyHv5IpEVqqewqfNGedn/I4zokTJzhw4ECexfPGwgnOWk9Cro0xJ/R8l2wpGLKhRs5f93qXae10i93BiH05zEgpnFc7LwWfRWiJ9HO+FdZZ+yHGEQScRUAIT2eRdoVx7FfY8fkKTmnC6NK/DYHqEo4TdZi4fHQf+w6baPhIG0KLm4DZnsL22d+T0vF5utV2kXRKFgdjj+Qy5XJhOqUptd0ZUkvjUlaPL4/l8uK5wpKeTwer+DhcS4CL5Bp1hWMv5vB3ApLP7+rVq+ncuTPVq1d3OiIpmnxdkpmXjuqvS2O0PELLY2VUAKEohP0pFmL2FAbtBShkjKvjzqCaGvKTWjidmRhQEKgoBITwrCg7WZx1OAwkHoglXelLjfpV0Zb4X1ApgbwJg8GCUqvDvbh1JR0mMlINqP19XCqB/Ow4A8NiC0tSDgtyY2x9Hf5FfCyLg700P9NsUwZ7iqSAGRF6NYG8usT3tjRXIfp2NgEpEGzcuHF5fs2NGjVy9vBIgTxfxht5pUiBhii1jHWtvAlwge+XVEDi0R1Z/F6kstGgKio+DLsaZX+tSf7hs2bNYtSoUU5nKAYUBMorASE8y+vOiXmXGIGbXbVLLme/JJp49GBuwTjN3eUsauZJLQ8nO6H+w0ov5lgJ2VoY0R6kkPFBHXcG1io7/7gS2xTRUakSsNvt9OvXjwEDBtC+fXtkTi5Mnmq0M/6EnumJhTcK71RR8U6kzmWix3+IM9DzZGGO3Ie8lUypryWiSGqlK1eu0KlTJ/bt21eq+yU6FwQqEgEhPCvSboq13BaBmwlPqaOjmVae2ZfDHuPVpNJSapX59bV0D3F3ieu2G38Ym2jlfBYuom9v6xDchQ/NmDGD+vXrc++996JUOtcnOD7bxshDuazMKvShXtFQR7dqasqg2utNd1+aY60/Mwv+raFKxmcNdbQvEmAohOdd+MURS75jAkJ43jFC0UF5JyBdO0o/vO7u11coSTLYee9oLrOKBBkM8FMyvYlnmft5mm0OntiZxfJMWwH+rpXcmBupu+4qsLzvjZh/6RH4/vvv8fT0zLPYqdXXFyYovVGv9rwlzUrnXVmYJGfP/HaotTeRt6y4ZSPp1zeJfv47kHtT595+jBn7Ap0aBOBmS2P/4qmMeus7Tlp0NO3zGuPH9CPKX07aoZ8YNf88Dz/9BI82DLouF+4/rVW6bm+8IYPj+QnlpXuOryN1PFutkFXZCU8HtozjLJk8jrcX/InRXo/eb3/I2y+0wC8njh8+WsyZoFY8M7AtwZpUfn+lPz80nMynz0ShRc/ZP5cwfVs2XTpFcvjTOFpN6k0Tw0ZGPv82a65Up+9rbzOiZzMqiVr1pf1VuCv7F8Lzrtx2sejiEJDSvcy/aGLA0VwKC+nB9iaetAws2+jWjQkmeh3Tk5r/oyjVln4r1J2REdriLE18RhBg9+7dXLhwgQcffBCt1rnnZuMVC/ftKgze6aKT801TLyrfpBTv9VtlJXHFMHqlvsjGZ2sQt3kZi3Zk0Kp3X2od/4a394bw9vDe1PfO5ejaNVyp/xjtQ3LY/tUHjHp/J00/mM74fs2KlZhe+moN2ZnF7CKZLSbX1fBSTXfc832oy0x4ms6zasKn7K7+EMOeaoef8RR/LDlLxIBOeB3/jXdGv8s6317M/XAYLUNz+HlgJ/r/EcW0n6bT0/8Ms997jZlpTZn6Zmf2fXiaDjN647V8CF9UnsSUtkrOnsmgcpMoAlVlW1xAfE0rJgEhPCvmvopVlRCBYxlWXjmay+9ZhZbFp3yUzGpWdlbPdJOdoQdyWJ5mRUr4IuUmiNEpWBCpJdy3bAVxCWEX3TiBwLFjx5Dyefbo0SPP8llaTfIflW4UrvmRSv7TqxLNdD+YUzBkTy8ln8V45NVk//+tUHhuGhSJLDuO5d+sJd3Li4ytZwkd+BSPtwzBrSBhhwNT4l5mfv0HqTkXOe7ZmveHdqe+/639oKV5vrU/m0lJhWmVxtfSMLKWO9r8AcpGeNrJPb6Skcsz6de/O/eGFub1xZrO3uVLWLvtBKdzAmjbrze92ur4Y/Bg9jTpRM62NKpF68iIvcS58HB6tgjJF579CDvxBQPmWHhyYC86xtS+Wsq4tA6F6PeuJiCE5129/WLxtyJgsDr4LM7I+Hgj2fbCe8GvarnzbF0txQ3cv9U4xf13o9XBbGk+54wk5Vs7JSPRyMoqxjb0cPp8ijtv8TnXIyAlkJcqdkVHR5eqxVMStZIv6TWrqpQnc/EFE/2L5J+9XeGpkFLEzVjJ8YvnWGMIZciIx2hb07dQMDmMnP9zKTM2JNL83lqsn3GQFm8N44mY4LwXtv/XpK/7jJN6hsUXZra4mfBs0aIFkr9saTbJFaJNmzb5Q1hI2DybL+Iq83y3LtT2u3b178CcepyFs5cR79uYqJQ/2e13HyP6N2D3yOGcH/QZMYdn8eXWSjz3XG02nkiheWTlfOH5LG0CrBxas4Dvlu/Du92TPNezPdWKmxKvNBcv+q5wBITwrHBbKhZU0gSOpFsZeVzPuszCQIgwNxmzI3W0DFQ5LdBIuvrfmmzm1VMG9uUWWmBjNHLmR+uoL6ydJb31Fbo/k8mUZ/FMT08v1XX6+fnRvHlzPDw88sYpMeE5sD6mpCP8vGAbFm8dJ+IyiO7Wla731MxLy2Y15mI0ZbJ9zlRmrEkmqkMdzi7+A8PTHzHvpTZXy9b+nyYJz89O5PLy2cI8uTcTnmFhYXTr1q1UGfr4+DB16tT8MWxc2b+M6ZvMPPDIf2hRyw8FNozZWaScWcfkD2ZxqVZ7ovU7+Sn5HqZN60XG+29w6aXveLZmLpcug5/8CFM3XigiPHtS5dB+DM3aEnhpE8t+2kvdJ1/lgVrOdcEoVYiic5chIISny2yFmIirEpACeWafvWr1TMwvoyddQXX0VPBuXQ2tnVDDWRKdu9MsTIo18EeGFUORoIy5dTU8VUtTUFHJVTmKeQkCEoG8VGWXzXk10a+1f2vxbDFHxtNNKuMmV6OrEUH7Dk1wP7yJDccTSM3Wg0xNcK0omkR6snPxHHZkBVIvSIsjK5aNpxoxfeEIGnn9/0j+q1ftOUxKKkz55BpX7WDLjuePlRs4djGJbKMZZL7UaBBJJct25i+Np2Z0KBqyid2ZQsNRz1Jn8XSShi9gaLRUoMNB7pn1fLihqPDsjsfPs1hyHlQyGR5VwnmoT08i/YXrjvjWljwBITxLnqnosQISuKy3MfGknjnJFnLyI42kgM8OngreqqOhVSlaPqUfwH1pFsafMrA283rROSDAjWlRHniK6NMKeOoq7pJuDC5q4S5naXNPQrS3ypHrwHBuB4s3nASZCs+AmkQ1aUDNQC+Ulgzijxxg59HzmBxuBNaMJLKeN5mJKeiqN6CGnzvkXmTHhstU69iY0FuMJb3sPbMjk4VF/Lv/G6blxRrqglyjZePjKZ0LO+aMBI7s28+RC2nY8aZGZBRVtJmk2KvSNCIINXoSDuwnwSuEwMTTGOu3I9zvqti2Zl/iUGIuAb5arhzKIrhlbfxN5/hz/S4SbL7Ua9yM6DoBqIWTZ8X9EpbhyoTwLEP4YujyQ8DhACnQaOSRXDbk2Lh20S1VHW3nqeDNWhruDXIr8eTX0nXfXylmxp82sDHbhrGIpbODVs7CZp5UvuWPdfnhLGZ6dxA4lGGl375sDuXnU9LKYEtzL2J8lbf0vXQWIbMdQtalkyy9+QFS5ogvG+joWU1dMMeyE57OoiDGEQRKnoAQniXPVPRYQQlIvz8nMq0M3J/Djvyk8tJSpQDX+mo5g6uo6FPDvVipWoqDSMojuDzeyKvnjKSaHXkR7NfafVo5/43yIMrXuYn/y2LfAAAICUlEQVS/izNv8RlB4FYEzmbbGHU4hx+L5KFdUl/L46GuUZxBmv/JDCvhOworgzXTyJleX/LrLrx+FsLzVjst/l0Q+DsBITzFqRAE/gUByfZxKt3KE3uz2Zfv7yk9LoUpSLEKvb2VjKqtISbQ7Y4sNwdSzUw+YWBZjo384PWCWbbTyPk0SkdDXzeXqfLyLxCKjwoCpBntfHhKz5SEQv/JtyureDfKdUpmzjmp57m4woj2Hv5KJkdoqelZ+LInhKc4zILAvycghOe/ZyaeEASQLDb99maz22i/rvrKNTQv+Cl5tJqa5gFuqOUy3OSgkMn+JhSlq3Sbw4HFDjlWB0fTrSw8Z2RJhpWcItfqUr+SG2cbnYIJ4VqaVRKiUxzD8ktACtj76pyJkSf1XMsVEa6Usam1dzFyeZb+uq12Bw9vyeQPw1WHbsnV8aUQNR/U017nTy1lBOjVqxdr164t/UmJEQSBCkJACM8KspFiGc4lIGnC05lWPjlt4Id0Kyk3miUByS4So5bTzldJmJeCqh4KvFXy68RnhslOssGe5z/6W7qVg0Wu8K+tSPrR81fK+I+/klE1NNT3VQpLp3O3W4xWCgS2p1gYfiSXvUXO/Px6Gp6qfevk7qUwneu63Jpoou2B3IL/Vk0p40Mpe0SN68vqlvY8RP+CQEUkIIRnRdxVsSanEJDEZ4rBztIEE4sumzmmt5OZH4hQUhOQKvO18lDQJ0hF7xA1/u4izLSk2Ip+ypZAksHOWyf0fHO58Lo9RiXjt1beBN6yglHpzT3bbOfF/TnMTyvM23uft5LPI7RECJ/q0gMver5rCAjheddstVhoaRGQrg1PZNr4McnMpisW/sq5Pvr8dseVouUb+ynpH6giys9N5Om8XZDiOZckIKUrmn/ByNunDVwq4i89MUTNaw10TivMUBSO9N644pyR508ZyM5/ifSSy/Ku2d8O0xTUaHdJoGJSgkA5ISCEZznZKDFN1yegtzg4lWVlc6aNvVcs7Mm0crzID2pxVhCultPcS0G4j5LOvkoa+ChRS2ZP0QSBCkjgYq6NF4/p+Tm1MGdDLTcZ8xrqaB2scvqKD6dZePmYns3ZhSnTonQK5tTXElNJJFN3+oaIASskASE8K+S2ikWVJQGpJOBlvZ0LRjun9La8/x+fYyPZdDVQIc5oR8r/WVUtzws4ClLLCNbICfFQUkcrp4ZGTqC7HJUQnGW5jWJsJxDIszBeNPH6aQPx+d8P6djf761keoSWMB/npQtL0tt4+6SBhclm8mOK8FbIeCtUzfC6GvEC6ITzIIa4OwgI4Xl37LNYZRkRkESoyQYGmwOzFMIO6G1XUy9J7pqSLVMll+X9qLkrQCmX3VEapjJaphhWELhtAllmO+8cyWV2sgV9fiYHKYND90puTAnXUs3jVtWMbnvoggdTDDYmxhqZnWgmJ/+KXfpu3u+hYGFTTwLK0Of0zlcnehAEXIuAEJ6utR9iNoKAICAI3HUEzmRa6bw/h7hrpkYpK4QM+gS6MTlMS2Vd6YlPKafopFgDnySYkKoVXWtSYYgdTTyICVCJl8G77kSKBZcmASE8S5Ou6FsQEAQEAUGgWAT+umzmwUO5f8sM8ZivkonhWup6l2waMakMbqrJztTTeiZdLIyslyYrWVzn1dHQp07Zp3YqFjzxIUGgHBEQwrMcbZaYqiAgCAgCFZnA0jgDL8UZSb4hKK+9TsGI2u60reSGr0qO7A7i7STBKRVrOJxh5dNYQ16xhqJNypk7IVTNC2HaioxarE0QKDMCQniWGXoxsCAgCAgCgsCNBJbEGxkTbyQuP9io6L8Pr6zisSoqwjwUVHJXoPwXaW0l102pYMPJHBtrEs0sSDQTd0Pe3WoqGWNC1DxXWwQTiZMpCJQWASE8S4us6FcQEAQEAUHgXxOQysf+eMHI1AsmdmXb/vZ8DYWMzpWUNPV3o5FOQbC7HF+1HK3y+pK0kmXTaHOQbXFwyWDjUI6NgxlWfk+xcNzs4IaKtIRp5LxcTc2T1d3xlBw8RRMEBIFSISCEZ6lgFZ0KAoKAICAI3C4BKRvEX1eszDxvZEOalcs3KUmrk0O0u5xQrYJKGjkebrK89GTXmt3hQG91kGl2cC7XxkG9nbSbVBbzlENrLyXPhah5IEglROftbpp4ThAoJgEhPIsJSnxMEBAEBAFBwHkEJI14SW/j10QzCy+Z2KO3Y7zRTHkH05Hi5CXh2jNYxcPBKsK8FCJ37h3wFI8KAsUlIIRncUmJzwkCgoAgIAg4nUCu1ZFXgGFjspm5F03sM925+gxTyugbrKJLZRXhXgo83e4sYMnpUMSAgkA5JiCEZznePDF1QUAQEATuBgKS1DTZHGRYHPyZZGZdkoVZVwrLbBaXQW8fJV2D3GgZqCJILUdzg19ocfsRnxMEBIHbJyCE5+2zE08KAoKAICAIlAEBSYjqLQ6OpFk4mGblvN5GvMHOL7k2suwgXaO3Vstp5aWgqkZOlK+SMF83/N3leVXDROhQGWyaGFIQyCcghKc4CoKAICAICAKCgCAgCAgCTiEghKdTMItBBAFBQBAQBAQBQUAQEASE8BRnQBAQBAQBQUAQEAQEAUHAKQSE8HQKZjGIICAICAKCgCAgCAgCgoAQnuIMCAKCgCAgCAgCgoAgIAg4hYAQnk7BLAYRBAQBQUAQEAQEAUFAEBDCU5wBQUAQEAQEAUFAEBAEBAGnEBDC0ymYxSCCgCAgCAgCgoAgIAgIAv8D57yWsEBuHxQAAAAASUVORK5CYII=">
            <a:extLst>
              <a:ext uri="{FF2B5EF4-FFF2-40B4-BE49-F238E27FC236}">
                <a16:creationId xmlns:a16="http://schemas.microsoft.com/office/drawing/2014/main" id="{0F48CAFC-5E39-4D7F-A8B6-35FE540D1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AutoShape 4" descr="data:image/png;base64,iVBORw0KGgoAAAANSUhEUgAAAp4AAAN+CAYAAAC8RQulAAAgAElEQVR4XuyddVxUWf+AH4ZGugRRCRUVDOzudu3u7i5ExcCgDOzA1rWxO1BRTFTEAEwUUbobhpn5fUB3f7pr7O67vu/invsvd+79nud77vDMOd9zrlJkZKQCcQgCgoAgIAgIAoKAICAICALfmYBSQkKCEM/vDFlc/n9BQIE0M5mYqBhSsmWfBKAk0aaYTQn01SX/i8C+fE+5lMzUJGJjE8mUylHRNsTMzBTdz8SpkGaSlJhAQnwquYCSRBUtXQMMDfXQ1lBDovT528ilGcRGR5OQmv3/J0g00Dc2xtBAB02VfxiTzzVDIScrJZaoRBlGxczQ01AGckl+84YoiTFliuuj8g/KrEKWS1JcLCkyTcyLGqKh8v/JUeSm8DYsBqViVhTXVfsHRf1jhiLLTOBlRBqGJUtgrJnfb8Tx7yWgICspkohECeYlzNBR++2XpgJpejzvIuPIkErQ1DXG3NwIzY+e32+zk5Ly9jXRecZYWxkgnvD3xJQyMzOFeH6794gzCh2BHCJu7mPuNFcuxqhhpKfOL0qlrlUHx82LqF8kkRSFASUt9FH7kqn919otI/3NPQ79/DM+Z+4Rk5ZOnr49ncfOZHznihio/vKlKCcnJZJHl4+ze/8p/IPeotDK1yxVDKwq0ahjF3q1a0JpQ3V+754KMsOv4zJrNjuvRWJqqIOqRE5utjZWtRvQrmMX2jWuRDFdtc989lMQCmkWKakZKDR00NNS/6Lofg98Cmk6QQfcmLg5iXGr3elRQR9kYezt3Y2JWpN4uH0AZn/DjeXSdJKSslHV0UdX86+qrILcxJfsXOyKT3xNPN2H4WCi+mt0ua8OMKTRXDRWnMS7S2mECv0NifviJWQkXl9L3X4XGH5gF1Nr6H3Pm/1A15aTnZJIco4qhqZ6P5A85RG4dTx9vdXx2u9BGyuNT3OW847zK+bi6hNIqkyH8g36Mm32EKqa/v/z++0kR3JwaGtmRU7h9MlBlBYP+HvxVCgUQjy/3XvEGYWOQA5vru9m5sw9KOp2p2ezUhT5YGISZW3MLTW5tW0jN1WaM31yO0rr/pkvk+8BI5Nnp7az+lAw5nUbU6VoFte93Vn+tCG7z6+gk7UmoECW8Zaru9fgsekqcss6/NS1CfbGamTFv+KO/2XuysswZPREulU2+bx4vvbH2dGTIK1aDO9aG1MtOWnhQZw6eYEHEdo0HjGZ8b3rUVLnazwU5EQGsWvfFSQObejewBbtX8X4e7D5zTWl6QTuWcAY7wQmei+jd8V88XzJrq7tGa3lyPM9g/8G8VSQ9voy2zbeoGiPkfRw+BzPP9bW3MTnbHN1YV9cbZYtHfXJP67csL30qz0TjbUX2N69zK8/jv7YlcVZf46AjAT/lVTrcZbRRw/gVEv/z338X3t2Go99vNkQVAbHhR2xLASTIn8sVXnc2ziKbuvUWH3Ei3bWH4ungpyQrbSuuwC9Ka6MrGmMurYxtpWrUFznz9hjJPv7N8HxnSO+F4Zh+2c++scaUSjPEuJZKNMmgv42gQ/iOfcsloOdcepbGb1fhwAV5CSHcfHwCZ4oV6VHl7oU1/mrI1rfjuSPnZHJq3sPiJYZYOdgi56alFd7xlB+5COcT55iTiMTIIs3V3Yxa9pmomoOxG1GX2qV+GXUJn9UIoonb5LRNbPG2kTrK+K5iqgKA1gy5SdKFHyJykh+fYf9qxez8aoafd1cGd28FJpfmK4HOelPTjFy/Ba0Ok7BY1h9jDT+i/+N/kviGR/gzfDeG7FefYilba3/shQK8fxjT8D3P0uI519jHIevcx86HGzCjeBZOPyvvyr/WiM+86mviaeM+HPOlOocyJKbhxlRWfsv3lWI5+fACfH8i91JfOyfTuDr4pmb+oYz27ZwW9qEceMaU0xDSsKT6/jsOsjVsCRUdUpTqbI5WioGlHGwQ/eNHwdfmdJ/cAcqGGuhpJARdecQaw7H0GLkYBoXS+PqtoPczVZGI+UF159FY1h7HPNGVUX24hbHfU5y+0ksqtZVadmxE62rlvxNPaWMrMwckKiioaGKkiKRawt60XKZGiuv7WF4JV0UGa854jaL2ackjF+1kMH1rdD4UyUCCjILRjx/K56APJd3gT7MnbCKhLpTWTqvK1Z5r/E7eZSDvkGk5qlTulF3+nevg+az82zzWs2WK2GoFC9L5VImFO/tgleHUiQ9vcL+/ae4/SwODYtKtO7ejVZVLCmi+hsxVeSSEHaf88eOc/lhOOm5BpRt1JZ+fVpRSgdyU6O4f/EERy7c5k2yMsUqN6ZLj7bUsTZE6Y+Kp0JKamQol44f5fyd5yRr2NCkbSe6tKqMUUE8CqRp0Ty4cpJD5wIIT8jFwLoaLXt2xD58J05rThBw4wVFqtWnSpladBrYj/b1LNFIf43/yUMcPnGPJA1j7Bp3oHPrutiavpd9RW48If5n2Lf7DC9zVSliYkHOiztEGHT47Ihnnyrjedt9KE21EnidrEnZWs3p3LkJdmZKPDu4gmX+lkxa2JeK+vk/EuRkhN9i05araNTvzICmtmh9qDlT5KbyKvAiBw5fJPhtKjql69K9XzcaljFGWUlBXmYsQRcO43P6JhFZOliWscHCWAtlDTs6DWyESXYkd04f5vDFO7yTGlKhbhu6tq9LaWNtlJWSCdjsxu40e6pKwrh5OwyZWXmadu5K25ql0VN/P5STlxVFwImDHL18l7cpqhS1rUX7DpVJv3SE06otcJ3QFKOCHzRS4kKvsvdQEIYNO9Gpng3ayh//0lGQnfyGO+eOctQviKgULco26siA3o2x1lUjNz2cC7u3cltaAtOkp9wPjUHdpiYdenWjuV1RVPKfC0UeqZGP8T18FN+AZyQXKUFZ7XBWb4nF8ezhT0c85Rm8CfIveE7vvkkk18iBbkMG0sGh6Pt6YVkmkSHXObz3JHdfx0Hx8lS3MkJFVYNitdrTupSc4CunOHjmJq8S1ChTrwXduragolkR5LmpPDh/AJ87OViaJBN8/wnx6tY07tiD3s3s0Cmoq86vJ4zl0dWTHDx7i9fxuRhYVaFFjzaUfrKPlbdKMXF+byrofegDr2+wYfM1tBt3ZWDj0r/WDSvyMnj70I8DPmcJCk9AYmZH0y696WgQhJvXPapNcqRnRYP3X94Z4Zzd9DP+GrUYN6A+Gq+vsGPnUQLeZKJtbEujjp1oVU7GoU2bOeRzkEsRprRoWxFr8/oMchpCDYNMXgRe5tjBCzyKykTPrhGde3akURlDJLIMwq6d5bTfK9RNlQh5GExMig4VW3emawMDnvud56LffeI0LKjZtic9mjtQtMjXjDaPpBcBnDp6nAsPIsiTW9Cw30B6tLDDQEVKdNA5dl8NQ19HmbCbgbxOV2BRqz39erelkumHkcy8VF4HXeXI/lPcj0whz6QSpbMu8/PtUp+OeMpj8F/mwdrTZ/DxT6VGq/rYWJWiXvfh9K0o5/6Z4xzye0hipj6Vf+pEj3b1sdbLjz1/RiqW4BvnOXDCn1fxuRhVKIuy7xoOMV+MeH6kDEI8/+n+JOL7iwQ+iOdkV66m6GJhXIT3/59/wvO4I1XlT9no5MSZvN6sXNuLknGXWTDFnXNJelSvUJS0Z/fwf5qIeeWfGDywLUUfbmNeoDXL1zjRzFIfiVzKsyPz6bPwBWO2rmOIbQxbRkxm8fl3WDevRSmjXBKi6zHJzYbzriu5JbOiirUOKa8fc+N1SSatnseAKqZfaJuC3FfHGNp0COftXPE7OJLymkrkvruN+/R5nFBpjbf7CKoWK/L5WsysMI4s8GBzhANu64dRWeeXkvaviCcKsmOD2Th3Ojvi6rB8+STKvzvK8lNPUFbXQiX5CX7XXmE1wA2nJgpu/LyVVT53UbWrR6vqVpg16MOoevrc3bOYHSGqmGlm8iroLk+LNGeR6xgaWxv8f/2iIpe4J5dZ7baCUy8V2JazRDcvjke3JAw/upP+lqlc2eGOy8brqNrYUcYwjxd3HxFbrCsrt8ygqXHeH5hql5MZE8y+VSs48FCOXWULlBNfc+daPA6zl7O4R3kkGVFc2bGYBZuvIbEsRxlTFeKfh5DQfhE7qrxhs88Jjuy7g2G7PrSuVJE6LZtTt6ycK4udmX1VSt1qZdHPi+L+g3fo1RzI7GmdKKubTtDepYz3PEVOyQrUsNQmLeYFd/yeYdZ22mfFs2eZwVy3rkXDhuUwlCURFvwWlRoD8JjfmxLPN9K1+35qeB/Arb0NqrJE7uxwY/zOZAa5zWFw7ZKoF/z4UJAd95xzPtu59FYdI0kCj24EEF56BHtXDsBGTUrIiWVMmX8ceanylFRP4UHgI+KKWFGrWl8Wru1J8vaZTN/+jnJ1y2EkTyA4IAKDVsNwGdsWK/0E9g1oxBBfcKhWi4rFNEh+85znuRWYsNCJXrVLoqGI4eziaTjteoaZnR1WejLehaZRsd8gmuadZeiydBad28CAskWQZ0ZxcaMHi8/JGDR/Fj1qFOPTao1cIh9e5tDOs0TrGkDMU/yvxFBh5jLW9K1MTsI9VgzpweJgHao7OFDKCKJCgwnT/omVm6bT1EKTzNggti+Yi/eNVGzsbSmqmc3r21e5EmKBy7XTn4inIvU5h/cc5U5YGtraOby4cZWryS3YdnwOjUyVSAi9yPKFK7gYqUG5MnokPw3k5rM8yjeqT8t+Y2ieeYblW26hVt6e4hppPL93j4hyo9jt1Z+SeXGcXDGGvkuCsKtehQqlDJBGPScgzIQhq5YxvUkJ5Jkx+O9agst6P7Ash21RVRJehBLf1oX9NYPo1fsItb33sfAna1TzEri9dRHjdqczwnMOg2qW5P3vujySwvxZ67qCqxklqFHOgNzEt7yyHsDWvsp49BjD1eru7Hdvh4VqHrF39jF+/H70B87AvZOCVd3GcLF4U5pUMCQ3Ng61Mg3o8VNFXl07w4ntG9gebM2oiU2xMbSlebdmaD7yYcmGUyTpl6J8UQlvg+9yNbImq3xcaG2Wye2tHkybvoeUilWpVM4MSeQjzgcnYWqohpJeOWqW1SbxZTAhyaUYPn8Ow1uVQ+dLC3cUCdzcup1TL5JQ11YlJeQG/k8MGbBuFWNqFeHZiZVMnLeBUJWy1LO3wUAthZDbwag2nMkat57YFskizG8v89238TivKFVtzZBI4wg6e4lYk56fiqcigXv7D3D87G5c98TRcUwfqlsXo1ylckhvH2LftVjMK5TGUBpN0PUApK3c2Tq7NeayeO4cWo/ritMkFbWhbEk9FPFPOXfmJko1VgvxFOL5F11GfKwQEfggntPWEl60GnUrFEW9QDzL0HV6X8rmPPlIPNuTe3Q+AzxjGbrehQGVTUl/e5FFIxfysp4L3s5VeLF0GpPufUU8y0Szefh4VtOcje5DsTNWR5qeyaMTS5izT5Wpq6fS3LoIsvgAlvQZz9G6btxc3IHPTuDIojm/YAQ93FOYfH4/zo3NUEFBZpgfMxxdCSrRl82z+2BrrP75fKQ+YGWP4SwIrc/BQDeaGP1Su/Q18QRp0ku2u01jxdNyeHk5Uc9IRg4qaKirgTSag86DWfG6J9t3D6b461OMnbwdrfYTWTioDkbaGqgrS0mKS0FJSxt15VxeX9zAuEVPaO86j9FNbfhlNl6e/o7Ta11ZdgEGzplEewcz1Mgj/e0rEk0qYJZ4irkjPIltOYOFI5pgoSEnJfQYTgPceT1iFxcn2BHyrRpPeSYvL2xh4RJ/Kk5bwNAGJVDNi+HCwpEMOl2PcwGzsA47wtzxq0htM515QxpirilBlhnDszgdqpXVJ/rWZsYM2IqV117cW1ujpqZMTvBeOvf0obrnYmY1K4lyXjL3D61i4Y4w2rouY1jxYKb2deNFndFsmNEWU3UlsmND2ebhzpmcZp8Vz741piNftJ/1fSqgQSavL2xm3LzbNHRbiksbVbYN7MKKpEHs3DeOCul38Jjuzg2TTqyY3YdyJhoffnwoyMvNJDUlE2VNLVQlmYTsnUt3TyW8fJfS3iSKrWMGsjmlOyvXDMReIxbfZbOYdtWS5Zuc+MksGKd644gdvwWvfhXRUqTwYN8ypm7JZNTaufStKsenf1Mcw/qyc99YqhuokPnsPDOnbyS9+WTWTmiBzjNvWrbZQvn5a5jXowK6ygpyEmNJkBhgrhTE7Cb9Od1+G7e8WqLy6gpLHJfyxHoQHnO7UEb3N6NdChnZmSmkZUrQLKKGUs4zdg4YiKeZI/c29UMz4R7Lh4zirP5wlnt0x1ZbiZS7O+k1bB92btvY2M2Kp8fcGOESSIt5CxnZzAZNiZTIi8tpPvIW404c/EQ85dkZpGRkg1p+P1aQGbCa6q0OMdT3LHNqSwjY6YHzjnDaOs9jQB0L5M8O0KfBHFS8jrGptYyf3RYTaDEYt4nNsFDLI+bKGloPu0xfHx+cq0g57jWZGecMmb98Bm1sdSHlHkt7Dme7vSuBG7sheXKMuaMWE9fCifnDG2OhpYwsM5rn8TpUK5PJ5gHdWZM2iJ17xmCXeotFUz25Y9GNVbN7Yvvr853D29t7mDF5I7ntnVgwuBEWWkrkKGlgpA0Ptoylq1c6M39ez9AKmZz1dGLOdRPmrHCmDadoUHEWxRZtxHNwA4ppglyiiqaGGgpZNL5zBtLtaCMu33Okcr7lpr/iZ08vzqRWwWlWLyqaqJIbeYGJtfrzavYlzo4txaOtbjh5v6DtokUMqW+JatpdFnfpw7KcwRw9OoU6RqqkPb+M29yNxDgMZoljZ2z0v1BbLs8iKTETVNVQV1MmL/kKs5qO4NWYQ+wfb8/b4yuZsCiAGpNmMKaNHboqebzwmUkvjxgm7d7CcKu3rJ/typHUysycPZCaJfWQyDO5vm4co/eb/KbGU05eThbvTs3Ett9TVl3bwwA7NWLvH2X+iguYtR/N+A6V0JPkEHF8Fs0co3E5vY2uWvfwnL2SUPNOzJ7UkbJG6ihyw/h5UCcWZzgL8RTiWYj8SYT6Fwl8fao9Kz7kI/FsS+rumQxaq8Q8H1e62xqQEeuPW48pBDq4sHlZDZ4umsjEPyCe6/W7c8B9MKUM1JFmvmX/rE70XxmI0m/rJSssIOj+bCr9rthcTmrQTnp2ciGsxRKubuxO0Q+flUYF4OE4m8PKrdjsPurLI55fJPY18ZSTHnmPVVNnckGlM8u9hlNROYwTuzbg5baRa3HZoNClQt25bDs5gbLRZ35f4ynPJebxGdZ4erHzsD8ROaBQNMPt+FomtbXl/e41CjLy7zNjETeK9GCpZ0/K6n4EQZ7L86OuDJofTF/vdYyp/WFUWPGOI6O60P1Obx7cGEbO/q8vLiqancS1bTPoNmYTcb+rVW2B9/091A31YsTSMAatX8XwGvk1tB8fCn5f45nDi8OzaTN2Ay9jMj493bge4909GWJxhSHjgui3zYtJDSwKpPDP1ngq4m4wr/NEzjWZh59LW5Iuu9FzmC9N16+ha84Jpq8Joem02YxtWZYiH1UwKHKSeXbjMKs8VnHQ7yFx0nz+3dn1bAs9LCJYM2AAPpqT2LG5D6VV47jiOZWRe4zxOjWfVnEbKV3dkTe/66hVcdy3nfld9TkysDnOcU6cOz2YMvkpSwth07BxbDDogY9HT9J3D6ChSwn2PFhB22K/3TgmnYfrh1NtooztQauwu7+Kmetf0sHTixH1LD6z/ZWC7MRXXD2wDveVe7nxNAopChRdvIk8OAK9fPEcNpFrljPZ7PUTFvkckm4yp34ffHpt5aFTRU65DMLlen28D02jtnG+2H6lxlOezutbp9m4YgXeZ+6RnCFFSaUsU05eYnEjFfzXL2D24TQGe7nTr5oZSq8P0dm+H1FLrnO84VNmtezL9hil38xAFKHayutcH1qUU17TWXjDhpWbZtLAIp9Nft1kXzodasS1h45onVjE4IWh9PNex+hav++LEecW0mf0FVqsW0mHjKM4rn9Oa6fZjG5WBq1f+4CczKgHbJ83lXmb/Ui3rEHnXoMZNbQ79UsZkRPty6wek3nU1IPVXWWsnr6N7CajcB3XHHOVMHaO6sXgHQ8pYlyB1oOGM6J/J+rZm6Mpif9NjaeclLCreDiOxOPI89/NuhRttRn/Ix1J2O6G8/44+nktZWAVU5SI4eTYNnS/MpC7DyZirwzy+EesmLmIC+rNWTavP3Ymv1lZ/utTlkfi06vsXrscty0XiM3ORVGkKHVmHeDUjKpE54un50s6LJrNsMbWaChBxpOdDGy2CIM1J3At9ZiZU/eg3m4iLiPrY1rwK/jrNZ4xJx2x7BnK+oBDDLbL4+G+JUwdu4iLyZ9+oajqWtLT+yizDfyY4XoJ+6kezOhQniIFsYsaz8/9OxJT7X9Ra8TH/ukE/ox49sT89WHGD1rM05L16dGiFCn3L3H2niq9li1jXEN1rrtNYfx1czzXzqK1jUHBVPvTw/Pouyjs/VT7hxHPj8Uzv97tyILhzD5nwkjHrtgZ/DKqIydXVpS6bath/Ml3mAJZ2hN+njYW53NmuJ5axyD7j1beSmO4sm4BUzdG0sltPuNa26P/obauQOkUMnJz85Aoq6L62f04vyye8pwUQs6vZ9qc05QY4Y770NI88prGiGNS+o3sTfOKRtxdP5MtTzt/UTxzEgPw7DeMQ9qdmT60MQbvzrNocRjtlyz8RDwzo4JY67wQP+X2eHr2o4Lhh1EOhYw8mYzwM4sZOucuHVetZUIDC/JL/xTSMPYO68HQsKE8uNCf9P0LGO2dwKQNy+hd6aNV7ZqOPNs7GPPcFAJ2LWTC8gfUHTGU5mX0PywOUiDLUaZknbqo+C9llHsw3VesZHS9YgX3yRfjvDwFKipKnxHPXN6cdqP1CD8aOo6hU1ndDw+BAplCE4sypdF/e5DeI6/Tfs0SnJpbFdRW5iY8Z6urC/vj63xlVft5tnW3RTn//pF+OHd1JrD9fE44NUeSGYr3+DHsiqtMLcM43mnVZ/b8wVQxy9/p4JcQpEQ/OMI8x5W8tu3KqO7VkQRuYZybEh4319DHGgK2OTHWLZBy3drhoJPA1eN3UWozkbVOHTAP30KDBp6YjJ/HiDpmv5ZFyKVKmFSsSZWSmfgMaPYV8exFts8wGszUY1PAajrbfFjcppAjUyghyRfa+ItMrN2Hm62n0Dz7BoHqvVi9uCe22r9fmKbISeTWLg9mrwui8oDhdKqpzk2X6bgaTOHpvj8gnjMcuOg5khnn7Fm134mGxfJHhmXEX1lO9Z7nGX3s41XtMpKDTzFz2gZem9djQO8m2CafpmvfQ/TIF8+WhkTeOcyc6Wt5YlCFdvWLkxR4nh23SuJ1egWt5JeYM8iFp1UGMqq9Hbq/NEeWh9yiFi1t5Zz4hnhqn/Vk6NxAOq9aw/gPfb6gZjBPgbKKhJyUx2yYMJ79SZWoqh1LjEFjZs8dSOWin4qaQpFHdnIUobd9ObjvAMcuBRBhOogjp9xoYpCN/8YZOP2cQO3a2jx5q01/55n0qGqOqlyGVJpEqN8ZDvkc4OiJQDLtO+Pi6UyPGipc+WRxkZy0NzdZNmMhF7OrMLhffYpp/fLjUYZC1Yo6Dcx4uvXvE09Z/B2WjHTiqMKBEQM6ULn4O9b3m0booD8inifxLPcM56k7yGsykgVjm2BeEK+UO94j6bFe4zOr2mV8Kp5yQo+vYZrreUzb96FT9eIfZtDeP3861pUoFn2cma7nsBo+n1ldK6JbUALzlr19m+IUNV2MeIoRz3+6NIn4/nMCf0Y8e2GZfpsVE6az+WEaxib66BetRffRg+nSoBwGapk8PerFqAWB1JkymSENrFDJiefaNjfcz6gw9QvimV/o/+jwYhy9gqk/cTI9a5comO5LjXvBzccatBvYCLOPxVOWxpOTaxg+bQs5rWawaUoLDNVUUC1iiKmBJhJkpL70Y+UcDw5GFqf/qAG0rWmDjqoEhSybpHfPCXybS3mHGpTIiyU8Sw97Byv0fpXQX8TTi5clO+A8vBnFikiQZSfxKuAcWzcfJdyiI/MXjaGJSQSbh4zCS7k9O137YKEUyf6549ka1r1APMvH+TJh/Foy6g5i3uB66CtAkXEFx7ZzyJm6Ca+ulkT4bmLawme0X+b6kXiCLCOSCxs9WXI8mTZjhtO+ekm0JLkkvXlDXqm6WGdewm2cK6H2A3Ec0gxrbTlx+dNc03chn7aDQ0PK8PSgO2OWhNLFbSG9K5tSRCeZc2N6M/RdZy78PBwbpWzinviyzH0viuajGN+pKsYaSuSkRPP4+ktMO3WhTNwpFkxeTkTVQUzp3xgrPVWkqZE8zbKgdfUSJAVtZ0yPFWjP8mZhGyskKppoJlxhWn9P3jYdj9uQ2hhrSJBmxvP8RSwaFnY4GDxj/jBX7lh2wn1Keyx1JKSG32PrknUE6nX6/OKiqlPImLaOxb2roEsaT87vwMU7jDaunji3LYNEnsXTU0sZOtCdQN36TPXwZFp3B/Q/roeTZfL87BqmzDmH/QxPxtfXI3j/IoYuAo9ba+lTSoXnF9fhOGk1T1RNMTGyomrLLgzp14aKxXRRzgzErfMAjlmPZemElljqqpKXmUjY/VdIHOrTwDaXg18Vz0GYvdlJ547rMBg6h+k98nlDVkIs6VolKGdtThG1LIK3jqHxyN3ISrfGcfUapjY04N3zN2QUMaNMCSPUPywwykuN4NCy2XgFmDHTbQw1dcPYOXp0gXg+2/9t8XzsXJeXp5Ywbu41Ko2awpAWZdEmjacnVjHQ5TmTzh75aKo9m1eXtjB53mXKDpnIqNbW5NxcR4teR+hdIJ4mpL7wZ/UsV3bdjUG3mAH6ZZoweMQQOtUuiSI+mO3z53EwrgoTHLtROX+RmTSNmJAHPNJrzMDqyl8Xz8czKPniJAvGe/Ky0iCmDW5a0BfzUqN4lmVOy2qWSGSZhJxYwvAhngTpNWL6Yk8md61EwVqjXw8Z6QkRPA+NRMXEDJAb4T8AACAASURBVF1NKWHHltPfI5IZJ39mnIM2CU/PsHDoSNYGatFhiiuejp0pra+KIvkZl67GYVquGHpq2Tz13YHHppc0cZrPpM5mBLoOoM3mchy6Op2qGvkL1RK4vms1WwLU6TluII3KGqOqyCYxKoTA12Z06FqaF39BPMtrJXM3MAID+0oFexG/PxRkhB5j6Ij1KLUbj2v/aijHX2ZO16m8HPpHxPM0axpksWOhB3veFGP4hL7UK2UIOTGcXz4T9xu23xZPezUSQs6yaPZWosu0Y8yARgXPiDw7mYjgYBItm9BIN5QV81ZwW60+40e3x76oBrmJD/AeO5oD6guEeArx/M+1Rlzhn07gz4hnd4xCdjB42DpS7JvRpWlFLEpaU6p4CUpYWmCsrUr229tsdPfC51EKpuYGSPIyiX76gjQNByZvWsug0lEFNZ4fj3jmr0BOe3ePXUuWsOtGHHrmxuipyEhMTETabCaHZ7fi/8czZWSE32Cl80y8DoZiUr02lUroIlHRoHjLCczrX+VDPWg20UEX2bZ2GyfuxaBlXhQTXVUUedkkJ6YisW/J1KH1CJk9lflPG3Lo1kIaGf62xnMOh58ocChXDC2V/EVF73gVJadUvS4MnzyI5nbGqMgTCdyxhOmbAzGwL4WpajYvrt4g1mgUW46Nx0HxjF2eS9gRkIiVrTlqlKf3zMY8WejI5mfa2Fc0RRYezNVbhozevoQJrct8mGovWPZN/LNrbF2xjmNBCeibGaOjlE1UrCEjt26gZ4l0Ag6txcP7AklFTDArIiPmTTzKFXrhvngUtYwlxDw4iuukxQQWKYN9uZp0GvgTFk+3MdT5CmYNq1LOtAyt+rQgw9ebtT73UBiYYKijQm58PG9lP7H+yCQcVGK5cWANS7f6kaRphJmhKpnxiSh1dePY6DrkxASwYeosDiaYYGddlBLV2zKgfQUSzq5j1nJf0gzNsDLWICcthWRDe/qOm0z/Gtq8OL6JOSuOEqFkiI2ZBrkZKUQ8jMa40Qjclo6gyscbyL8+wAD7MTyoUJWylsaoZCXxLl5KyeZDcJncmXKGmgUjdUmvLuMx2pFLhr1Y6j6GhpY6n05xKvJIeH6JNfOWcSnFkDI2emSE3uZcQAXWBm2gZ0kpl1ePZdyacOr26ULdSqWxKl6CklbWWJnpoSrJIfT4SmYuOUqCmhFmpkVQpKUQnenAxKWT6VwlD5/+XxvxHIyNTjK+K+fjuv8+cl1TzAxUSEtUodagiYzt9kHSww/Qt+Y43rX1YOOKAZTPvIPzGHeeVB7M2qntKPZh/9j8Nzo9OrWZhctPkmNRmpK62Ty+4cedivN5uWcIut+Yan88pzHS+GB8li9m06VwipgYo6sJmREvuXNPH0f/Y0yr+ctWZDJSX11jldsaLrxVwdbSCOIfce50PH2PX8S9mR6vr/zMrOmbibSqT/vm1ShjVZLiJUpiZV0CA+VMnvvtZqnXbh7m6lDMSBulvHTi32nTYeU6JlXK4/jXRjwfO1MhN4bbB9eyZLMv8RrGmBmokpWQhFLn+RwZ0wBVJRmJLy/iNnoG/kX7sMx1FPVKav9mmjuPxBd+bHT15Fy0Fka6yqRHx5Nh3Yd1q4ZRUVcFaXIY+9wnM/eiDo7LFjGkoVXBtDSJV3FqOJ1bZiYUNdIgMyEZSZmWTJw2nMaltIi+uIp+k0+g4WBPGWMDbOp3oZ11BNuXbebSq1yKmhugIc8hJi4eo74r2TrEipC/IJ5lY3ZTsdpSWh69xIo25r/+k5EnhbBzoRubAtOxsyuJWnYEV689xHDYDo5Pr0LUV6faT+PdqRhvbx1n+fId3IpWUNxcN38ahYTgUOJUW+B5dAltP9lA/jcjnvZaBQvibu7fwNKdl4jXMMJcTx1pdjJpKVYMWuVJX1sZD87+zPK1xwmTa1PUqAiSrCSePgkiydqNi6eHvC9REYfYQF70gR+VQB4pbx5wzvc5+lUb07Cy2fsv2A+HNCOGO+fP80xekZ9alSDOb8f71Yj6phirZpKm0EZTRRPLGu0Z2Lcl5YxVSAl/yOXzlwl8kwRG5alVXpuU17nYdWyPg0Eqd4+eJECjAr1aVsXwlzfdKKSkRD7h2jk/7ofFkI02xeyq0qBJHSqYfywPeaS8us+JM5d4Epn2/4Eqq2LSoB8j8vfV/P+vYbITwnl45ybXroWQCKio61OifGWqVqlI2aJygg4e43KsJb3HtcSm4M1G70cOpEnhXDh7mhvBkR8l3pCy9epRr2YlrI3yRef9uXkp4Vw7cwa/kEiUi1WjmnkmbxKt6dinNubqUpJfPeTimcs8ikpBybwxgwc1ROvtbU6dusrLbB3K2JiRHqdKpVaNqFXa8MOuAh9uK88h8W0o132v8OBVHNkKLcwrNaJjuzoU11IiNz2WpwH++N0JISZNgnGZajRtUa9gdE4pP7bMeB5fPcOFm89IN6xEu04tqaQXx+XDJ7kWloi2aW26DmxJCXkk969e4trDV6TkSNArbk+thg2pbVcUNRQF93mSf5+AYGLTpaiYlKNxmzY0sjUCWTaRwdc4d+EWYSka2NZvQdsGFTBWSSbkqi9nLj8iCWU09axwaFiP2pVsMMrPuzSZl/dvcOHcDd5KVTG2qYi1Rh7ZqlY0bF0d848KM2UpIRz3vkhO2RJkvQrlZZIKJSvUpGnjalgXbGP0fquriFu7cJ7lg8HAhbj0r4bBZ1b/ynPTCH/gz7nLd4mSmFO5lDZhL7RoPawNtoqXHF65iA3nYzG2MkaikKOEMhLd8nQZNZRuVYuRL3svAi5ywf8hURlytIysqFirPvWr2mCgkclDn62cz2jA4AHVMMqfTs6J5e6REwRoVqRXq6oYaqiQlxHNA/+LXLkVSmKeKnoW9jRq1QQHKyPUJFKifF3pMtSftpu24dSyBLKXvjjN249as6E4966Fwa/7wSrISXlL4KVzXLkfiapVWUprJBKqWYfxnR1Qy3zH9SOnCNdvROe2ZdHN55T1Bt+NB3hcqQsTmtggUcjIiH/J7Ut+3Al5Q6auFVXLGRIZlEHlQT2oa/HR4jxZBu8e3+K07y3epOtRuY4VWQGvMO8zmCbFcnhw8mdWbjlDtIY+hsqgUFNGkQ3FGw9l4rAmFFdO4/WjG5y/EsjbpCzQLY5D9Xo0rm+PoVImT66f5XK4IT91boRVQU1zBi8vHGBXsDUjJjTGXKJAmhFX0OcvBwQTk5aLinFZGrZpTZOyJijJcwi//jPOc49QdPAC5vSp+umI94dnNictmpCbfvjff05swTXK07x9G+raGCJRkpP29jZrZrlzXb87nvN7YW/wocwlN5b7ly5x7fZjYqTKaBmVpk6L5tQub4ZmfifMiubepTOcvPkSRZHiVGvTidYV9Uh4Hsilc9d5FpdKHvpY16hD4wbVKaUnI+KeHxceZeLQpg1VCnbgSOfpiR3sfVWFMePqYioBRWY0N8778UK5FG2aVkItcBVVBgcy95g3g+1/KWXJb1z+92MgZ09cIjhWQbEa1TBPe0midTv61CtKauhNTvonUL55E6rbGBTUDOfG3efQVj802g+gk50RSrIMIp/dx++8P0/jMlC2qEpdawXhLzRp2K8lZfQ/XuCWv1fxWZbsj6Pj6D4fXvrwfrukx7f8OH/rCSlZUjAoRb36DalT1Yb8dVGyrCRePbzFBf/7RCYrYVaxGuXVXnEvoxZD+1bB8It7I/+o/4c/3y5R4/nvyrdo7e8IyEh9dh6XmTtIdujAmN4NKa6eTdy7cO767mPbyXhaLfRiWgtrvrCGXDAVBL4rgbysSE55OrLkhiXOG2bS2uY3o53fvHsuzw7PYZjbOzovnEanikYo0hJ49/IG2xds4E4DF64u7YL+d/6nqMgMZdPAbixRjOPI1mHYksCzwJtcj9SkeoM6VC6u9+mPk2+2679xQh4JT31ZPn8TEaW7MG5gA8wk2STERhB6fBXTdiox98R2Rjp837cg5WW85biHEyvulsJ53XRaWv92tPPbLBT50/UnVzJjSSD1Znkwsc3XXhLx7ev9vWfISHv3hLs3b3MzrxLDu1TD5HfvTv977yiu9r8jIMTzf8de3PkfQUBOasgxJo9eQ4RVQwb2aIiVvhqy7HgenD2AzzUFPZcuZWS9Yp9ZefuPaIAI4kcloEji6Y3HPAs9i/f6AEqNcWf+wGqfGen6FgApT3aPp8OUJ7SZOZK2DiXQVpaSHB7ADrc9xPVeyuk5LT4aUf/W9f7c3xWp73jw/AXPLmxn1spIBu/ZyvQmxZDkZpKSkoFCXQc9bY33m77/44484kJOs3CqJ0EmrRjRsx6W+hooMmN5fHItcw5ZsM5vHT1Lv1/D/LcfiiSeXH/M05AzbNp4D9ux7sztX+VP9oF8eQ7k4fOHHNqwneelRuA1vzf2X9q66G9vxB+5oILctEQSMhQUMTREV+2/+Ca0PxKeOOdvJSDE82/FKS5WGAnIcxIIvnyMXTv24nPrOdI8GcoqepSu3YYuPbrTpVU1zH5dtVkYWyhiLpQEZE/wbtYWtzBzmo+dyazRLbHRVfv8SwO+2sD8/TSfcGLjBrYdu0RQRDISJRX0S1SgTrMuDBnRpeDVq99L++SvzzF86GzORBvTe4Yrzj0dMCw0YqFAlpXAI78jbNu6j4tBL0jJloPcFPuWzWjfdTD9W5dD90sbn/+nHU8WyvrGrfGMKEnLsTOZMbJ5wZub/lyusni4cQjtXAOxbT6CmbOG0shG/x84uvyfwhKfLywEhHgWlkyJOL8rAYVcRp5UWiCdioI7KSFRUUFVRRVl5d/uz/ddQxEXFwQ+EJAjzcoiVyFBVU29YIusPyccH4PM35pHilSah0z+oYdLlFFRyd96S/n3+8z+nTnI3ww+OweZQoKaujqqn7wa8++80fe7lkKeV8Auf7svRQE+JZTz2amqoPxdR2r/nj4gl2aTlStHWVUNNVUVvmvI3y8N4so/CAEhnj9IIkUzBAFBQBAQBAQBQUAQ+KcTEOL5T8+QiE8QEAQEAUFAEBAEBIEfhIAQzx8kkaIZgoAgIAgIAoKAICAI/NMJCPH8p2dIxCcICAKCgCAgCAgCgsAPQkCI5w+SSNEMQUAQEAQEAUFAEBAE/ukEhHj+0zMk4hMEBAFBQBAQBAQBQeAHISDE8wdJpGiGICAICAKCgCAgCAgC/3QCQjz/6RkS8RUuAkm3Wdh6JBvexCAviFwFPfPKtBkwlMHdm2Fnoft93oAkTeLenhXMnLGRRx+IaZZty5R5sxndxJr8t0P/J0fe22OMbbUAFXcfVnewQbxX5D+hKT4rCAgCgsC/l4AQz39v7n/slityiAo8y77LbyjXtg8t7Iy+LXy5kdy+cJfYYrVpV8X0r23WnejP9Oo92Va+OzOaW4E0g/BAX06efIBK3SF4LJ7GT5XNUFf6xlbgORFcO3OH9FINaVXR+Nux5CZwa4srU72uYdmhPdVN07i+dQcnIqux/Po+xlbS/XK+pREcd13AvSqOzOhgi+ZnQssL30/f6o6orvVlRw/b/1hkf+zOJ1onCAgCgoAg8CUCQjxF3/ghCShyErh7eA1uu15Sd7QTI1vbffu1dglXmVqlO8fGn+SJY41vi+rnyH0Qz6MjDhEyo07BNRS5Kby4fgjXBRt5YNgOr8VjaWhjwFdf4BJ3gZE2HbnjfoM74xy+LXofxHO2TyIDvJbQ38GI9IB11G8+jyIefviPqfiFayjIizjL1AHOvKg9hzVzOmKt9fvxTCGeP+RjIholCAgCgsB/nYAQz/86cnHD/w6BPFJfPeRGSDxmVetRyURGeOAzUg0M0cyIISIhGzVNI0qUtsbCuAh5ieE8unuSJQPmcqOzK9t72qNrUo5KFYqiIcsiKfotL8OjSMuWItExo3RpG8wNNX8vc58Rz4L25iURdGgFY138qeTkweK+1dHKjefl81dEJmSgpKGLmaUNlmZ6yBPDCAo4jluPWTwdupp1XewwNCuLfVkDZEnRhIeFE5uWjUzdCOuyZbEy1kTyO/E0Rvp0Hx1rTSRzyWUuDbdHWZ5LcmQEb2PSQSWP5ORU8rRtqOGgx8tDB3hi25kuDiaoICc3I4mo8NeEx6YilWmgr3QHl55L0fsw4qkkzSD+XTgvImLJylVGx8gAbTUJKmo6mJYwR0uazNvw17yLSyVXRY/iltZYFTdE/a+/8/G/023EXQQBQUAQEAS+KwEhnt8Vr7j4/4yAIo2QIyuYuuoBTeYtYWKVGNwajeKEWTnKq8fzJDIVZQyxb92TUSM7YBFxnIUrtnLmeAAJxStRy9qMUvXGM39WXfKCfPl5825O3Q8nV5FLjqQoVZr2Zuz47tS0KPLpNPiXxBMF2a99cRwyk0tlx3JmSS807m1h3pYrvHgTS1aehKI1uzJhbA8s3/jgvPxn/E7fIa1UdapblaRSi3HMHGPLs5MH2HfgIi8SE4hJU8ey8RiWuXShtGpSwVT7jG0vaTl9Ku1Lq/D89HYW+WQzevsqhlXWRyk3Fv/1i3Fb5w82RmSmxpKo2Z1dR5txuGYLTvQ8zMV5jdFOjeD60V1s2Xue0PgMlOR6mBfL5tGtN9TLF8+uxYm8e5qNG3ZyNjgaRa4cJRVVNHTNsavegJ5DOiC5d5jdR6/xOimFDJk2xUrWpI/TODraGX579PZ/1mnEjQUBQUAQEAS+NwEhnt+bsLj+/4bAb8WzchQL6vXGW78V86d2o2JRFaLun2P7gVAqDnFmcgdLsl75srDDRC713cCpoZXQ0jbCQPKaXR5LOfzSkA59f6KqpSZJj8/jveos6n2Ws3FGE0zz59N/Ob4onkDKA1b2HYWHpAvnfx6JQfBF7uRYUMpYmah7x1m5M4Sqw2YyvqUZaS/O4txsDI8n72V/X3u09Uww18sl9METEmRFMNVXIvryBno4hrHw1mHG2ecViOfE2fvJLGuLuUYmYUGvkNn1wX3dLLpWMkU1Jwa/1fNxWveYGmNG0ammGZkRGlTrqs7Gqs3fi+ecmiRd3oXL4kNk2LWiT9vqmKnnEH59F65eflRZ68uW5jJ2uS9ie4g+PQd1oLJxBtc3zGf+heLMXjuZxgbv2LvhBNTrSZ/mpVFNCsXH1YsTRadyZnsvrNTEsOf/5qEQdxUEBAFB4H9PQIjn/z4HIoLvQeAL4nmg2xYeLWyOBnLSw2+yeNYyHpn3YPGc7pTJu/6bGs9swv13MWvBCUz6zGRO35oYqUkgL5bzC/ox+GRVdp1eSBMz1T8knrLo67gMmML+ksM4v7wfRTPD8b94Hr+r9wmPieDe3TyaTl6Ay9gGmKb6/q7GUyHLIv7VY/wvXuTKgzBSIh9x6FgCI89eYWkTtQLxdFwVQNle3albQpvclHc8unaDgLRKzFrlTGfr7ALxdLkgZ+yyRXSr8GHRUl4g8yo1ey+e00rjv2IRK+7qMWmhI23tTVBRAumrvfSu6YTG2gt4105g0YwlPLLohtfM7tgaynm2fRhVJ2XjfXUFlreWMnb+KfSqVaeUiRYSRTaR9y5z7kVTDoZuoUtJ9e+RcXFNQUAQEAQEgUJAQIhnIUiSCPEvEPiCeB7s+zPBsxuigoKc6IesmOfOFbVWLJvfn/KKG5+KpyKDZ2e9me55jSrT3HBsVw6tglByCdkymKaLNNlwcQ2dbDT+gHhm8+bSFkZP8sFo5ELWDC1NgPsYnG7o0LiOLYayt5w7Gob9IGdcJjSk6O/EU07Wu3tsXOLNpbcSyjrYUjwzkEXuAfQ9fZXlzdQLxPP/FxcZI8/NID5oJ30azEdlyUkOjyzJndXzme+rKBDPrvZG78sEPhJP38klOee6iG1vy+LiPo66JbUL2vbx4qJtrZQ4sHgBa+6p0LlvF6qZpHB59QI2ZQ7m5O5BpPksYMKqe9i3bkp5k4/YKBWn9ciB1P5Y1P9CasVHBAFBQBAQBAovASGehTd3IvKvEfg7xBMpsQ9OMM95K6l1R+M2oRWW2iooskLxHtID94ThHD8yjspFPloF/rmpdkUOcSGXWD3HA5+UGniunk5b04eMK92BoBmnOTG2KrkvLrBgxh4kzSd8QTyzCb+yg+kuF7EeOIkJXR3QfbqNyjWW0+Gz4mmCEnIygjbQutY0JIuvcHZUSW5/QzwvzrTn0UY35h5Jpvf8eQysa4WGBLJDttC10QIM8ms8uxXn9cUtjJ+1gpuvM9BQ1sWqQTfGO42jW2Udnp9ajZPXLapPXsDY5qU/bM8kJfZ+AKnlmuFg8nFtgujGgoAgIAgIAv8mAkI8/03Z/je19a+Ip/YLvDu0Y0xiK9ZMa4KBPAdj28pIfVfgtOImZi3a0KSiNq9P7WHnbWOmHd7HvNYlP9126Zd9PO26M6OZFRJZDtFPb3DylD8JJdrj4jmX/g1KUUQWjFejRrgr9WXe6IrEXNzLjv2p/LRg2XvxVApmZaOmOKv2YdnYuuhI5BRRyeHYuq2EmTWmf1MjHuzbwJrzuUz8SDwL9vHs2J4aFtooMt5wyWcPF6NasuXaBvpYphdMtX9txPPivAYoPTmP29RZ7AwzoUu3JpRSi+Ls7l34J+jQba0v21vI2TbXkcUPDZk8x4k+tW3Q0lBFRVkZiZKMtPBbrJw1g433VGjRoQnlzSS8vXKMDWdrcixiJa0+KYr9N3VK0VZBQBAQBAQBIZ6iD/yYBPKnyU9747IlhLpT5jK8Qgxe7UZxsusark6ug3L+VHtsCBuXrOKWahPmOXbD1kCJ5NATuE9xYUdQIsUq98Jl9RzamMRz7fAW3Nce5PG7ZDQqdmP2nGn0bmD1+83W899c1GoE6399c5EELaPSNOo6hOED21Hdxpj3a2vkpIUcwmncfI69UaZy3QboZypRunU/Jg6siZGqnKRHB3GZsoj9wZnY1B3AfPchmIX64OK+hZtRRek8pBYpO/wpv/0IzrVVuLc7/81F3jz8NaOalGw0AOc542lXwRjl3DhubFnK0qsw2GUG7coafJhqf8SSJt0413Erh6bVQ49cEp5eZ8+alaw/dY9E7Ok5oQny82dQH7cdj+ZaBOxeziyP7TyIzUahXor6bRrQuHEHOneuh7WuhNSw2+xZtRTvE3eIyVChePUODJ04gYHNS6Ml1hb9mM+caJUgIAgIAn+AgBDPPwBJnCIICAIfCMgyeHFlH4vWnEe1Wnv6NbNBGveCR9cusHOvPwY91rLLoy3F8lckiUMQEAQEAUFAEPgNASGeoksIAoLAHyagyIrm4gZ3PE6n03XKWNpUMEVVokCaEc7huWPZnDiS/YdHUVFbvM39D0MVJwoCgoAg8C8iIMTzX5Rs0VRB4D8mIMvg9a3jeG8+xONECXq6mqiqKMiSgVKWnLK9ZzGtsx3aYsDzP0YtLiAICAKCwI9IQIjnj5hV0SZB4DsSkOemEfUymHt3g3mbmI40/156JXCoVJmK9tYYqovRzu+IX1xaEBAEBIFCTUCIZ6FOnwheEBAEBAFBQBAQBASBwkNAiGfhyZWIVBAQBAQBQUAQEAQEgUJNQIhnoU6fCF4QEAQEAUFAEBAEBIHCQ0CIZ+HJlYhUEBAEBAFBQBAQBASBQk1AiGehTp8IXhAQBAQBQUAQEAQEgcJDQIhn4cmViFQQEAQEAUFAEBAEBIFCTUCIZ6FOnwheEBAEBAFBQBAQBASBwkNAiGfhyZWIVBAQBAQBQUAQEAQEgUJNQIhnoU6fCF4QEAQEAUFAEBAEBIHCQ0CIZ+HJlYhUEBAEBAFBQBAQBASBQk1AiGehTp8IXhAQBAQBQUAQEAQEgcJDQIhn4cmViFQQEAQEAUFAEBAEBIFCTUCIZ6FOnwheEBAEBAFBQBAQBASBwkNAiGfhyZWIVBAQBAQBQUAQEAQEgUJNQIhnoU6fCF4QEAQEAUFAEBAEBIHCQ0CIZ+HJlYhUEBAEBAFBQBAQBASBQk1AiGehTp8IXhAQBAQBQUAQEAQEgcJDQIhn4cmViFQQEAQEAUFAEBAEBIFCTUCIZ6FOnwheEBAEBAFBQBAQBASBwkNAiGfhyZWIVBAQBAQBQUAQEAQEgUJNQIhnoU6fCF4QEAQEAUHg30kgh7BDs6i+xZobx8dSTkUJhSyTiMCTrJi3mP3XwylSpTNzlo6kyIZB9N33DtMSLZi03I1R9eGYxyWo1YBWlSLwGOvEhmsZNJuwGK+Z7bHSlPw5pLKnbGy6GeM9bnSxkJDw4gIeI0ewLkCF6p3G4TZ/CLWtdZBmy1DVUENZ6ZfLy0kLOYGzfybd27Sjfkkdfv3Tn4vgy2crUgj6+TiBsca0GNuaEppKIM8g7NwaJkxbjn+cOmVaj2SR8xhaldX/++//d7XjB7qOEM8fKJmiKYKAICAICAL/DgKKrFA2j5qAh68Kww7uZkYdXZJf3GDPXl9UGgykX/1ipD/056F6UdK8XIgav5UOGb7s3pJOR8/6PFjpB7VqYS/dy6J3LdgwtDJRd16gV6sGFhpK5GWmkpCcTFquOiZmxuiqZPHuWSQZynJQ1sXUwhQdpSziomNISn3KgSG+/8feWYdHca1x+F2JbNyNhIQkkEACgeDu7lCcGl68QFukAi1SoIJLKcXdKe7u7iFYIO66m6zeZwIloZd7G2hCAsz8w/OEmSPvObP72/MZ5bZNfyY8T7Bz3Uk8u3Qk/vc9KKs2oG31BH4YfJlOfwylgiyZyMg4VFIzFIlnmXo8ltpBVSjr4UIxTzesDGlEPIxBKTEgM1JgItOiVOpQOLri7mCBRJ1C5JNoUnUm2Dk5Y6/QERsfT3qqCq3MEjdPN2xNDKQnRBMV84Sr204TJStNu6GC8NSTdHY+PSepGLtwINXs1ITcCSHVuATlXCVExyaQKbXEtZgLtgr5+7GZ3vAsReH5hoGL3YkERAIiAZGASODfEdCRfHklA+cl0Lr8LeY+6szWSTWIPbiFLUcVdPuuA97PTy2j2Nb3Y/aW60staSTh/rwZQwAAIABJREFUUSXoMqIMp385DFVrUdf7FhPnXcCzQhUaNKxLOS87jCVqoq8dZceBQxy/rqduv4F86HWV3uWnk9rAGanWiybdOlPV4j5b1m7nWlQ4IWdKMvHGQjpmn3geZc2ctaQH1kB2Ixnv1q1oHhjGF82v0ft0H+TbZzFr8zVSbQJpXt2eQ6dOkPAoFb2RCxWHfMNIt+MMbf07aRXt0CvNcbCTkpGYCkEfMn1cYyTHFzJl5XmisqwIatyGdhV0LFi6nsf3UzEYuxA8cCzf1NSybeostl4L4ckjE4I7DOLL0c3wMI1n35cj2d90OtMaOT8/4dSlPWTvxrWs232eZLkbwV2HMqZNKYz/3UKJT7+EgCg8xW0hEhAJiAREAiKBt4mALp6TsyeykKb82CiOz7peoP+fY7G9uoXNERUYN7AaNs9t1oLw/IBpsa7YpEmpN2Y6w2po2TxFMLXXoVXTYqTePpEtIEONytFj8KdUdpKSFB3Bk7D7XN2xkoulP+PHOlEMaRHCwFMDMDm8gz1/PiTZ3R6fSnXpWFfD702WU3z9lGcnnodY+N0k9kWaYhfQjJFf9KK6+QWGNLnKJ8eacnPIb1iO+4EWrgaSbuxi4tksPmjVmuCoxVRbH8DefunM/iqFXsubEPr7nzyyrEi3NllMH3GL9jPqcH/AZDST59PJKoSNfx4g074Yd2L0tGzRhiqxy6i9oRQ7eicycYaM0TObkbBmG5cTXWkxpBkeJvdZ0momxvN/pofnX7JSR/LNXcw5lkDNJm2potlNj2+1zFj7EV6v6HXwNm2jwhqrKDwLi7zYr0hAJCASEAm81QSUSiUTJ04s8DlYWloyZsyY5/1oo08z6bOv2a9xp1pJHSeXnSFgzgYGO99g2ykZHQe0o4yjGWSmkqJP5ujQYTzuPY3Aays4nFiNvn18OTXzKFQNxl8aTnLp2tRxS2DVmAkoP5xL/yC4te8oZ+9HkxJ2hNsBg5nRKI5hrR8z/HwfTI/uYf+aSzwo5kaZ6g3oWEfN4sbL8HguPE+wc+1hLKoG8+jwHdwad6BN6TC+aHGNT4424mr/xThMnETLYlKSb/7JhPM6ujRvRfXU9ZT7xYZtI/X8Ni6LAasacH/xXh6blaVjBx2zPzlHvfl1edhvGvw8j44Wd9nw534ybFy5n2ZEm8atqa3cRMUZlmwcks6UuaZ882tj4tds41LCM+FpGsuB0RPZW/UzxrUqjY2RnqysDOKu7mPZ5XRqNWlHZe0ePhydyfSNn+AtCs9839+i8Mx3pGKDIgGRgEhAJPA+EEhISKBSpUpMmjSpQKerUCho3779sz4yCdv/O1N3RVCytD/OFkaoI46x/Xww46bUIuHwTvZfuUdUYiZWbuVo2asx6l++I3LwMrpbXGX18sNIq9bA9NRDFNUqE6S4zMqNx3iYKsWxREW6D+9DVbt0Lq1fyYJ1F1CRgGn7b5jVMOYF4XlgRxRONa24euAw9wwqondbMOD03Gem9qc+nsW798buwiaWPbDjw5ZmLPzoHn1Pf4p27QyWHHuCyrYUDSpYcyrdhh55FZ4Lu+F+bhG//HmPFI2CktUb0qI8rL6mpHUu4bljegBHf1zIoehYEiONCajThQEjBR9PHSn3jrBqy0lCrocQLzXDIbAeHzQqTcKlA+w6dgul3AbP5v0ZFfiQOVss6PtlXVxEAZpve1wUnvmGUmxIJCASEAmIBN4nAoLwbNy4MZcuXXqD09ahjI8kOssUVyd7FEZSdBkx3L+vxrW0C7K0WMLCIknM0GBk7oCnrxvy6Ceo3UrhbKImITYWpcwCk0wNMksrbMwyeRJyn8h0A3buvvgUt8NEokOVGMPDRzFkGiRYuPvga6Pmwe0s3IJckKYkkZykxcxeRvzjMGJUOuQ6G7yDS2JvDFpVKonxqZg4uWGmTuBRog4ne2Pi72XiHOSKPCWaB/efkCq1ws3ZGrXUCCdbOyx18VyOkFO6mIHoMD2upWxQxSShlpljb28g8m46Nr5OmGsTuRfykESNAhdPL9wsNUSm6rCzscNKH8+VSBkBPtYoIx9w/0kiGqkFTi7uFHO3xUQQkAY1KVGPeRAWTYZBjpmdK17FnTHOiHn6N6kN3qW8cdDHcuuJHN8yzgjB8OKVPwRE4Zk/HMVWRAIiAZGASOA9I1A4wvM9gyxO950jIArPd25JxQkVFQIGIFNr4E6SlogMHXfTdERn6l8YXglzKe5mUjwsZJSwkmNlLBXzyBWVBRTHIRL4BwKi8BS3iEjg1QmIwvPVmYlPiAReSsBgAJXOQFSWnjPRak4lapkXr8kzLWcpNLeR09TJiBpOxtibSDGTS0QhmmeC4o0igTdLQBSeb5a32Nu7QUAUnu/GOoqzKEQCegOkafTcStOxP1rNrxFqknXCeefrX8HGEto4GdPCzZiSFjJssh2TxEskIBIoSgRE4VmUVkMcy9tCQBSeb8tKieMskgQydQZuJmvZE6NmabSGe1kvmtL/7aD9jCR0cTWmvasJ/lYyTOWih/u/ZSo+LxLILwKi8MwvkmI77xMBUXi+T6stzjVfCaSqDWyLyGJpRBYX0nWkvuSQ00wCQQopxRRSrI2lmBtJss3nUomEVLWeLJ2BpCw9kZl6QlR6El6iW00lUNVcxoceJrR3McbOVDz9zNeFFBsTCbwmAVF4viY48bH3moAoPN/r5Rcn/7oE4lR6fgpVsTFOzQP1fyvOcsYSGjoa4Wclp7y5DGdTCZZGUhRyCaYyQXhChsaAWmcgRaMnNsvAnQwd55K0nEjUcitLz9+9Qz1MJHzmasLHxU1wNZMhEQ8/X3f5xOdEAvlCoHCEpwFV+AWWHYkluG4tKrpbIzVkcOfIJh4Xb08jt0xun9nPlv3niUi3oXzj1nRuXh6zxKvsXhtPcL+GeCoMpD44w+4wY2pUDMLDqugWhjSkPWb3uXAcfcoQ7GWD7PnKaUm8f4sb59Ip2b46rsIv9Hy99GQmxZFhYo+9mVizPT/RisIzP2mKbb0XBBIy9Xx1PYP1CRrS/qY5yxhJ6OxqTEsXY0qYy7JPOeV5PKDU6iExS89DpY7DsWpWRKi5pXmxAycjCZ3s5IwqZYanhUwMPHovdpw4yaJKoHCEp57Uq+vpPuoPpLUGMv/LVrgapXJo7hdcKjeGlpkX2Hs+Ducgb2ylaqJvnOK2X2++rp3Omu+WYz1kIt389FxasZR9Gj+6dW6Ep2UqZxcsI65xP1r6WhSpzxV97EUmr76GT80mfFC5GEZ/bQZDFk9O7WPn6nB8PvBFo7emQrVgXM3/jUjUk373IMtv2tC5RWmiN03iuO9I+vgpOXvhGpkuVakb4JgzhqK6MYv4uEThWcQXSBxe0SIgiM7Pr6azMUmL6m+is5uDESN9TCllKcfS6PV/fQvNCqeh99N1zA9VsTDhxbNPcyl0tZUzuawFToo8qtqihVEcjUjgnSBQmMJz8KarOD6Owb7rWL5oZMfRuaM45dETr7hzxBdvT/8mpTCXakm/s4kBvSIYsedT0v+cxVpde6a2lrPmt6OYVGzIBw39MJdGsqXXIKIHzMDv1my+/eMcep01pSuWIPPOVW4ZKvPdvK+pnbaFb2ecw8ShDB2Gd8H57nam/bqcs2GJ6AOGsnVVD9LX/sCXcy7i3e0LxnT3I3TjfH5evo84n94sndeXQCs5KWHHWTp1KbcsfWjUpQslH2xi/vpDnL2biluLMSz8riVW0Wf5ffJUVh69SaR7MyZPGctH2cJTxYMdvzJq/CpuJprhX/VjPm5tRJzGiaolNSydMotDD01o8MMsumYuZ+TCs8j1dtTs9TmDO1VEen0j47+Zy4kUP/pMnUi/ihKOLZvG9D/OYdG0D8OqpjDjSQAzqsQw8eup3PXqQp/2tdDE30Rdqh2dzK8wc9Isdj90oM23kxhVV8fWb0aw6HI6apsg+o4cTtda3piJH83/8x0Xhec78fEnTuJNEBDM4gMuprM6UUNWLtHpIZfwZXETeniZZkefv77kfHEWQhdKrYHf76kY/jDzhf8UYoy+L2bCmLLmb2LqYh8iAZHASwgUpvAcflJG/2AJqyaeo97MYVjt+JojDu0plX4Di9qD6FDG+umItdf5Jeg3/A9Oo+zDHaxcFEe1Xk6cvpFE9SZdqOdthYRINn8ygNjPZuBxezHbpW0Y6XOHnw8l0rRVK3xuzGVMZg+W1jIj086cq4e2cirdHYe0eCxLl8P77ir2uPVjasM4xve8SqOf6vD49GESzN2JuvcI90otaOvvjI2HM1ZSUMU/5EmmEQkHD3MzwQJn0ytcMa/BRy28Ofv1F9zrPpN6sStZk9GUr6qnMGvTXYKatKNz5WLIEw7xeaujtNswELvLe9m1I5VSdeTEaxXYRF7guFE9Bn9cE1OlnrBjM1ig6sBP9TJZtvsevuWKEbbsOj7DutHI4QY/9T9PtYm1CNuwFVnjfjQOcMXo1kr6XC/Nit4VuTWnDzvKzuDb8ims3n+ILPdgbA5cQVqnAU0C4/i1yx5qrexG/JzZaLuNo1L0AQ6Gm9Pkg04EOBZd94XCfplF4VnYKyD2/1YQELIjzbydwaRwNYnPUiUJAtPbWMKEEqZ08VLk2aT+qhMWApB2RqgZd1fJXY2B3PFHG/0VtPdSZPuMipdIQCTwZgkIwrN+/focOXLkhY6trKyQy3NMvlqtltTU1Bfusba2RibL8VjUaDSkpaX91wTs7Oz+9renpvbhp4wY1qERLrfm88HvOlp53yEr6GPc48+RWqobn9X3wgQD6rDt9Gl7iyFnRlMm5TrbVi/gVLgn5f0q0OyjxrhnW01yhKfn/RXst/mQ8T63mXA0iZaNWlD2wWwaXWvE4ZZK1q7ezp6QJFyqNsNHl4JVqUC8H27mkGdfJhbfT8WP9xNc3ZlElQllWnSlpfQEkyZvItGvG3PmDqGKownpsdfZtWY9u3aG4VilGdWdHxHl0YjuzQN5OO9DFrmPoW3Mcu4Ef8sQnydMWX0Vn1pNs03t0hu/ETTdjgNLWqM+tY9da8JwqiEIT2dqBVuxfer3/HJEStdJk2lp/CcbTHqxsAls+PkIGts0NoY78t2XHQi2j2XNwAkY+n+H1/XFjP95D7pqHzOqfhq/xlRkTb+qhM7rxbaycxhfLp5lew6isvQg4k4addu2oGkZDVs/HUJk39E4bluF+YBJVE3axZprSmo16UKlYoo3uxnfot5E4fkWLZY41MIhIOTpPBStZvhdJTeVT2WfoPM8jSSM9zKlh7cp8gJWfoL4FCLovwlVcfdvwUxXq1pSzu6551PhQBJ7FQm8hwQE4enh4YGfn98Ls1+6dClBQUHP/ybUcu/du/cL92zYsAFfX9/nfztx4gRDhgz5L4oXL15EKs1tt80tPJsT5KTixE+D+XRRLH0XzKdJyin2Xs0ksHEl3IwzCDm4iUPufZndsyxGqliOrPqRb9al0P2rcfRu5I1pdo95EZ7lmJK4liNOHSghf8A9k/LUjt/GtHl7yazQkyk/j6SJ2WlGj7pBzcENcZFJMRV0tVyLKuUxBxYfxHnYBHoHWXBj5zS+v+REM5NMlAZHilk+fEF4/lFiCp9I/mRFmD9dSyez/GgCNdt2ootw4pl8ivHddhHwdSvMQ85z8YyEwLqC8LQl0K8kxsYa0q/v5NdNLrRpG8qWyOqMriHh4PV0gquWIGLNeUybVifIOowtc+No/lNnrMMfkZj8kF1/RlHcK461xg3Z1K86YUsG8JukN4MqG3P0+gUMxavgdvoSiZ4lKeeVyuZJd2m2oDXRcxeLwvMV3n9ReL4CLPHW95NAeIaOYbeVbI7L8bV0lEoY52nCwFIKjApYdP5FXUi/NPthJr8+ziJBm2PrF/w9FwZbZJfbFC+RgEjgzREoHFO7AeWjEyy+LadV9WBK2JigTb3FlgWbkLUaSltPFVcObWX5tmOEpdpTrV03eneqhqORFAxZRF8/zpFzcfi3ak95l6eyExI5PWs+Kc364BR9mCvm9enq8oR1N9KpWL4SntE7+PZRaYZbn2H24uMovcoRHOSP/NYFHmjs8Qt0RmZbnraNPHi0fSG/LD2LxLcOHduXJ/nMNnacfIiiYldGD22Dr4WUhNv7mL9oMyEqDxo2qU9pkygSHIKoE+xJ7O5fOejWh25u4WxatJSDIUlQsg4f92xP3ZL2yMnkydEV/LRwD1GmJahctj61gmWk6kyxU4WyfN0BnqS60nRYf3xuT6PfsnCC/QOo2+FDujcJQHJ3H/PmrOFSmhcdRwyhbYkU9iyex/ozqXjX70jXShq2J/kwskkghnvb+GHydnRlWxBcUYGNR3VqSK6zYuEqTkTYUP+zYXxSGS5s2Idp056UyrjAsUdqylSoia+dyZvbiG9ZT6LwfMsWTBzumyUg+HWueZLFN/dUPMkVYT7C2YjvAgWx92Zt3FFKHT+EqFgRqyb9mc3dVi7ht5IKPvD660vkzTISexMJFBYB4f0U8uAKvtBKnVBBzIDOYMhONaaQSbAxkjz910RaIMUXCkd4Fhbt3P1qSQo5yupNx0gxc8I88TYnlfWYMbUjbrI3+5n4v2joNamc3DSV5SafsrC9L+LP8qKwb56OQRSeRWctxJEUQQKP0nSMuaNkba6a68GmEjZXssTT8t+k7Xj9yV5N0NDjhmD212U3IgQatbSRsyjIAkcxyv31wYpPvhUEBJH5KFXLlTQdZzP0JGbqydA+FZ8p2cLzqSuMmUyCrbEkO3euUHQhQCGlipUcXytZvlkH3l/haUCTHsPNi1cJS8xEn6XBzK8q9ct78IZ/i//PPWvQqYkIPctNWVmalLTJt6DPt+IlKeKDFIVnEV8gcXiFR0D4AtsWpWbAzQzicpm2V/qZZft1FtYl5PucFqJk8uMsMgQHVKC4sYSZvgraeRbeuAqLh9jv+0EgQaXnTJyG3+PUxGXqeaLS8/hveW7/HwlHmQRvhTQ7BVknGzn1nI3w+Jc/Ht9f4fl+7DlxlgVDQBSeBcNVbPUdICAkc/8xRMn0CPXz2bSwlLGskiUOhVy28km6jqrn0oh6VhteSBva3dmYOYHmWPyLHKLvwLKJU3jHCCRn6TkcpWZBtJqQDB1hL6kU9qpTdpVL8FBI6eNkRHsPUxxe01IgCs9XJS/eLxIQTe3iHhAJMGXKlOyo1A4dOrxA40Gajs8up7EvIyeB0YKSpvTyfnMBRf9reQwGmHYjg9HhWc9vqWMlY0EZM0rbihHu4rZ++wkIh/l3k7X8cE/FziQt6ToDT51L8ucSzPHmUgnB5lLGeyuo7WL8yinRROGZP2shtvJ+ERBPPN+v9RZn+xICY8eOJSAggB49ejz/X+FLb1+smuaX0p//TXBOP1XNiiq28iLhL3QxVk2liznj8zeR8lNJBS09xGhKcaO/3QSE9GH7o9SMDVFy/SUnnMK7KCST8DGW0NPOiEp2cjzMZRjnyjAheMfEqHTcTdWxIk7DGaUOwTHlWRreFwA5S+ErT1N6eyteKWBQFJ5v9z4TR184BEThWTjcxV6LEIGXCU8hWnZFWCZ9QlTPR/qpvRE/ljUvMmUqhS9nl4PJJOf6Jh1VwpSpfmZiQvkitL/EobwagVSNnmUPMvklLItHf1OJVlIJNsYS+trJ6VjcBF9reZ7SmQl+0WFpWg5GqZkdoyE8S//Ce/PXCEe6GzPKV4GzQpanH5eFJTz16nRiUzRYWFlhbiJDYtCjSo1HJTVDqlUjVVhhaawjJTYdqbU1VgoZmowk4uKTUellmFhY42BjDqpU4hNT0cgtcHCyx1JMyfZqm1W8+7UIiMLztbDlx0MG0qJDuZtqQxlfRwQXo8ykCKKyFLg62P1X6g+DToMghmRyo3xKVq4hNfweV+/FYVGqIuXdzPP0Qft05ga06THcTZHh6WSPuZAfLvdl0KFW65DI5BjJi34Si5cJzwytgSk3M5gUmePfOdnLlCG+irz5UKrjuHHiOrECF4kCh2I+lPSxQ58YTmjoE5Iy9SgcPCnpbUPavZs8SNRj4eCOr687tmZGeV6LCZfTGR+dM8Y+bsZM8zPDtpB9UPPjDRHbeP8IpKj1zH+QyZi/lYhVCKebZlI+dTCms4cJ7pY5FX9elVJ0ho4/w7NYEKvhgVJHcu5SYMAod2NG+ipwUfxzH4UjPJ8mkP9o2kmqdO3H0OYBmJHMobkjOOb8AV7hl8gM6ERn/0gWTjpDqQGf0s5Pzf4Vy9iw/xRhKhNcKrfms67VSD60nqW7z5FhE8xH40bTLcA6z589r8pdvF8k8BcBUXgW2l7QcnHJIHpuc+WXqUNp7GdB5IEF/BHtS6/WjSlundtPT09GVAjXI9Jx9S2Hi+YRF2MtCS7jhunrpkzLesjGcbNZH5tBxV7f8kW9Yi/Jc5ZJ1OWrxLuXp6xjbvOtnpQraxh8yowxnZtRxuHF0mCGjChOXYvA3M2Xsi5qrl+Ix62SP04mRVOEvkx4pqgNDLyQxuoU7fMd8kcZM3p6mOTphIXorXxYdirpLfyxkTtSocEHtK1txIV9+zhxJpQUrR5Tez+adq3Bgxlj2ZXuiYuNP21696RVLa/sHyJ5uVaHKulxL6eOe3cnI37yN8PV/J+/NPPSvniPSOBNEUjXGPj5npLxj3L8loW+HWQSWtrJGeRlSrCdEbI8vhv/NG7Bf3TZ40zWxGl4+Ddz/rBixowtqcDpH8RnYQrPT6esIdM0mIFjBtHMR8rhuV9wKWgcbbPOs+tKDMaSdFLca9KrbSXUBycz5lAg33zXgZIKJQ8ex4AqknUrLuLWtBmtfPQ8NilFsJOeJ9fPcC40A7eylalQwpiHJy9zLymWZBNLnAzFqdwyEEVSBOERGdj7+xV6oOU/rbP4/0WPgCg8C21NtFxaNpCuazLp3rwlH/RogeWVJSwRhGeLyigv7GPruUdYlqpLi3olSTqxlIWHH1OySS/amBxl9I1yLB1Wm7Qr+9m+/yYUr0zjphUxi7jIriO3wLsG7RqVw8FUjkGXRVzoWfbsv0iCwpu6jYKxerCTb4afI2h0OxrWaURlNxkxISE8iDKlTJ1iJJ05T5yjLTGLZnOr83Q+c73Prj+P88TgStUGdfFTHWTkGfOnwtMqmZObD/IYGQ4BNfFXn+fH344gL9WEQa1NWPzlbTqsGExg6lV2bj9KmM6ZKg3qU942gb3HzhF5P5p0ywDa9WhOoJ3xG1+RlwnPZLWevufT2JiaE86wqYIF7V2M83YiEL2Vz9pGMvTUQEoLGlCXxMWVq9mV4kr7rs0o4ygj8c4VwgxwZ9VmbLp8SNrWgyR61aJbj4rY5lE3nojMovbVjOfM2tnJ+bm0Gd5WhZNj9I0vntjhO0FAsOYse5jJ4HsqcmtAIU1YLxdjPvU0xcMib+bvVwEiJJ/f8CSLX59kcSfzxaPPCe7GjPD//1kiClN4Dj+aSiN5DOcjStDr88bErBrLpYpTGF4mgW0r/2DXHTc+HtKTWn5ZbPlwBGHDFzKqsm0OnqxYzm7czJ4bT9D61KNX1/o4plxi1dSN3DWRYOxdiQ713Dg2biWPvG2wcLNEezySatO/o/SjA+y5IKfN4A74WuTxw+pVFka8950mIArPQlteLVfWfcE3kTX4WP6IGPsqVLG6zM5kX7r4pjJzayRBvlaokuLJLNGEJmanWHX0Cf5NPqGxbief3K7Mvo+t+H3UZtSVvHFyKk5gSWuunD3Dk1QdhifpBA0YTFs/W7KS73Nw+R9cMHhiq4pD5x1EDdsY5o2+SrVJH1AnuAplHODRqd3sPplIlU6VuLzkMJbNq2G8dg4PPppMldOz2aspiRspZNl4UsUjnQWhttnCs7TRQ/bsv0dG6l1CQj1p8YGCFSuPY+LfhAGNdcz8+BbdD3xE1qLJ7FKXopjQhpUHlb0ymbv7LoHu7pgl3OZcyf4s/TiQ3GerS5Ys4eTJkwW6ShcuXOCLL754IbgoOktP1WMpPM6Vv3NrsAVtnfMojKO38lG56ShblcO3ZDU6tivL1c1nMa7UgI6N/TDPPrUxkBF7gUWfj2S3yhkTeXFa9xlAj8YlMcvjSfbdJC1+Z1L/r/BMS0sjNDS0QBkKjXt7e2NjY1Pg/YgdvHsEDkWqGRai5GamPjsASLiKGUsY6W7CR56m2Beg60iqxsCmJ1lMDcskJJf4dJFJ+MnXlB7eL1p0ctMXhKeQEaNdu3YFuijW1tb8/PPPz/rIqdU+pGkZYreuZJ0umPr6HUTVnMaXNU24tm4x+1OK065LG3ws7zOv1s+4bJhHB/dcljSDBmVKHA9unGPfvmNcLdmL77yOMvL7m1RqZMvNaDn1m1Umcfl9Akd3pVEpU+6sm8BcVXPaWFwl1Kotn7Uq+fpWtwIlJjZelAmIwrPQVkfLlfWjmaz5iJlBsazecRmVKoKUEnVooTnC7/JeLP24DOHHV7Fgkx09esGxSzFUaNQN/7BFdLhUgV0NQugww47FCzriQhax13byy8o9pBs7I7t1EemnM5ndwY+URydY+/1JAqYMo0zULqaeU9Ouqi3bPg+h/faBVLUQPoz0qCKvsnbPKZRAdKYj7dtUJPqn77jVdQAWP2zB87eJ1Mo8z6JD17FW6Dic6sFYQXhaJHJ2/yGOHjnL/Qel+eznGhzcdRmHCo3o7v+Ise0u0XVfQy60W4z74inU01xi8cGLKEylnEpyYminFviHLaTScn+Oz22Jfa41uXXrFhEREQW6Sn/88QetWrV6QXiGZ+rxOJz8Qr+vKjz71D9EjRltKWXniq+jkpWbruFeozEdqnvwVL4KwvMSa36YSWyVDvhk3uORogwdWjSkZB7r/OZFeMbFxXH8+PECZRgeHk7x4sUL/Au4QCchNl4oBISgn2G3lOxK0vJXPng7mYQv3U3o52OK7Rtw0RFKbW56kskPj7J48Cw3rvDbL9hMytKy5gTavTxFmSA8q1Wrxrx58wq5KrcTAAAgAElEQVSUnYmJCXXq1Pkv4TmsQ1P85SEsGj+FJeeVdPlpGV/WMuP2luUcS/egWdvmeFomc+zbkaz3Hcz4rsE4GOtIS08n7f45dj4ypm6tilhfmE7tI/XZ2fYBP85OofOIOkhTNTjaZrD351AqjOtMw9L2KB9sZeygLRgHl6flZwNp4C4WrCjQhX9HGxeFZ6Et7FPhOUXXl1WdnAk5sIrxE1eQ0WgYP5QL4cubtdk8pgZhe+Yw73ZVRjVJZOe5aCo07k7Ak9+zheeednEM6hfJsI0DKSVLJ+7GMZYcf0Spqk2p6ZRCqMqHhkEOpEddZPOsTVj1GkVw5J+sDFXQuqY9qwbdzCU8waCJ49TaFSxbcYnivT+jbxtvLo39kpvdv8R96UxU/afSkjOsP/GAYi5GbAx3YHS3ZhS/t5APdhVjXA0dZ5Yl0mRiTQ7tvIhdcBN6lAljnCA8D7Tj/vDxpA34mbay82w4egcnVzN2xtgzvENzAqKXEjSnGEcWtcXxDa/Jy0ztCVl6Op9J5ZAyx/z2qsLzBVN7ViT7F63mslEZOnVtiJe1MbrExzxIjOX8ko3Y9fmGivHbmXlRS+uWHajmYZEnCnkRnjqdDqVS+DlRcNe9e/fYuXMnX3/9dcF1Irb8zhEQos1nhyqZHJZF/LMIdqHk4kBHI74JNMfuDYjOv6CqtAZmPCsYkfRsLILl4TMXY34INM8uvfn3q1BN7aeMGNahOUHOxqTc3cH3I3/D+auXCE8rCVkJ19n8228sW3uAR1J7/Jp8xKie1Ug5spypKw6SYlOD/pN+4FPvWDb+OIk52+5iV7MLoz4rz6VZdymfLTwdMKiesGHKV2y0HcBvQ2tjX0Tqsr9zL8Y7PiFReBbaAucIz9Xd/JBmhrNv9jS2y+ryVY8ynJk2ioELjuPSfDSzfhlGLdN7/DHhKyYfdmJQbwe2yFpzZHAQ5+d9xZDxW9FX7MWUmf2xPb+Izycu4RrVmbh4FiPreGBQp3Btx0xGjf2DezYNGD1lDD0DY/ihy8UXhCdoibuyhW/X36Fq+170qGzEgc9HcqvnXLooVzB00HTO6MozcMJ3fFZbz/IvRzD1dl3WLgxkxYAv2ZTmRcvK3Rj9axuS1k3jiymXqDW4NWmbpPQ7Ngz3S4sYPOBHTqrLMmD8d3zsG8r354yzPzyLmvB8WXDR+vIWdHQxzluqouitdCnWmW3GMiRyb1r1+4HJIwO4s2YGX/+6kdAEPT71BzNlckMuj+nJxMNxmBSvxeAJUxjZoSL2JnmztW95qKLDnZyUT4Xl45mYmEi3bt3Yu3dvob1RYsdvH4GQZC1DbyvZl5wTxGcjl3CzhhVuhRAgl5KlZ8DldDYJp6/PcPqbSpnnp6C+23/nxy0c4SkYS3Ro9CCXypAIHxUGPVqtFmRPs54YdDr0SJDKpM980g3otVo0WiGXqfB3GXK5DPTP/iaRYWRkhExiQKfVoBVcjKSy7Kwkep0BqVyK9GlH6LRa9ML9+RXl9fZtW3HE/5KAKDz/JUDx8befwMtOPAXT2+gr6cyL/+vrB2aXUtDH0/S/Ul0VJoHFt5X0eZQT1f6pqzHT/c0K1Cfuf83X3d2dsLAwZDIx2KAw98Tb0rdGb2Dhg0zG31eR8MywIITErfdX0L7E//arLOj5nYjKouNNJbG56sB3dTFm0UvK0Raa8CxoCGL7IoECJCAKzwKEKzb9dhB4mfDM1BmYc1fJF7lSu4xwNebr0mZvxOcsL+SE6kodTySzNT3HHWCwhwnT/M1eahbMS5v/5p7PP/+cYcOG4eXl9W+aEZ99Twg8Sdcx+o6S1XE5P+5amEvZXNMak0I24X5xKY2fYnLGVcNSxix/Myo6vOjrKQrP92SzitPMVwKi8MxXnGJjbyOBlwlPwfdsS0QWnW/kpCqqYyFjSQULvItI+pBYpQ7noynPkVtKJXzrY5pdeaUwLiHqtmHDhpQvX74wuhf7fIsIGAywJ1rNkJsZ3M91sri3rDlN3Au/5GtIkobq59JIevabzkFGdj33/t6KF+q5i8LzLdp04lCLDAFReBaZpRAHUlgEXiY8hZQuF5O0dLiQxpNcKZV2lregWV79PAt4Qn+GZdLmVk7QUEUzafapTI28pnzK5/Ft374dqVSanSFAvEQC/4+AEMgz52EmX97L8U+uoJCyv7oV9m8woOh/jVFwA+h1No2VuXxP+7sZM9nPDLtcqZ1E4Snuc5HAqxMQheerMxOfeMcICHlC7e3t8ff3f2Fm0UodY28qWZLLz3OkixETy1lgWsimQMEVoPuFNLYk5gRltLA3YklZs3+stlJQy3fq1Clu3rxJ3759C6oLsd13hECsSs+EOxnMi84xZ0/xMGFUGfMXThQLc7rbHmXS7nbOD7vWNnKmlzbDzyanOIMoPAtzhcS+31YCovB8W1dOHHeBExDE3W+PMhl2N+dUxk0u4WBlS/xzffkU+EBe0sHxaDUdb2QQ98xMKeQ9HFPchM/9zCgsTSykVJo5cyazZ88uDCRin28RgYdpOkZcz2BrrpK028uZ09LNJG9ZI97AXMMzdHgcy3Fl8TOWMDvAnMYuOUUkROH5BhZC7OKdIyAKz3duScUJ5RcBwdx+PkHD5zeVnMrIKZ3Z207O71Wt8qubV24nVa2n59UMdiVoeJZukNJmUlYFmFPhb8EPr9z4v3ggNjY2O4G8cPIpXiKB/0fgZKKWlhfSSPlrAwNXaloTZPVPGRF0xB+eRvMvN4PUEs+KHRj0eTdql7RHbsgk4uwWZs9YzMGHGRSr0ZPhg3pSxz2DI/NmMWvNQYRSFKZNx7Hl+7Y4SP9/yrIsnYE6R5M5l/W0lpIQVrSorDkf5/JBLRzhaSAjdD9jJ83l1M1IFH4d+H7a59Rzy+dk7poMYpMyUVhaYaEwylupYGI4MHUe2q5jaeZZ+L664ltYNAmIwrNoros4qiJCQMjr932oil+eZD0fkZDgelsZM5oVz+cP+jzOefl9FWMeZBL5zPfUVEhy7WTE9AqWhXbaKQw9PT2dCRMmMHLkSFxcXPI4G/G295HA4QQNDc6lPZ96G0sZCyta4qLIriX7fy4tUZsH0/5hd7Z0L074ub3suaOldufuBCXvYPDSeD7s3Z6KLkZEXN7LnzvjqDe0LbGrDpNQvCyNW/phaWqJnZUp/9iTAfqdSWVJLj/PyT4KhnmbYvYsmXzhCM+nJTOHHlLzSdMa2F2ZT5/wzhz9sir5GVaoj7nA5PV3KV+/Ec0CnchxMPh/6/OE9YPGoR26kO5++Tma9/EteXfnLArPd3dtxZnlEwHBrD3yjpILqpw60gqphJCaVni8wQh34dzlaoKGwbeVnEzLOYF1M5awt7wFgfYvL+uXTxj+sRmhOpJgZu/UqVN23XbxKvoE9Ho9BiHEvAAviUSSHXT21yVkjNgcmUWX6zkZIzpZyZkdbIFzHoVn5/hBHOlXFknqPdYtPkiae0mcb+8htEJPBjcvm51rV5P6mG0bFnPWrCbBoY/IKlmJlm0DsTV9mmT9ny7hMPaHa+lMiFQ/v3Wit4LPBeFp9PT5whSew7MrFzWjdOQSKsxxYFKVXfSdfJFyZVswdGw7Erf+ysRlF7FpNJw/5vVDvn0wdb49gnWmCeX7fMvE4S2wuraKIYOmcMqxG8tXjSc4ahX9m0/iiqcV7q7FyIjPwM63LeP62zDzpywmreuN9dVtLF2YQYc5H1HaKI4TS39m5ORlPHD8mE17PuP+oBZMOJtJhrEvfb6ZzNDq6SyZvYoTR+Kp9OOvjC15jo8rjeFiaU8afDiMeik7+HH2Ju5ES6g4YTU728Ux+IOvOG3ZnkkLv6JKyl6++3IK20K9GLVkLl+18i+UdHH/tF/E/887AVF45p2VeOd7SkAwuc2/p2JKWBaxz0yDwtdoU0sZSypa4qT4qzpIwQEStEFIqpavQpRsT8gJKBJOO3/2NGVgabOC6zyPLavV6uyymY6OjtSqVSuPT4m3FRYBlUrFgQMHyMrKekEY5vd4rK2tqVq1KhYWT8vAChHja59k8VGujAyvKzxl+gTOLNjGHb0RWZcfYvZRT7rU9sZYCgZVHAd3rGFXQnHKh25l7tqjJDm0YtKq8XwQaP+PpmMhT+78ECWDH+YUaHiZ8KxduzZbtmzJb2wvtCeXy/Hx8Xn2t6cnnoN3J9OxZlmMzq9muV1vBhmvYU5md37vWZz7m9dxLKMYLTvUInnVOOa6DGeUfj4j4z5kXRdztmw6TIatG+oT97BtVgu/qGWMSOvLxtp3mTk5gw+X9sQ34Szfb3xA5cbNaF1OxtGxX3C09ufUCl/DcY/+fNvcE9XNbfywP4O27VpSQZ5KsqOE45+PIqXvXFppj7Pt+GN867TC39UY7e11tN/lx54haqZ8GsGnf/bD+e4u1pyPpmyNijyachjHr1oiW/ANF1t/T1PVSXaeUBDkr+JOmBG1OlTF08sbL3sLxKJJBbrdCrxxUXgWOGKxg3eBwINULV/cUbIjUYv62QGRuRR6ORoxopQZxc1lBRYUIWjd++k6pjxQsTTX6YvAtaetnPkVLbF4dgJTmKw1Gg0HDx5EEDTt27cvzKGIfeeBQHh4OPPnz0cQTn+Jwjw89sq3CG37+fmhUDw1veab8OwbgDbpLruWHiG9mD+u8Yc5pKjHsC61cTaXkh5xjQ1rtxDr3xCvi3fRBlSnTYcALP/5sDN7nILwnHk7gxFhOW42LxOeJUqUoHr16q/M5VUeELJurF69+gXh+dGEpcQm2lKtfTc++6gBift+YI60D8s+cODiog1clfnQolsNNHvG0zPmA+Y7rGJMeh82dbJkz7L9RGZkceXOTQy2jniZx3PY0JbZ7ZNZNt1Av5VdKB57hm9X3ia4SXNaBzmjv7OCLhMO4G4fzKffD6aiHcScWcX8Gwo6tGpFoJ0MtTyW7UMEU/s8mhlOsenEdRy8giA8hLs3jjErvh2nvzPml/4pDNr9Cc4PDrF4y3F01q6kH0+l6ugaPOgzghN12xAgV6PXl6JhVy9urV/Kn9eUlPl4FOPalMdS+GUhXm8tAVF4vrVLJw78TRM4HqPOPnE8m6Hnr1pBtlLo5GBEXy9TytnIMc7nkHLhy+9yooYpDzLZlCutkzB3IW/n2vIW+FrnzfuqoHkJZttz585x+vRphCpG4lW0Cdy4cYPz58/zwQcfYGlp+cYGK/yQ2halpuPV9Od9vuqJZ92troyqUwyDKp1UhSs1GzWlrOESc9Zdw8beAiOJHnVWJlqNK407BXFr8TEyX1F4CuMcLVQwis1J+VT0TO3NCXI2w6BTcW7j+KfCs5MnMed2seVECBqFDZqw+yg6fk790O/pvMOeAbUciM20oELVsugvXOBepgFbOxssilWgpstNFj4Tnp6pN5j7259E6Dxo270VVdzjWfpxb063XsDsrqUxxUDmk1Ms2HyWTIkZtmYe1OoayM2vvsklPC+BVsaj+8k42aWw6GFddo+R8nO28PwUz5gL/DppCqtPZFClywBGD6xK7OJf2KHzwdvBEif34thbqnl08w73b98irExXpveoia3pPwWhvbHtLHb0GgRE4fka0MRH3k8C2V+YTzL56q6Ke7mqrZhJoLqVnH7uJjRxNsLaJH9M70KS7QNRauaEZ7EvV4CDQL+6hYzvfRU0cs1J7VLYqyL4Cl66dIk5c+awZMmSwh6O2P8/EDh06FB2QFjjxo2fn0a+KWh/Dy4qYyJlZzVLvMz+SVDoSb+zm1/WXwSpCbbFAqlVvxplitthItWSdP8SB/cf53Z8Fja+1WnSoBqlbNXcOf0QraM7fv6OCMGBebkEX9Rup1LYmMufeoafGQO9TDB65iNaOD6eBrJibrL3iYyqpX1xNjcCg4aIW8c4L6lA2zJ2GFSxXD9xhMOXIlCUrEn7VuWJ3ziUjpuM6V6tFKUq1adhNV+MY66x689j3Esyo0zLdjR0S+TiaQhuH4CNPo0HZ4+w51QC/i1bUcP6EuO/Pk/LH7+gttOzzx1dOo+vnmLP0SvEyMrSs291VEeOoK/SAh9DOLefxGBiakrYubM8VBmgWF0+qi3h1I4sKnfzR3l+P6v2XsPIyxd3XSIZpZvS1SedXet2EZJpRZlqtfFTxHD62AXCJR7UbdmEmr4OefLRzcsai/cUDgFReBYOd7HXt5RAptbA9ogsvgpR8ShXKhhhOiVNpXS0l9OlmAlB9nlNP/LfIIQ+biZpmRmRxYVELbezcmqxC3dXMZPyrY+CJm7Gz78AiwrO0NBQFixYwHfffYeVVeGlnCoqPIryOFauXImzszN169bF2PjN/oC5lqLlw0vpXMvM2dunqlpSze7135v8Zp2uNVDqUDJRz95zGyksCDTPfr//ugpHeL7OTLXc3jCK0Zn92fxhaf5J3r/Yg4GMOzv4ctYJnOp9wqhOpTHPo3j/vyPVK3l48k9WbD6D0lJByoN4nDoP4+tWZYrc59rrEBef+d8EROEp7g6RwCsSEIKN9kep+emeiqOqF0WhtRSKK6S0tpbTytmYcvZGmOfR/zIpU8+1RA2/R2u4kqblljLHpP/XEGtYyLJFZx0noyIZ2RkREcH69evp0qULbm5ur0hWvP1NEhg8eHC2L279+vULNLjoZXN6kq7jyxsZrE3KCZRb6a+gq5eiUFOC5R7rjUQNZc/mpHwKNpUyM8CcWk452SPeHuFpQBl7j/v6YgS6mP1jYNXfhac2+TFnQzPxDfDB2Sy/XHv0ZKUlEB4Ri1KrR6s1xtGzOMVsFa84vjf51oh95QcBUXjmB0WxjfeOgBAgcTtZx/chSjb9zQwuwBDM71ZGEpyNpLS0lFHFVo63hQwLo9xO8QbSNXrup+u5mKxlf6qWR2oDSVrD8wCm3GAbWsuZUkpBeTt5kT0RSEpKYv/+/ZQuXZqyZcu+d/vibZlwZmYmX3/9Nd26daNixYpvfNhJWXqmhqqYmis/7hfORkwqb1Fk9vaC2xl89ignsKi93dOSmT5WYsnMN75hxA7fKQKi8HynllOczJsmEKfSs/CekvmRaiJfPPx8PhRBakr+wTQlpEv6H48jlMP80tWIPiXNsDPNH//RguKUlpaWLTwdHByoU6dOQXUjtvsvCcTHx7Np0yaaNGmCEJX9pi/hh9uix1kMylULXXhPHtWxxsP81QzBBTF2wd2lzpFkzufy5R5W3IRJpcxesGC8PSeeBUFJbFMk8HoEROH5etzEp0QCzwkILmCX4jVMuK/iVJoOpc7Asyp7r03JRAIWcgl1FFJ+KG1GgF3hJofP60SEnJDHjh0jJSUlO1pavIomgbt373L27FkaNWqEq6troQzyXLyGYTcyOJPLXWWhtyl9/V7VFJz/wz8cmUWDqzkJ7r2NJPxYUkEnzxerlYnCM//Ziy2++wRE4fnur7E4wzdEQIhCPx2rZlOUmmMZOpLVBhK0BoRgzrxcQjJ4B7kEOxMptcyk9CpuQqCdESb5nKIpL2N53Xt0Oh179uzhypUrjBs37nWbEZ8rYAJC9oFHjx5Rr1497OzsCri3lzefmKnnh7tK5kao+SthkZ9cwtGaVjj/Y3R7wQ05XWOgx9lUtueKZm9qK2dumRfN7MIIROFZcOsgtvzuEhCF57u7tuLMComAYEZ8mKrlapKO02la7mYZUGoNCOY7IVI2l/UOe2MJcilYGUspYSyltpWMyvZGuFvIikyQxatiFJLIC6l6hMj2Nx0t/apjfV/v37p1K0Le1aZNm2Jubl4oGIQctVvDsxgdqiQ0l4lgnIcJX5c2w7QQfnAJKZTWPFQx6H4mac+i2S1lEoZ6mPBtKcV/5ektHOFpQJP8hNMXrhGVkIHc1pdqNctTLL9dFPQaVFk6ZEbGGAsfUm/lZUCnUaPWgLHC5K39TH0r0f+fQYvC811bUXE+RYqA8N2VnKUnJUtPqsZAglpP5rMy64Lbp4e5FBOpJLtGtYWx9J34YLx+/TqnTp2iY8eO2b6e4lX0CPz666+4uLhku0MYGRWeG0e0UseY20rWxGmeu6dYyCRsDDCjkdubFwqXEjQMu6nkdIaOZ68pFSxkrAw0p4ztf0dzF47wfFoys/esvZibWmINyFuMYGpLL/Ir3lzYsYbUh+w8F03x0gEEFrPi7ZSeGuJCbhJyR0PJ5pVwzmsS16L3yr5TIxKF5zu1nOJkRAKFT0Aw4QrCs2bNmnh6ehb+gMQRvEBA8MOdMWMGgYGBtGzZslDpCKeeO8KzGBmq4t6zfLVCaFFDK1l2BHm5N+jbfD9Vy8S7KtYnaFA+i/Szkkn42suE4b6Kl0bbF6bwHH7KiGEdmlDi7hyqbyrL8k5JrN/9EFfXQBq0qIDq6gF2nArDrExjPulWA65uYMaOOxhlyfGs3Yo2DQIwjTrP2lW7uG9ZlT69W+CWdJ4183bz2NoEayM1Jy9H4xncigHtHDh2yEDb3tUwDb/O2eMqynWuioPyEUcOn+bOnQxKtG5LiwATLq5dzJoz8biVq0eDCgou79/PtRh7mvTqTpNSBs6vW8rGWzJqtO9MY189F3ZvYf/5GOzrdaJ3LXOOrVjNwceZFK/Znc6VdVzYsZOzj1UYOXvhZ5HO1Tsx2FbuxsAPSqO8eYgNm88j8atPu1bl0F78k+1n7/EoWkmxmt34qIkdF3+bw+ajWup+NYBWVUplB2iKV+ESEIVn4fIXexcJvHMEYmNjOXr0aHZ97nLlyr1z83vbJ5SamsrmzZsJCAigcuXKhT6dNLWBaSFKZkaqSROUKCBogza2RnxTUkHgS04a83vQgr/ptHuq7OwUqc9M7II86W4n56ey5v/T57TQhWe7miiOTOfT+y2ZUHwrk64FMqZNWazS7nPhXgKWrm5kXj9NWvMRtAibwqdnAhhdXcGtGC0lK5bD5NRFHluYYZZ2nXP+g/m+2Em+H3GFoK8a4a0NZ+2RSErXbEHPenI2fPk7VqO+oezdJayLrMdX/atgGveQm2HRpNw6ypyEaizrY8RP7Rdj6NycOn4OpFy/xrmQdErWDKZ8zeqUStpE/3VaWgbISHyiwa+KE9f3n0TtWZmywVWorN9D55mP6dymBn4l/ChudJs/1x1GWrYy2vPHiS9ehao+cG7lLWpN6o98/wpuGvtAvAHfOsFYnv+dLZryNChtSsjec3gOGInPlW3sPJRF3bGfUtPHsUjmP87v/VzU2xOFZ1FfIXF8IoG3jICQUunAgQPZZvbatWu/ZaN/94cbFhaWfSItiE5fX98iMWEhoXzfK+nsT9M9Tyv2l/gcX0pBaZv8NCK/OOVYlZ4Z91XMj1KTrM2JBBSssheqWBJoa/Q/06EJwtPDwyP7R1ZBXo6Ojuzbt+9ZF09N7T3HzOHuYxOCGjWj58BPcLz0E3P4lCWdHLm4YBO3TEvSvHsNdPsn0PFxWxY7r2FsRl82dbZi3x/7eJKm4vKdq6gUFjiprrHKYgRHeqezdJqOPiu64hV3lm9Xh1CpcTNaB9mTuHcqPXfLaKTLoNTwMbT1MUOXEs6lE4c5tH8781PbcGZBQy5MHs+sfffwbNWbzkFyji1fyjGlDx+PHkKlm+PptsOWVr4QG6uh5kcfYnFuFb/vj8e/00DGtDJh3fRfWXtWQ72+n9M9KI1Lp55QrvsHaNbO5qx3R/o2c2Bnr6FEdv+EtOkzuVe2LIaQLPzbtiYg+QgPKvZmcCM3Tk/rw+Fq0/lQe5mD+1TU+64rpSzE086C3Kd5bVsUnnklJd4nEhAJ5ImAWq1mzZo1yOVyevTokadnxJveHIGQkBAuX76c7QohiKaicAly70q8mpoXM1A9O/UUxiWXQCMLGZP8zShvb8SzEun5MmShz4h0HT/eVbIoVvNfRRv2lhP8TE3/b5+C8GzQoAFHjhzJlzH9r0akUinW1oI3p3A9FZ5DD2vp3bwR5T1sURjrubhpPHOkfVjWyY3Q7SvZHedEq/a1SFw+jj88RzFUM5cRsT1Z18WcTZsPo7J2JvVsBN7tW9C0vDkhV1JwtrjOb9MN9FvZheKxZ/h22U3KN21B2wquyDOvM6NHT3ZUmsWmr+piI1Vxf88Ktj00p4Z3MsO327Ppp9qkR0kxV15j7dZ9pAV0o28VeyIO/s7UlOqMt9/N0EedWT+4HNrkSGJSLXGxkaKOOc30XyJpOaQuvt5emIQfZMWcY7i2qoUkLJay3Tuj2zCbcyU60KuJI3v6DeRJ92FY7tqFde8vaGCRRoJUzf01S7kb3IsBDdy5MLMXu8tN5RPDJfbvzaDudz0pbSkKzwLdqHlsXBSeeQT1r24zGLJ/xUskErEU2EtBGtDrDUikRTs5+r/aA+/Zw/PnzycjI4ORI0dm73vxKjoETp48iVDatHnz5lhaWhadgQHnY9TUvfKi+BQGWEIm4XtfU9p6mGIul/wrASoITq1eSH2mYeytDE7+LemucNL5u6+CD30V/8im0EztNzYz+owRn7VpTFknMww6FRe3TuE36UcsaO+LPvEW6375gR+WXMS26QgWz/oE/cYBVPhsIxaOPjTr+y0TBjfB/Poahg+ZysGH9rSb8Rvjgx+wZJaBT37viKcuisNzJ/LFjFBazZzN2ObGbBo6Ed3wmfT0txAoknRrD9PGTGFfZBb6yqPYN6kYP7f6hHmhEiq37UOnknGsXbiKS7IafD13KsOqaVk5og+fbw7Dr8UgRnf14OjsH1l5ykDdz79nYoMohn/4DRcyHWk4/FfGNZJw83wEAZ3ao9uygItebejZwIGDQ0eQMOBXgu8t4quv5nPbrj6jJg7B/+Yu7gV9SO96xbg8byD7An9kqGcos77+mnXaOvw8cRRNStqI38P/uLML9ob3R3jqMogKfUyizoDM2AqnYi7Ymsn/5QY0oNfp0BskyOSyl7dl0JAcHkZkmgw3H09sTCSoU6IJTVZQ0tMGI10WSXFRRCUokZvZ4OziiJVUyeMHkWTon3q4S95zwCsAACAASURBVIwU2Di74WiqISE6hiSlBEsnF9zszf8WaahHnZ5MTHQ8aVk6jCzscHVzwsJIgl6bSWJiMhpjG5xsZCijIohMyuCpZUmKscIR9+LW6FMTiI5LQW9qg4uLPRYmfzEyoFGmkZqiwczJDlOBZ2wmFg42WJrKyEqKJBY7XBUa4qNjSFbLsXF0wtEC4h+Gk6DRIjWyxLGYK3bGWpLiYohP0WBq64iLnY77p0MwCq5CScuCM6kV7Ksktp6bgHACFB4eTps2bbCyshLhFCEC69atIzo6mv79+2Nq+mJC9KIwzOPRWXS7pSTiJVUYOlvL+djLlEp28uyStEKO27z+rBHSnAk5Ou8p9Wx/nMnESPV/TdfJSMIoN2OG+OUtnVPhCM/XWSUttzeMYnRmfzZ/WJpXrQ2ly4jjxpFlTDxQmjm/tMQ5r9BfZ6jiM+88gfdHeMYfYlDQF1wLEgSnN3U69qN/l7K81sm7QU9azAMidbbYKOOISZLhGeyLtWAX+ttlUEVy8D/snQdUVMcXxn/ALr0XpQkICogK2Ds27L33EkusMSb2HjVq7C2WWGKPxt577wWxggoCgigdqUvZ9j9vbZi/STACou6c48nJ8t6dmW/m7fv2zr3f3X6YIIU77bvVoIg4Bb/F/am0yZsbZ0fjmR3C+iU/seB4HK7FPWjWdwCdnWOZOXopt549xD/WiIo1qtC09yCaat1j87qd3EzQw715fyb1rYGQdfmyKclOfsKlY/vYs/cyT5Iy0bOvQM9xY2hWXExy6AXmzFxDVJl+zBrkQeiahfx6/Aq3zjzBoIoXnmW68+MIL0IPrGXj0VDE9lX5ZlgP6rgWQSx0oczmuf8xdm59SLkfhlI+5QgDRl+j/sRh9KhsxPUFA1hjPYbRxR+wcukuQuQWVOvwDX2rSpjrO5GrzqaY6RajSsu+dKss4dDKNZx4oqBYrU4M71uR2FU/sanURH5t7fjBX4pf/FP6GU7w5s2bPH78mPr166sllQrR+gkC/+vWrUMIhxg8eHAhGtnboQi5Paeis5gYksnDdDmp76kl29VMRHUrMaWMRTjraqpIqLaWhkr7U5CcFGwIurkypZJUlYyZkoBUGVfipWyIk71JYnrdq1ApzEVPkwnFdWljq5PrBJTPh3jKeXpxLeuymzCxXrEPlEZSkHZvJwNXxtB3bF/qFPv0laUK5cZVDyrXCHxdxLPhHfpd+w7rO/tZtyiepnObIr17jcAkI8rVrIKHWQoX/7zIcz0Zuk6VKSl6gv/9KOQaBtjYGiOJek6CyIn6zSqRcuIXViRWo2nyDS490MV3ZE8qmyVz4/w1wpJEONdrgW9JYzKf+bPt2BXEXh3oUqEoJFxmap+ZnI3RoO7M3xjrlcqOQ/uJcmpF89i97MvwpHdrX2yNRCRfWUC7/WXZPqsB5sok/Dds5ES8BQ3aV0OUqoNraVt0Xwc9KdIIPraXnXeyqNGxLdWd9HkReIMnZpWpWFTKw9MbmPHTbrJrtOP7YT2pXswADXkAi71W4HJqEc2LapIWcZ3Nu48jdW9FM0d9dKxtsDY1fKUtqSD92S127DmMtFJ3akXvZMzsU9gPmcW81iJ+7zwPk5kzKRm0jx13LOjZqwK6OkbYaD1gasfbdD45DJewgywd+wivbx0IvRBJme6tsBfpYlOsCLphG2n9ixnrNrbDRv1rOtcPcGG9MCwsDD8/P1UCi5OTU2Ed5lc3LiHx68iRI5iZmdGgQYNCO3+BOAYmyVj1JJNdCVKiclZdyDFqa5EGtYy0VHq4RmJNTHU0VeQzW6EkKVPQzFUSKVHwKF1OYKaCtPdUETPX0qChqYh+DjrUtPqwSmGfD/EstEutHthXiMBXSDwHY3ptF5vXJ1G+rQ0PT/uRIJajUb41P1ROZEz1NViM9sHZwQPNJ/vZ98iY8voJBEpNKWtlQOrTcGg/nk5JK5idUo8ecRc4HSgQz84Ue7SdJYefYe1SAo9G3elWxZKE+6c5fPYBLq0HUNNek+cn5/PN7iJMqn2L6Rcb8NtEd06um88fAWK8LAxwadiZbvW9MdPRfJd4kk3CwwvsOXCeR3FW+HRpS1Nv2zeC40rJUw6sP8xTw3J06VoJ8xzeV2lqBIc3/sqxaBssxNk4VG9P9/ou6ClyEk8RsvQorp48yNFL4Zh71qVNs+o4mem9OcpSpD/j+O4D3JfY4vAimLC4h1yyasuKZlEMmShnztYemIReZu/2E4QYuFCvaVNqFw1mUrtbdD45BLuAXayY/4JmU6vw7Pghrj7RVwWuN6vpion8BlOrHKbh5Z+olsMNLci+CN6znM3W1pYhQ4a889nKlSt5+vTpO595e3vToUOHdz6bNm0ago7h61a5cmX09PQoWrQoXl5eX+FXQP5MWZBUOnHiBMIaCLI96lY4EIiPj1clwhQvXpwKFSoUjkH9zSiUSngukXMwRsr+6GzOp8pIe4/3879OQgjqqaivSRsbbdpb6+BkpPXBsaNq4vlf0Vff9zUj8HURz/KTeVLLFZdibniVr4RBzAUO+0lwt4vnUEZ1VnxrwaJWDxh8dwylU4LZc2Q3wbadGGxxmdHnNRncsQnW16bSMqILK6x3sVTZiTGiYG480KX+iMbo3PqTpRtPE5xdjMZ9BtKrVlHibh3n2OkQPLoNpLJ5NHvHTuBA2e9Z7hvKkHZnaLR8AKmX1rP/fgZaMkta9v+WTlUdVTp273g8USDNTCcx8jG3zp/lyHlD+v7aB0/Dl9E6yuTHbP7zDCl2PnzTzA39N7taSXLoKVbO+BOT7t9iefEIAYYV6du/EfZ6D3N4PEUo5VIkSdGEBvpx5vgNRD5d6VWnNAaqs3YhmTKNRycOcfLEdW7putPCx5RLG8MpU/kRu7W/488BZdDKSiE6PIhr589wRlKCfr76bGo/lwfeDrjYl6B09bZ0aeaENDqcwKsXOXYmm/rDOuFT8hmLvdZQ9uwiGlq9jUC6evUqISEh7zyjQm1pITEiZzt27BjCSzVnE16u1atXf+ez7du3I5W+rgwNrq6u7NmzR0WO1BnYefdVKCQWzZs3D4HY/3Wt8q4XtaUPRUAQ9z9//rwqo93FxeVDb/8k12fJlYSmyjmTIOVUjJTdybKPHkdtPU0aWmvTwEqMh7Ho7XfcB1pWE88PBEx9uRoBIW9FqRR+V34FTYjxrL2fCss7Ub6oPQ5WSm7s2culqKI0a+VMbJQmFVyfM7FpEMPvjaBUagi7Du4k2L4L31lcYeQlLQa3aYid/8/UftCa9fZ7XxHPR1wLFIhnM0zjI4l+EUPY9UOsP+vJvM3tMQw6y6Ez93Bo+i3VZKf4tutYzqbq4WiaTcTjDKpPnENd08fEFalJuSfHuSyqzIBOvtgbid8lnhnPOHXgJlK7MtRwi2Je21PU2jsO39eVPbLjuLhjF5fjrGjZoymuFrook6OJUpqRfmYq7fqvR+5ojzgxFlmlPiyfPRwfh0iWvjlqVxL34AZX/WNwaVQDyd6lHDVpynctq2Ci81qCQk7ig1MsmD6f8+atmDeqPlGLxjNmHwzds56BLulcP3+EJ5YNaWJ0k4mHkmhf25QDQ87j8Usbylvb42hnSNSta9yLt6FhPS12jjiO5cDOtHQPY7LPJTpcG0N53YI9ax8/fryaeObxV4BQB3zMmDEqL3LXrl0R5GDU7dMj8PDhQ5WGZ4sWLRC0IT+nliFTEpep4H6anKtx2ZxKkHE5I/cuUG8dDWqbiKhSRJsKJlrY6L08nv+YpiaeH4Oe+t6vFYGvi3gKMZ7Xf6CccMaizCLm3mmWz5jPjqtplO45krm9dZjW/AOIJ72Y5xbC/CnzuFysIQNcXrBh4yEeR1vQ9OflLOjriSj2PpsOXyC7RF2qPtnCsogSDGxTCyt9LWJvbmPx4udYtbHBunw3visexuKfL+LYqwcdqjoguZYjxlORQcTVfcybvpSjIdpU7zueBT3lLBgczzc7u+OipSAz/jHndm1g8bqDPIzOwqZ8RyYv6EXKitFcKj2CYbXt0EgKYPPi69i070IXXylryq98FeOpRVbiY46tXcCCDZfIKtmM0VO7YrB7LeHtZ9K/zEsfqvzFQ9ZPWcN9izr8MKIeimMT8Vxoy8VTIyirJSH02g5mzVjG2Vgrmg0azWhfBQu736Xzye+pKETwK6XEP7rA6plz2Xw5Cbc2Q/h5VGuKha2k7nZPTs5viGkBP41q4pk/gP/xxx/o6+vTuHHjQpk9nT+zLtxWjx49yuHDh1XeaG1t7cI92L8ZnSDzmSFXkiZTEpWpIDRZxjOJnCfpCtJfVR0SbtXW1MDFQJOielqUNBG9JJoiDfReJSDlxeQ/HfFUkBXlz5alC5iz4xpS/Yr0nTyewa09MX2TcJoXM8xpQ07Y4elMlXRjbfuS6iTQvIb3K7L39RDPT7WosgSub9mHf5Idzb5tQDG9j/uF/WYaSglPj/zKouiGTPvGG4M8dxIqyIi5yqo596k5pS8VjD9UgOMDAFdGc2j4cPw7LmdSDfMPuDFvLlUTz7zB8a9WBIKTlpZWKPUi82fGhduq4IXeu3cvp06dYtmyZYV7sJ/J6D4V8VSm3GfV6M2k+HZgYOty6KU9YPPcXwioOJkZbUqSPz8pZATv/JHv0wZyoLeHingqUx+wYekFzOo1pnFlB94cjn0m66ce5qdBQE088x13BVkpCSSkKzG2sMRQO4+IZ76PuwA7kKcQHvQCY1cHzPLt1/rfz0dNPPNnrQMCAggMDKRu3bpqSaX8gfiDrApJdUJ8pxB/27p16w+6V33x+xH4NMRTTvy1jUy6qsuATi3xsjZAQykn6uqfLJkfRanmRchIt6VBjQRGrYhh0PiOOJ7/iZEpPtQ5P4tVD7XA0I3eo8bSv64BZ5bMZOLGAFw7jWfRj1W5t34kQ1eFUq1OQ+o6ZbBn2z4epFdk6u7FVL83llozbmIn1cS+5RCmDCiL3wI/bJsbc2Lkcq6ZJpAsLUefiZP5rqU7+urXnfrReQ8CauKp3hZfPQJq4pk/WyA0NFRVX7pZs2aFpjRj/sz087AqeJ8Fb6dQrUgo86huH4/ApyGeUp6dW8PyEBu+ad2EEuY6qjKa8YHH2DjtAR4DXXga9BTtzBg2bw3Dd0oPzNbvQXdsfzQ3/YZmnxlUizvCvgdSvOwkrPTTZWBLR27PWIHu2Lk4PtrIYf1O/NJAm5OLdnNXZEnlmmVwKl0GrTPjGBzTk50dddm25yTpRUogOh6Jk0A8p4fR/vhYysWfYfX0m9SYN4KqFuqCIB+/y748C2ri+eWtqXpGH4iAmnh+IGC5vPzFixcsXryYTp06UapUqVzepb4svxBITEzk4MGDKhkltcRV3qAsEE8BzxkzZuSNwb+xIsRKt2nT5tVfFaQ9OsTP2yLwadOWBmWsEUmT8N+3mm3+pRkyzJ6zuzZx5JSE0m5SgpLkyCS+TF/ijd/MFegPnEW15KNsvZOAvTKSzdckVC3thFbUI8R1B+Iav4sTpr2Y17goMYGX2bt1B2eCsijZfwI9U5bwQ9pA9rfRZeuek0TrWCI6H4uLQDxnPKPryRF4Jl/nj5mHcB47ifp2+XPon69gq43nOwJq4pnvEKs7KOwIqIln/qyQIFslZLQPGzaMWrVq5U8naqu5RuD58+ds2bKFzp07qz3QuUbtny8UiKdA4vv06ZNHFt9vRvBSjxs37u0fM6O5vP0gV2OSyJDL0FRqI9bRwrlhN1q5wbW1M5l93YiBvTzYO2Q5sslrWNpExr5py3MQz2Q8XSy5ejmADLkGesa2lK9ZHcWDP14ST18Dbp8+zcXbgQQ/DCe71Wh+lK/8e+I5+k8y21fGSVOJpk4Fug9vTLECVijJ10VQG88zBNTEM8+gVBv6XBFQE8/8W7kpU6ZQp04dfHx80NLKxwS1/JvCF2M5KCiIuXPnsmTJElXRBHX7eAQ+zVG7MG4l8rQYAm5e59qjKBQiazxrVKOcaxF0NWQkhQcQkCjG1dmcZ6cD0KxRk9JmEsL8AtAqXQXr7AiC46VY2xRFEnyD07fCyDZ0pZ5veXSTgonUcaOaHYTfus7luyEkaztRu3FN7JL9uSgrTZPiWjwOi0SiqYtmVAbGluEs6roNvX7VcDFxokLdmnjZG31gac6PXw+1hc8DATXxzPd1UpCdnkxyhhJDE1P0PlI3Lt+H+yk6UKQTFZ6CgYN1jtrzBTcQNfHMP6wFwX4TExNVgtHnKt+Tf+gUnGVBrvnWrVv89ttvqn/qljcIfDrimTfjzzMrCecZ0cqfLqe/p6J2nkus5Nkw1YYKBwKfP/FUpnB74yKO23RiVEM3NGQSgi4e5OA9W3oMrkmOIjivEFeSHhfAmT9PY9Z2IDVs/xqDoiAt5imp+rbYGIk/fpVkSdw9cIJ7yVbU7eSDrZ6cyKOzaLKnLEdWtqFo8hN2rfqZGZtuYu7Zgh9HD6KhkT+Du/6EX3qmqn8taw9af/8Tg0pFs2nOInbe1qL2kDFM6l4Zw9e12lU/giWEX9nLkjlrORuSgmXVLvz081CqFRWTGfeAzX8eJKZYC75vYcb1GROYtvcGCdlK0NDBvsxg5ixuiuT0OuatPEF6yeaMGt2LWi4WqKpvKrOJun2O44diqDikM66Sa8xa8oBqfdtSr6Qhj/f8xDJ5V8Z6RrNu1gL2R5rTatBwvq2hYH2PUWyMTkS3aG0GzpxAR8d49i2fz+qjMbh3GMyYvl48XjyfoFbTGFLO5OMx/0AL+Uk8BVnB+Aw5T9PkJGUrCU+Xk/yq7rSgK1hERxNTbQ3sDUVY6Goi+sKyQAWx8piYGJWWp9rL9oEbMw8vF6SUbty4gb+/P4MGDcpDy1+3KTXxfLX+8nSiwzMxKW6Bnpp3ft0PRS5m//kTT+QkXFhCi/2O7J3dFjNJBIfXz+eGTUd8ssKJ0/egaTMvzF6XfURJ6nM/9q/Yi2W/yTRyFDICc7Z0Li0dwlnP2Yxwj2XfyRuI3JrQsqIN/4WGyhIesPHAWdIdGjOgXnG0ZSFs7NKSXntLsuH+FjpbRrLtwB6eWDeiSeIxTirL06tFLUw15by4tpTuh0uzYZovRcQS7vy+g7taxanXyIaAuxrUaVI2h4dQRvydAyw79IgSPm1pXMaYqLP7uV+iG51Li4i8sY1xveaSUHcU837ugqu+jMzM+yyrvgbnA3NoaqNLdrQfu05cxqh8G8pIYpA5u+Nhb8lL6OS8CL3Erh3HMWsxnBqJ2+ky9BS1p81ifDN9DgwdSGjHRVR7cZKDz9z4trEJT9P0KWX5nDld/GixbwBOj/ayfHEatXtY8fRGOpV6VyU5LAtX7xLo31lI3XN1uPRTLQxysXHz8pL8IJ73E7I5FS1lS4yUBzIlgui1ktf/fTl6DQ1UR1EaaKhqRHvpaNDeQoyvjTbuZuIvgoQKlXJOnz5N9+7dMTY2zstlU9v6AARkMhmCeLzg+RSqFqlb3iCgJp55g6PayteFwBdAPAHJbeY12YrzH9PxlV9m3eRzlPupJ2m7zhBj4U55+7vMGTeP41EOdPtlEWPrZnFqpUA8J1FXfJvfVm7h1PHnuI+azAjbiwwcuYRnzm3o07YG6UkRGJdtRv3U40weN4+jkXZ0mrmYSQ0z2DikD8vuZKO0qsyIqeNobnCJ0UNmcirCkBYr9rOukxNJQec5dPYOdg2/pZ6THpKAzXQeH07rWrfYpzueDZ0N2X9gN6FFGtA46SRnNSrQq2VdbAxFf6nVnk7wkd9ZfiKO8q260aKyC6Z6OaQqpDGcW7WXAHkJ2nxbFxuh2PurpshM4OKuVaw9GotRGTt8GvWgrXdRRPKAHLXatciKDWDTus3c0ajEgG6+uNkYI87hUZUlhbBz/wFCzKpR4+kRtp88z7M6k9jUPpNJja/R5ewPmFzZxurtkVQZ1JtG5RwxSbvMqNb+dD45DLfYc/z+3WWch7tzb/85dGr2oIuvJ9ZGOmgmn2VUHX963viRsjkYvkQiQdAfzNmEWMG/kpjU1FSEl2vOJhztGhi8S2OTkpJUL9/XTUdHh59//vmjS2aqPJuZCs5FZbEiIotzGQo+phatj64mI1x0qW+rg66WBp9A3jRPvgmjo6NZt24dAwcOxMzMLE9sqo18OALZ2dls27YNV1dXqlat+uEG1He8FwE18VRvDDUCH47Al0E8SeXWsh+ZozeMKXbHmH+pHLPGunF9xXGiRRo8CU6lQp8ONHUJZ3arrZRa2InM3Yew7DeR2gbJxKZLyAzeR+/jDuye1ZDgJQM45b2Asa6R/Hb8GgaOrqQdeIhjlzY0c3vG7Oab8VjWjbQ/tmLQewKeobvZ/0yEQ0oQVzNdadqoEtYWjngUNyDm1nGOnQ7Bo9tAKheRcH35aKZkdmSrbwBdh2cw4feW3Fsznimb7mLm1phx08fQqYojAm9MvpKjZKag1JYVz/2TO/h12VUMG33DxCG1MVedg4My+TGbt54m2c6HPi3ceVngUvUXJLG32bR4Oc/LtsE68BbJzr7071YZC83AHMRTpCpnmRTuz561v3Myzp6u3/WnYamib8mn7AX+uw9x+U4cyRjg6prFrnvm/FArkO9vNODY9NoYSGK4dfwPft37EJsGvfjeJ4t5HU9S8dd2WAWd5WSAB99NqkHWraOs+fUYL5wbM3xYM1zNglngtYayZxfRMEd8hJCcsm/fvnd2tiDNs3Xr1nc+69GjB/fu3XvnM0E/8q8yJzVq1FAJaL9uHTp0UP2/kJnarVu3D36CBE+mUD/6fGw2v4Rn4p+e+9rRuemskb4m/Yvr4lNEG3Mdzc+OgAqZ7UJi0Z9//omDg0Nupqy+Jh8QyMjIYM6cOfTu3RtHR8d86OHrNKkmnl/nuqtn/XEIfCHEU0l28DbajPCnskc6Zm2nM6xsBoeXH+e5NJ1rSfp06tOausUTWN9tOsrv+qN7/CiWfSdQU+MBZ87fICjwKiti6nJ6VVvClw7gpNcCxrk9UxFP/SK2hFxJpE63lviWSGJDlykofhiC/uH9mPefhHfUbjYFaVKrlAPBx3aw/WI0dg1/ZPaPFcm6d4qjZ4Io2X4AVXRvM6vHRG57taGndyIbJ5zA45epFJdc44m4BKYhDxGVa0aPBp6Yamu+SzxlaTwJiUZpaEERpR9TOl2i8YEJ+Jq/dA8q0yLYt+Mo4bqedGlTEStdEWRLkKBNkt9axvy4G7uubTC8eZaHZnUYPa4XnpahLPFa8apWuyYZCdE8j0nDxMGYwHULOVOkFcNbV8XkTR20bJ77HWXLqk2cMG3A2N5ehEzfwEVFLNb9f2VWbSOiI0NJ0imGVcxxxh9No6uvJQd6zMG/pB1e1VrSpXtjXDSSiZfoU8zsKWtGnMJuaHdae0Yxp/Iual2YiY9pwQY6/tej9ky5kluJMtY/zWRnnJTE93BOIUzBVqShCvUwFGvy18JVMgWkSBXEZyuJlyvJfI+b1EgT2pmL6eWkS1UzEbqvfmx83KNfcHd37NiRqVOnqrU8Cw7y/+tJOBHo378/q1atUoc85OE6qIlnHoKpNvXVIPCFEE9AGsaWXp2YI+3JprWD8BRHqYhntJEV+qlhPMmWYqAr5WmQNV3GVuDhmmXct29ALct4rl0JRscog51RNdj7axsStoxg3n03mlWyIyQtBmv3atj7XeZ2WhZ6elIiHhSh81hPHq3dkYN4SvEwMSUm5jnxQfe5nd2CBUuaYvT0BjtPXMegUjuqxe1ixKprGJmZoCfWICMxnARdHypVUaDl1pZOXGTNiSwa9epI9RLmpF3N4fHMiuHS/mNcDIxBx1jO0/tF+GZWLRLOZ+HZrgxmQu326+c4eTmQJLEuYg0tDI2tKe1bnfRtI/nprAalHY3QyIwnOMmZviMH07p8MivKvSae8OKxH0f3HCNcywQS4jH3bUMtEsgsU5dyVgLBVZL5/AYLxy/kpkUzZkxoTNofw6kzz4Jd1+dR3zCJGye3su+uFCvtdJ4YeNG3rg4bBzyky8nvqaijAbI0Hl0+wf5jj9Cy0CI+1IjG37WnktZxeo5UMH93dxwKlnfyX4inRKbkQGQWi8KzuCqR/98XRhFN8DYSUdJIixqGWhTX16SoniYGf8keypQreJ6hIDhNwe10OYFpcq6lyXkh+38G6mWoxSgHHZrZaKt+mHwuTSA7np6e6iPeT7hgUVFR9O3bl8OHD3/CUXx5XX8S4qnM4Pmty5y/+Yj4rJe/drX0ytGyW3Xs/kU3U5GVQsiTYF4YuFHJ3hB1HtCXtyc/hxl9OcQTKbE393MwvSJdfRzRlaUSeusJ6XoW2JrEcvHERYJTTCnXpCk+xUWEXT/NxXANPLycyHh4m9BkGQrbqnRpVAplxFX2HLyLlmNZbB31sChSEmd5GGeOXyAo2QSvxk2p6SAl9OZDdD2rUTQ9mIBEKUaSWK5cDyBBYka5li2p626ORloER3Yd44m2B/XdsglXFqOmpzMGYk3SIm9z/kwMYncTjG1KU8kiDb+zoeiVKYOHvQmyqBvsfWxFKx8ndJEjiQ7mwqmLBMZqUdKnNlWUp/h5kx3jFjbFWlM4KU8l8sFNzl25R3SyDCN7L3ybeZN18xwJxetTs7gxZMRy6/xjNF1cKV0c7m64jWmnergYaKLITuHJ7Uucu/oYmXVZalUx4tqifZgMn0DrV0lYyqwXBF66T4KePeUqOUD4RX73M6JHx/KYIyM1+hHnT1/gYYoR3jVrU81JwbUDcZTqVB5rVaCigqzk59w6d5brjyXYVKiFb2VrItZNZrbRUDb0cPtPSVwf87B9KPFMyVawLCSTDc+zeCSoAuRoVprQxEpMPXMxlU1EOBppoZ9LD2W6VElkupzTL2Sci5OyK1HKX/lnCR1NRjjo0NVRF+M3CXMfM/v8v3f//v0qDU8h9EHdPg0CDx48QJC2EkJX1C3vEPg0xPOlk+HUlfMcXX0dcZPaeDvVjAc2dAAAIABJREFUokO/Ojj8C/GUJoWx+8CfPLTrxqQa2ty88ARDd3dc7Uw+uzCevFtFtaWCRuALIp4FDV0u+1NmEh34gPBUXUp6u2GeI+knlxb+5jIZkqjHBGVaU6a4KXlfEVeJPDOBkIfJWJV2zqEK8HGjfu/digRu7T9PdrWmVCn6V5WBfOjvLyY/hHgmZyuY/TCDlVFZvPjL0Xo9Yy162elQz0qMnYHWf/YmyBQCAVVwPEHKlieZnM94tyMnHU3GOujQq7iuKvGosDc/Pz+Ef0KCkbp9GgSOHz+OQJK6dOnyaQbwhfb6SYjnayzlIWxquw7dX0bSoZQJaVG3ObjxAGH6dlSqVwercD+CDVzx1rzL2idlGd+9PLrJOYhnxWRWTbqIfc/GeEsvMW/RQZTVejG8ZxWy/Y6xfcdpQrN1KeHbif5t3IjZv5p5++5j4NiEgWM642me92+dL3SbqKf1FwTUxLMAtoRCJkWqUCISidHKqbtZAH1/Fl0oZWRmyBDp6b7UDC3gllviKazh2uAMJoVnqeIxXzchJLVrEW0GOOniZqyFTh6RwWy5ktA0OSvCMlkSlf0OKjZiDaY56tKvZOGvQBMWFqYq1Thx4sQCXll1d68RWL16NU5OTjRo0EANSh4iUGiIp7sJkphA7oYlEe1/jzhKULNqGn+sO8zjUF1qT51A30pFIafHs2ISK0ZcxKmHM0GrbmDWuzrigBOEunembuQFjvprUK2lBde3RlN9QAkujdgJgzrRxNUOe4/SFDNSVyLLw630VZlSE8+varnVk30fArklntvDMhkXmkFYtqDI+bJZizQYYadNb2c9VdZ5Xv+uEPoRsuaXhGQwI+JdWSljLQ1OehtQqchfiyAUrnUWMqq9vb159OhR4RrYVzQa4Yi9Z8+euLi4fEWzzv+pFhriWcqEzMRHnNq5g717H2Navj1DR3lwbcIgJiW35siqATjrafHOUfsr4mlfL4u5C8/gWtUReUww0Z4DGW6XxOM4Zzp/X4wzA/9A2acZjgEbGTN3F8o6PzJ7+rdUs9HNf4DVPXyRCKiJ5xe5rOpJfQgCuSGegYlS+gZKuJr6NpHITEuDSXbaDC2l/47e6Yf0ndtrX2QpmBmUwfzIrHf0QSuKNThW0yQPQzhyO6IPu06Q8BHE5NXViz4Mt7y6WihZunfvXlX5UnXLOwQE4mltbf1/Bs+fP0+1atXefH7hwgXq1av3znVCCdMyZcq8+ezIkSO0bNny/2xlZmaqYqT/r+U4am/vpsudvTOYGVGR/kaJhEaZUa1BJot2XUPkl4DXvIUMLm+BTPB47tvK/aKdmVwtjVUjL+HQxoiDK2LotWEo5bRTePY4kojb9wiMd6bTcAcufLuJ7O4N8XB0oaRlPHuXz+NqmXEsbFFcXYs977bSV2VJTTy/quX+t8kqUcjlKNBES0vzP8co/lsv//93BdJsOZpi8ScJcP834qmK63yUwbJnWaS8cnUKr4F+VmKWlDNEO4+O1v8Nt7gMOVODMlgbnU1mjrDP0UW1me5lUGDj+Ldxvu/vv/zyC61atVJLKv0X8D7yHkFL1dnZmadPn36kJfXthQoBRQR7Bu1EZ1Q/mroYEH1zG5On/oZ/egnatqyHXdYLtMrVpp6pH0P+NGfp7FbYK1O5f2QVU5bdo3zXVpg9zKBUtxrYhW1l0PA1xJpVp+/0H6gieUJwogPN+9hyffweZE1cCF35C4tvRmNTbTBz5w6g2ieIxy9U+KsH858RUBPP/wzdv9+olGfxIuoJoeExpKGHpX1xStiZo/tRBbmlJEdEkGpki52ZXu7JoVKBVCZDiRba4vfH5iizkwkJfkKathV2etlk61lgbW6kIoOZSZGEJBvi5pgPiUzyRO6dvImyUh08X+mS/ju6eXfFPxFPIZTzyPMsxgRlEJiD7VUw1OJ4JaMC9zQGJ8kY80jCoRcyXifUW4g02Oahj69dwSdm5XYV1q5dqyI/gudN3QoWgaCgIH777Tfmz59fsB2re1MjoEZAjcB7EFATz/zaFkoZCSFX2fXHIe48jSZFqYdVxZYM61gHJ/OPiY1J5MIvP+NfeQjf1XV5N6ZQlkp4cDRK0yLYW5u8k6ijzEoi8EEQCdpOVPMo8h7JIgWSyFtsP3gZkVc9nPy3c9uxFb0alsNIG8LPLObHK+VZO94H07zGTJmE38JxLLcfyaqOLvmQof/PA/4n4hktUTD5kYTV0W+Te+y0NNhfzpDyKm3Tgm9HI7MYEpRB6CsNP20N6GghZpmXAcaFVN/zzJkzhIeHqyrnqFvBInD58mWVqsCwYcMKtmN1b2oE1AioEVATz4LbA/LseC5unM8JWTOG9qyCJYk8epaNXVE9Yv1OsedSEHolfGjRuBziMH/Onr1FlEyElaMdeimRhMTqUq5tO6obPOHo9gs809LCtHglfOs48GTlPG6piKczaeFXOHw2HG0Te7wrW3JjwyU0SrtgGB9BeHoMiWmWVG3bnHKiQJYv384D/ZqMHFAX89g7HDpzm0R5CVp/25oypnKeXj3B8XNxVOjfnOw/f+W6w1+I5+XSzO5sSci1u8SblaB6FXeUd45z4kEccUlSildrSdOKpkRcPcGZG8/Q96xDqzpl0Im8ytadl5C6NaB9kzLw2I/Tp/2Jkomx8fahSa1SGEb8QYfJuqzY2gm7AtZG/zviKZTDPBmbzdAACcGvSJ6wg35x0GFM6XdrwBfczoLUbCUTH6SzKseRewldTVa761PHpnAmGgUEBKh0JIUKRupWsAisX78eGxsbGjVqVLAdq3tTI6BGQI2AmngW3B7ISrnLlhHrMB3zM21LvCYpCiRB+xm/KQRXR2OyE6NIdvDFR3KdvcdiKF7VgHsXX+BcswSWkhDOxPgwpkMiqyb44dKzNNmhUtzqVUTv6k6CqwvE04m426e4EJRA+JNn6HlVQP/cY/TL6nJj9WX02nphl/GcR+Gl+eb7YhzduIuH+rUY2c2Jmws3c1FkhmcJD6q1a0458wzuHTjMWX8T2k6uxrNVU5h9JlpVXk+sCamJEcR6DWdpBzMiAh5w+0oy7q2rIzo8j23aPtSyyeR5SBqlm1Yl4dgugrRL4VW9Dk0q6HJ61m5CnUwRJUejU7sb1cKO88fBKIrXtiDyrh5Nf+iMj1Mosyrvo96l6dQwLljm+XfEUxB0XxqawbjQzDcbp5yOBvurGGNv8GmlRB68kFHPP5XoV+ftBpow0E6HmaX0C2WsZ2Jioiq54vbt2wX3EKp7UiEwffp0VdKKl5eXGhE1AmoE1Ah8cgTUR+35tASZL67xe79DlFk5GR+r10K72YTtmcq0F61Y1acS8VfXM2eFnOp1RTyPcqJTfyM2Dr+Ix+jONDK/RN/WT+m1qChnV2vQZ3UjXmzfgp+GJcYPrxBT9zu+q1uc1JBrnDh1lsN3IjGt2IBSwXGYCMRzUzxN1/anlr4/81qfxWdjDyLPHSfIoBY/tixKwObfWb7jJAnFGvHDhEHUtc7Cf+8BzgbY0m1yBcJX/sLOVCdqlC2OnkiD2PuH2CZpzuLu5gScPc2RTeGUGtCGYje3EtRsOiOqKDm6aBKBpb/BNWgnm84n4FCvK0NrpTLy+/04Ny6NVthl7pUYxEj7OO6GFaPLCCfOfb8DZfdOtK2WzFLvNZQ9u4iGVm9J3YIFCzh27Fg+rdJLs8HBwaqXc7du3d7pJyJdzvA7aexJfpvJPttJh+Gun57cCTXev/NPZWWc9M2YG5iJWFPaAIdCqK+nUCgQiUQIGbra2oXTK5uvm+wTGhcypy9evIipaZ4HyXzCWam7ViOgRuBzRUBNPPNp5WQZERxeMJdb7v0Z1qIsZqIMYuMlZN1ay8Cb3vwxzpfYY/OYcbkkHUukERLlROcBxmz+/jIeozrga3mVgQ2D6bjMmjMrZPRa6cuzdXsJs3LALPgEodWG8GMDC07PGs9t5zYYJ90jROSCS0gCpgLx3JJEy9/7Ut3oPr82PUC59X2IPndU5fEc0boY8c9eIM+I4sYfi/nTfRo7u9gSdPQo5y6LaTzJh5i1i/7vqH3YUXPalE8iQmaL7aUgNOtVxvTGdp60ms73FTU5tXIcfu4j6eEEL6Jvs/mPWGq1MmPv8ie0ndebstpJRERmIo94yO1wB7qMdubK0C1IOneirVcEk+tep+v1kXgJQYuvmlBjOjk5OZ9W6aXZhQsX4uPj8w7xFJLXLyVIaeSXiiRHBvm5SkbUshCj8QmE7v8KwrnnWdS5k/7m4zK6mix008PXtnAmGfXr109VsrFYsWL5up5q428RyM7OxtLSUvUMaRSGTateHDUCagS+egTUxDO/toBSTspzPzbPnMbiLWd4aliSRoOmML9PKW4vmcCAxUcxqz+apfP7YHz1LH5/RzwXiZjbcBQX9G0o3+Y7Zk3pSYmnm+neYwkZozaySG8LQ6ccIK2sLx06t8XhUSzG7yGe5bf/gOnl1YwZsxerNu1xjz7F8v0XiCvSkd/3L6arqy5xAac5dOYBzq06ontg5f8Rzx9O29Ov5E1mLNpHjMSTIbO/xenKNsJaviaeYzhvUh/2zmbp0RTK9RrP4iktEZ9dTOd+S4g0rsHQJVPxzX7MrXeIZwcaam2n7uGqXJpVF6P8WpO/sfu+o3ahStHWiEx6Pch4c1cXMxHzvQyx0SvYUIC/g0MiU2Jw4sWbPwtceKyzLjPd9AsYwdx1N3PmTFWcYYUKFXJ3g/qqj0ZASOhavnw5s2fP/mhbagNqBNQIqBHICwTUxDMvUMwvG0oZz6/uZOUqMX3XtsMxn/mO7EUQ2/edI9WuLj0blKDAijEqYzg6djz32s1jVGWz/ELzb+2+j3hmyJTMfyhh0tO31YLG22sz2k0fk1xljivITEkiNUsOmlro6BlgoKuNpjyTpFQJMvlLN6qWnjH6mpmkpmejoSlG18AAfR1xrisgDb6azIoXb0MBBtnrMMddH0NxIXDJ/gVxQcBcLBbTrFmzAl/jr7XDmzdvIigKjBw58muFQD1vNQJqBAoZAmriWcgW5J3hKOXE3TvFrj1atJpUH5t8Jp4opaQmvkCi1MXcwpgC4y7yVCJDkzBytsekgMTYc+L8PuKZIlUy4lYqaxJkby5d5a5PLwedXCbvRLKha2N+uquNlZU1nvW70r9zQ5zidtNq1DoyJDLEWlo4dJpEK/kWxqwJoJidC9W6DOaHznUobpK7OMjNQRJ6hLxNfupRVMxcd32K6n/a5Kf3PVbXrl1D+KeW9Sm4L539+/ejqalJ8+bNC65TdU9qBNQIqBH4BwTUxFO9Pb56BN5HPJOyFQy4kcr2lLfexJ3lDGlbVDuX8Z2R7Bg0hqxhq+jkkMzV3bu5kGpDXadnzAopyW99fLExECNPj+bo3lWcNu/OTyWC+enAc3ybtaShmwW5oY7HIjJpHCB5s4atzUXML6WPs/HrhLbCs7xC5RwhiWvVqlWFZ1Bf+EiEI/YGDRpQvnz5L3ym6umpEVAj8LkgoCaen8tKqceZbwi8j3jGZimodymZgKxXNTKBveUNaVU0d55IeE08V9O9lC7pIaeZfySM4gaxrLkUT33XYpgaV6BlB1cCjq7mtFlXJrsEM/NgDPWat8A3l8TzfoKUstdT/5F4ZmRk8OzZs3zD77VhQSvSwODv9U2FRJeSJUsSGhr6/trT+T7Cr68DQalh1qxZODg4fHGTF5QdEjLlJGYpSZEpSZcpCcpWkKlE9aPNQ0cTIRzbUKSBpa6m6l9Blbf94sBWT0iNQB4ioCaeeQim2tTnicD7iGdkpoJiZ5LemdB/J576yJ5fZebuAIqKnrL5RhK+Je0xMa5Iq05u3N0ymelntKhfsggm5erQuXENnM1yl5ke9EKG29WUfySecXFxXLhwIV8XR+ijRIkS1K9f/2/7USqVdOrUiRUrVmBhYZGv41Ebh6ysLJo2bYpw3P5PPwg+N6zCUmQ8TJHjnyYnMP1d4vnoFfEUopLK6Gigq6WhIp5WOppY6mniY6SFt7EIJ2MttDULXxz057YW6vGqEfgvCKiJ539BTX3PF4XA+4hnXJaCppdT8MtRn/2/Es8uzpkEHt/DvjAdqhSLYUmkB6tyHLUf3jKb1RGlGVjfGzcPNxysjFSi/blpuSGeAgGJj4/Pjbn/fI2ghSrEb44ZM+YfiefcuXNVYubu7u7/uS/1jblDICYmBkEHV6gWpav7MWV6c9dffl4leDcfJknZFZXN2RQ50RkKnmUrSH17IJGr7p20NSimp0llAy262GrjaSFGrCagucJOfZEagbxCQE088wrJv9pRypEkRpOgMMXOyoBc8oj8Gk3htqtKLkrGyNmu0CQXJWcrGeiXyrbkt8lFO7wNaWed+xjPDV2bMO2eDlaWRXCv0pyunZrgITlK+7EbyJLIEYu0cOg4gfbWt7hh3pO5TZw+eJ8cicikaSGI8UxJSaFq1aoEBgb+417bunWr6ti3Ro0ahXtPfgGjE+qzCz8G+vfv/1mL9kekytkQnsmeBCkhmQpScujq/tdlMtAAB11NmpiI+MZRhzLm4v9qSn2fGgE1Ah+IwGdCPGM5Nmockb2W0rdMfmgUKsiMf06MhhkOFgbkxQGMLDOSEysXEl59HAMqm5F4exfDNz2nXf9uNHe3QhRziL5efTmka0X5tiOYObYB6dt+YcLS3TxMfZnQoms1iA1HepO+dSpTVvph2fBbJo/pQWUnkzeJJ1kpAawe1J2fT0UhtvWi49DxjOhYA9vsa0zoep+OexvjP6gt444kU7xyZ8b+/D3NPE1IvPYHo3/4heMxJfh24XzGtHBD783EU7i17jf87RvRqU5ZDMUQeWk1U/zKsuD7aph84Cb718sFOaVxE7jfdi4jC4mckkA8B/ul8kcO4rnSXZ/eDjro5CrzXk5G8gtSMl/KKWnrGmCor4OWIouk5DSkr+SURPomGIjlSDV0MdLJTTrRu2hueiShZ46Snr2sX2a1W+l9uK1/Xad/uEA4Rq9Tpw4HDx7EyOjvlVhPnjxJbGwsXbt2/Zju1PfmAoHTp0+rPN1t27ZVVY363FqmXMnpqGxmh2ZwI0OBcPjwgQ7Of52yjga4aGvyQzEdujjpYlBgUh7/OjT1BWoEvlgEPhPiGc3+AUMJH7SeIWV1kArnLkrQFIkRaYFCJnv5ItcUoyPWQC6Tonqva2iqvnC1NF9eky1TqO4Ri4QP5MhkMuRKDURaUoJ3/MQyZQfmdahIdug+5q9Io+vPXSiho0AmV6IhEiHW0kQpkyKIiyuFAPYc/b+9RkuV9SyJOMr8IY9pvX0IZbXjubj8J36c4U/1X5YyvWt5jBL2MrRjHIP2+HLnwD6CLZszpoUruvLHbGi1DoMFY2jvakji47P8OesanlN7YxIXj7Z5MVwcTd8Qz8yk++yZtQaDATNpYBjEn0v2kVy2MT1qpjKlzT16nW9NyJgZaAyYiuP149x4bk3rH8pwc+RvJHTsQ3fvNI5d1MG3aU7imcT15Qv/T0D+xyvlWDO2JoYyOUoVtloglyKVv8RDha2WBgq5FJmwRlpitF9hnS2VCYCpvHwvsZejEO5RfaZB+uXZVDtYlcuFREBe0PFc/EjCuIi3Op5Tiunwo6sexrnS8SyY74wfr6eyMOFt2cz+tjrMddfDRKfgfeyTJ09WEcp/Okb39/fn8uXLDB06tGAA+op7WbNmDWXLlqVSpUoqSaXPqSVnK9gclsmc8Cwi5O/STWEmwm8/G5EGvc1F1LAU42Iiws5AC13RW7eBcFuMRE5QkozL8VL+SJARnK1ApoT3OU37FxUzxU0fWwOtPHE+fE54q8eqRqAgEfisiOeTfkvx9BtHzxUBFNEwpFTn7xjTxpJDc2ez7mIwOtWm8+fckhwf2ofVIQbom5emxw9D6VJFzPEls5m5I5hS7Ucxd3QDlAH7WTDzN87F2dK+YzXSbu3h1AtHWvSfyLDi/syakE7H2S5cWriALZcTcGzYl0kjahIx6xsm+inISofKHX9kZBsrTi2dydoTMbh8M5lfv2uKvbGY6DOz6HerPn/+WBnR8+v8uuoUKRlPuWtQh9nDWuOacYiBLQJosaIW4TduISnZmmENiqP9DvE0Ij32NjsWr+ChbQu6NK+Bu50pOgKZe9XeEs9faOksIv76Fqbe0OPbOgas+iZIRTyDRkwgrtkQnILvEYUbrQeWI+bPeSy+a0rLdq3x8XbCXC+nR0QgnnM5rlOZZlXdMRDD8xtbWBhahQk+yRxev4dAg0r0HdQc5R9j+Ol8IkkJGZRuPYrJfdzwWzmVpXufYNthJPOHNyD7yK8Mm7md7Kr9+fmnLhidW8eMmTt5om+Ek09ffp7QkTJ6Nxlb+9r/lcwsiIfh7yoXbX+aRffAt1JF7U1ELPY2xFa/cLzEU7MVGJ96mwAlVBod76LHlJIFJv3/zvIIx+jm5uaq6kR/14KCgujbty/nz59Xl3DM580t7Ot27dqppJQ+p3KZMRkKZj2UsDg6+/8QKirWoIaeJv2L6VDTRueDCiUIlb7uJkj5LTyTE6ly4qVKcohWqPrqYCZieil9XI1FuZRNy+dFVJtXI/AFIvDZEc9yQYtZo+zGklpJLNp7H9simvjdi8PDoxzezi6ULJnFqTmr0OkznZrJx9hwL4vyZrGs9DdhWGsHbs75HYMfp1IsaCe3i3Tlh5oWZCHn+eG5rNLoxIIO5ZA82Mn0UVF49zYi8qkDPb915sqMbaQ1qoXhzoXc7byKUe5P2bt8NXElayJ+fA+pc3W8Spelkoc9hjpKHu0cwQjJQPb1cOLpuW0sP5+ATw0HDi25g8/Pw+lieYGupcYR6GaJbdmuTJ3Rl0pFdeEd4mmMUpFFfMg1dq3dy+00FzoP7kiNUlZvxN3fJZ66yMJPMnRzNF0bG/DnoCd8c74V/t+0ZUGgLtYO1Rjw01g6VCiChiSKmwe3smz1fRw6DuHHPhUxe3M6KxDPiUzYfgeZlg4Cz83ISEXUcBrr+ruQHvuMi8suodu0GiZXN3DHdzoTakjZM30aYd5tsHx4kXj7GlT08qS8VRhT+52k0vR26F1Yzh6zPgzQCeLqYzu6fG/P4RGHMOnXmdaVXrDUew1lzy6iodXbY2IhZvD58+fvPHrGxsZUrlz5nc9u3LjxfzXdBXmf0qVLv3Pd2bNnVZ7u183e3p6NGzeqrhOkZ143wYN7IUFKa/80XrzyuNhpwe4KRlQyLxy12i9GZVHr9tta7Z56mix01aeebW4ln/L2G+3SpUvcuXOHwYMH/61hQdZJ8HZu3rz5i8q0zlskP96asMeF/Txt2jTc3Nw+3mABWXiWLuenQAlr4t968YWuzbQ0cDXQZJKjLr422rkMd3n/oLPlSm7EZrP6aTbHkmVECy7QHK2juYhp7vq4mXx+4QkFtEzqbtQIfBQCnx3xLB+ylPXafVhZK4352/wp4l6KkpJ77DlwmQhJSQZMaUzM7xvQ7/czPumnWHI9EVfFQ7be0sS3nDMaMY8RVWmPXfg+wtyH8F11K+RkE7p7OsuUHVnUsfxL4jkiEvfehjxLLsPQ3k7cnLeaJ5VrYbZnFU/7rWawczRHtyzjqXtvKiRdZs8xPyL1azNmXDs8i+oSfnAiQ591YmcPS04vn8uq04l413EmZMsxsr5dwJa20Qxv/4x28x24tushzl1708a7KNqKHEftJQ1Jiw3mbrAWpcsoOT7/EMmlfGjXsRxmr46UchLP5vbZhJ3bxfIgM76pJ+a3Xi89niGjp5HWshea18+S4daGro2KEnwzFmvPElglHeKHdo/oc2E8lQxee/Lef9Q+/KwTwxvKuX3zMU+ORuHcqzl2/tt50up1rfbx+LsNo4H0BnuOXCFUoyKD2+ow9+dLlO9QGcusGJ4ZVaG+bjT336nV3om2leKYU3Uf9S5Np4bxW4/iunXrEAhNzubo6MikSZPe+UyoAy7oQ+ZsQrJLv3793vlMID2ZmW8r/QhxiQK5/SvxFG6KSJcz/E4ae5LfisjPdNDhR3f9j3rxfdQT++pmIdxjyK00Vse+fUHXNxOx2kOf4p9IPP7x48cqzci1a9f+7RSTkpLYsGEDbdq0+SK1JfNibfPChiBvJchWCd5lOzu7vDCZ7zYSMhWMupfOur+QzuI6mvQoIqavky7FhGPwvAjCBxIzFWyNyOK3qCzuSd49fG9rJmJBaQMcjQo2VjrfQVZ3oEagECDwmRPPm5gWMUUU+5iIp0948NiMXtNbETZnHGcMqlDKWIxVhTo0ds1k10E/UrLk6JkVp7pvXcyfHmTT2WiMjGyp1MiX0umHmLE1DPtynehZ6xmrxifRZKwdd3ZfJEFPi8x0O5p/W5PkZTMJ+WbVK+K5hEdFm+EU48+th0+JkJbnx8mdKW9rSPK9jYxdoct3w605uXY9fmlFKFFED2VKEKcfVWTZQnt+65PIoEMtiTm8nfNx9nTu1hw3k6dsfB3jWdKAFyEXWL/yJPE6GkglRajVtj4llREkFatMFSdzspLvsv6HkZwzqoRbET1EmOJRtwENnCMZ3+pujhjPWXg/O8n2yylUaV2Z9Avn8Y9MQEMkR5JWnp5DXEl4KKZcc3dMNN5PPL8/bkUn98ccuJGAfriIin2aUfTqn4S9IZ5juWzXnXJx17n28CmRGaXoM7A8EXtOEpAtxcDQhlJVK1E05gG33iGeHWle9ALdp+iwfFtn7Ar4JPt9R+3Cs5kqVbI4JINJYW+JqpeuJnsrGuH0iV9It+KlNL6TRmz2S2+NoSYMstVhusenI8UCqezVqxfCkbu+/vuTANPS0ti9ezfe3t54enoWgq/AL3MIjx49UoUzCIlFn4NmqnAM/nOQhHkRWUhzOCBL6Wsy0kGXtrbamOZD3LIQy308JptZYZlce5XU+XpHdLUSs6h0wSfqfZk7Uj0rNQJvEfhMiGcGT69cJa1kVcxTHxCiWZKqRaUhqybQAAAgAElEQVQEhMUjFsuIfRRIeHwmBi7VqemWwt6J03hQogXV3FzwrOiNSxFNou5d58L9SBTGJahZuzxF5VHcuXGLxy/08ahckVIWafiduUqYVlma1jIg/JYc58rGxNy5yd0n6Zi7laNK2SKk3PYnpUQ13IwyeRYayAstUzJC7hMUrcC6TEWqezpgqK1FdtJd/vhpMxqdelFeLwsjx9I4CqLg6ZFcPhWNQ00Lnl2TUqqRC1px4YRFS7B0dsPGMJPHp4IRVS6Lk7EYeXYKT+5cx+9BAgbFS1OupCZXfz+KVvOutCprjUKaSOD5U9yMTEdTzwxHN0+83IphohHH9ZMvKNHEgZSbd9Fwr4ydRhwPwuLQLeJAUVkkVy7dIVpqSqmqnugEHeNEuBf9B1bCVCObuIcBxBs4UMLOXKVzlxYVyPVoA1yN4rl9/wkZcgs8KrlhGBtGmkM5PCw1eP7QjxhtG5RhdwiIlGLl5k3Vco5oxtzn1Nn7pIuL4lG9AnbKVBLTDHAuY0TstRBkTubEb53BCrsRrOpUgoIWNvk74ikkP52JzWZIgIRHWW89IgsddRnukR/qCrn7asqSKxl6L51N0dlvYtRK6mqyppQePta5E57PXU8fdlV6errK4yl42YoXL/7emwVv84kTJ1S6kkIpR3XLHwSEUwIhRKVx48b/qDKQP71/mFUhEXRHRCbfP84gNgfrLKmnyXQXXVrY6KCfI2now6z/+9XC83QmVsrkkAxu5CCfQgLTT8V0GFvKQBVupG5qBNQI5A0CnwnxzP1kMxLvsmfOeowHzKR58U8nmqyUS3h69zpRJt5Ucjb9YH3Gv5uxQppG7LNUdItaYfpOQlDuMfrrlUqFlNSEGJI1LLCz1MuzseZ6RPJE7p3wQ1G5Ll6fQE/v74inMP7YDAVTHklYGfU20cFerME+LwPKW32aWMoTz7IY9CiDkFdkWJCE6WEpViU+5ecL+t/WUxCq3759uyqrXcikfl+TSqWcO3dORYp69uz5bybVf/+PCAjVigRy7+PjU+jF44Ws8yGB6ZxJlvM6qMVarMEcFz3aF9NBLx9J52t4BfJ5IU7KyKAM7qS/Da0pqaPJWg99all/mmf9Py6/+jY1AoUagS+OeCrl2aQlpaBpbPGJNdmUKOSCXJPWS/kmdfsHBBRIs+RoaotVMikF3f6JeApez6PPsxj9KIOAHF7PloZarK1opCrDV5DtSYqM4Q8kHHohU8nCCM1SIMJlDaie6zry+TNiIaFFSN76J51OhULBmTNn2LZtG6tXr86fgaitMn/+fJWUUr169Qq1hqeg1Tn6gYRVz7J4/XgJP6TG2uowtrS+quRlQTUhbnpHeBajQjJ4/srzKnTf0EzMRk+DAn/WC2re6n7UCBQ0Al8c8SxoANX9ff4I/BPxFGaXkq3k+wfprH/+1usp6EyPLSpmoqch2gX0ckzKUjDuUQa/Pct6R0h7pJWYORWNPrn2oEAqhUo5ArEUMP27JtSNX7JkiUpNQE/v00g/ff679p9nMHDgQFq1akWTJk3+x95ZQEd1dVH4i7u74u4ODe6B4E5poXiLu7RQWiheihYtLVaKS3CnuFtCAgSixN0zycz8685fINAESaPw7los1oIr5+773syec8/Zp1Bv9WZEOmO9k7mU+MrL2ExPncMNTfLF0/kmOMLzOeVuImsi0l+GsRTTUmNRaT16FC+4G7RCfYiScRICH4iARDw/EDCp+8eHwLuIp9ixZ3Q6I7ySuRAvfyk+LZLvJ9hpM6a8ASZCRDOPmnBsxssUbPRNZb5fKuGZEnCFuoG3iwnWhURbVMgpzZ49W3Xlnp1oua+vLydOnFBltltbW+cRap/utFFRUaoEL6HYULly5UILhEjsmfUkhYV+r5L3hLfzdDUDXOwKLlb5aVwGzW4lEpjphqOnjTbrKxtgnIfveaE9KMkwCYFcRkAinrkMqDRd0UPgfYin2NUO31SmP0vBV6Z86XG00lBjlL02g0vqYaOnjnou809BOoWg9ubAVH7xTSU0E+l01FZjS3l9mjoU3Jf0m6cdFBSkIj1CQ9Le3j7Lh0FoeR47doyGDRsWKY3JovJk+/v7q4h9s2bNKF26dKE1+3FcBpO8kjkY80pXd5CZJhvqGxe4zcs9kxiTqWpZdT11lpTTp5mdFOtZ4IcjGVDkEZCIZ5E/QmkD/xWB9yWeqRlKlj9JYWlgGiGZyvhZaqjR1UqLQc46VDfVzLWrd7GER0wG6wJT+TXTNb/Yr72mGgtK6dKvZOG6qhb6kSKxRQj8ixjDrFp0dDSijrizs/O/CgH817OUxsP9+/d58uSJKrHIysqqUEIiYqcPBKcxyjOZ5/+8SybC21nbkFqWBU/ufOIyaHItgeB/bDNSg+9K6jGutK5K5eNFk8lkqmQ5SaGhUD5mklGFFAGJeBbSg8lts5RpcTz28iFay5GalSxI8rrA6ThnOtQtiVZ6OB5n7qNbrynlXssqzyAxKgkNMxPeJ4dGIUvg0fWTHL7qj55NWVyafEYlJ7N/qiwl8OjUBRQ1W1FGO4p7fqHoWJWlko1+gccmvi/xFGeSmK5k7dMUFvmnEvZGwecmJhp8YauNq422qt5zTpv4rgtMlKsqJ20OSuPUG/qCTppqjHLUZmgpPUwKUd14FT6JiSpSaWhoqEpsyaqJPsLjqaOjQ4cOHXIKkzQuGwSEfmdkZCQtW7ZEVPkqjE28R0vf0MjtbKzBlrrGH1QGMy/3Nv5GAr9kErP/ylabeeX0sckU1iLCGgTpvH37dl6aIs0tIfBRISARz4/qOLPfjDI1lDPb9nM7viz9vqmKzy+j+NqjMfs3DMU+4hQ/j75K47XTaGKdydugCObErJOYjO9HPdN3E6mM+ED2blrAb17G1NWVYVKnA/06ViP+/Bn8K5QnZtE80kevpZuhB6tP3sS0WncG1LQuUsRTIJyUruR3v1TmPksh5A3yaaehRkNzTVqaatLGRgsHA8331gAUGb7+CXL+jkrnRFQGl2IzXvOsirXL66rztYM2fZ11sdTN34z693lVhFzS6dOnCQwMZMiQIVkOEX12795NaGgo48aNe59ppT4fgMDGjRvR0NCgT58+aGsXvPcwK9NDkuV89zCZjRGvKm8tL6nL12X03/t9+QBIctT1aEAq7TyTX45tZazBzxUMqGL+qpSmRDxzBK006BNHQCKen8oDoEzm6ZmDnHiQxmcdKnJ24RL23DVh3M7F1Hu2kjFHK7NwdHE8jx/gbKA5zdyaUyr+NPOH7Uarf3+GD+yCdcAR1q4/i7JqB77qVx/5xW1sPuOBd3gtZqwdSlWe435wM7es3OgUdooLsrJ071kL75++5163URT7Y9EbxLMr3U29WLd8E5f91Kk1ZjZTmznku47oh3g8XzwugnweCZWx7FkKl94otyf62Ira0oYaOOmp42qsQRUTTcx01FXVVwy11FRl/xJkSuLSFESkyfGMk3MxXs6DZDl+yQrCMpQvNQ1frFnTQIPpJXRoaaONsbZ6gRP2rF4dpVLJoUOHVLJKCxcuVBGgN5vos23bNu7cucP8+fPR0srvkgEf70svlAXmzJmjStoaNmwYarlVXzKXIXsSn8GIu4mcTHr1y+1UTUOaW2u/pSRmHLd/+5kDFv2Y2qkseqQSdP0mXs8U2BSP5lqsNW6N6mCn7ceu6X9hPHIibeySuXn6GgEKS4rpeLF9+3GCjOoxdNwgmhU3fOs7FJGqwPps7Mudl9ZSY2UlA9pkivMsGOKZTvidoxwMtcDVpQ4OugHsmroNo1GTaWufwm1RCCWjOC1dK2LyNn9BehIRcekYGhuhl3yX5dOD6LSyE8UK3+/ZXH76pOkKGgGJeBb0CeTb+goSn11kzcmHWJtrcNlXTvXYGwS1nEibWz9xpMocJtfRICQgjGCP89zTqkiHugbs7bUF89Uz6eycwrXNGwks1gD1Z5GYV6+CucdWjuk2pnuNShSrVQ6rtOfsXD6e8X94YGpUmi5jpzG+V0lufzeFB70nUWzjAmSveTzbUtPzdzY8tsK1bV2srMtRu4xZvhOqnBBPcWwyhZIHMRkseJrCrqhXCRKZj1RoX4sYUEE2hQSTproaGuqo9pih+P8fMU9ihpI4uZLUTOUCX8xjqAY9zLX4upQuVU01C7xO/LseWUEor1y5okowMjExybK7+H8PDw969epVaK+D37XPwvj/L0qSOjk5qZKLCmu7GJ2B6414EjPdGNxvaEKVt5aiDefouK702lWMXw6vYGBVbbwPHObSHXXqtFOw9HgqQwd2oY7sMJ1qzcTpjxMs/SyFbbuPEmngiCwwCttK5aigGUVI8VZ0r/z2z5p0BbS/EMvJf35Yip9H66oYMMDxVTJfwRBPBQkeexm3L5EB/btQX36MTtWn4bDpNCsaprF9zyFC7Tsy1q0sum9JdlSEXuenvcG0dGtGPd1LDGzkxcSHE6j87sutwvpYSXYVEQQk4llEDio3zFQmPGX3Rndu3r+Peqt+DDS/Qe/zSrrfD6HamgU01w/l6rF97Nt/kqjq/Zg1qDKnu27CetcCWqSfYVH3mTysVB7lUwVVunalesoVAmr2Z3iL8mhrqiOPD+Tgvo1cMuzA6JJBrD0YRYve9UhdvwCvLIlnF7qbeLB0xhx+vaLHl7+sYHbnMmS+HBw9ejR//vlnbmw/2zmSk5NVYuaCKH1oE0kSsTIFR57LmOuXilcmCZYPnSur/vV11JhcUo9m9toYa+V+1nxu2PjmHM+ePVMlXDRq1CjbrGpBOm/cuKGKj3N0dMwLMz7JOUNCQlQlSYWMUs2aNQstBmej0ml+PeGlfR2NNFhbywjbtwaTC+I5mtPFqhF/VpvBGwdidOEEl+5o0uybMpyYegr7kd2p6ruInuuf4lhxOHOHGXDpyHXsm7QgdMtfPLRvxPDBrXAyMXjnDzhRoGH4tXh+y5R1P7eUHmNK6r6sEFYwxBOUiZ6sG3sCm6FdqBb4Cz3XPcK+/NfMH2HMZffL2HQYTt24Y0wdN5/zBh1Zu+FbXLRusXz8Em7pOdCkRz/KPz/IzPXXsazagx8mWLGk7rfccZYhN2zJ5KWz6FM2lj2LfmD+7hjazJrHD71sODKiG7OvaWJVcTDL131JRQPJPVpoX7JCbJhEPAvx4eS6aco47m1fxOgf7tFs7nwmuIQwpUYHdjb5nTtb2hN3ZD/u52RUrhfNrZTS9HMrzdke69BZO5v2xk85snQnev3G08I0mRj1VHz+/APvav0Z1qKC6kNcxHge3P87V017ML1qBKtWeVG9b30UW5fwqM9kiv/xE9EDltHL2peNx6+gW8EVNzsdNE30kD3YyrDvDVh+bhhl8/mzLKcezzfPJyxZwd8haUzyTyM8XaGqLJSp9PQ7j1M4J4SHVPypoqXOpOI6uDnropsPJQPfadwHdBCZ7UJEXkj5ZEd+RAyoIJ7VqlWjVKlSHzC71PVtCAgppZs3b1KrVi2KFy/+VrBEyIOoNiX+zssmrvs1NTVfXvuLCkF/Babx5cNX8ZM9jDVZUdNQJUmWfRPEcwKe/X6mmdfP/OpXl75lZPg+1Kb55OZEb1nECdsmVP57Kw9d+2K05hqmvcsTfV0N1x+64Rh7h61L57HgfhmWrJ6BW4m3X7WLJL8lnklMDkx7adIckdkuiKe4vgAE8WzRogUXL17MSwhV2BkYGLxaQxnH7Q2LOG7pQsWLf+HVrg+GK69g/kVFIi8qcJ1ei+s/n0SjWUMqx21jdERvjvQywT/NkNSrp7l4U4+2A01Z+lcQnfq0p5nRVQbVu8KwO5Mxv7yPXUeV1G2ZweNIAxrVMuKPeYH0W9eGZxNH83zQH4yopodcRw/d3NaPy1MUpckLCwIS8SwsJ5EvdsiJ8TzCD/uCaN6tO+3KZ3B84jAONVzKqs6ORHmdZfW89Vx6rqBS32GM61mP5GOL6PfjSWp9v57Rxn+zYO5mHhvXZ8iEAZR9dh6/cp3oWb+kSkIoIzGEYxt/YMraC6BVnBZDxjHlyyr4rlnGE9dJ1H+0hElrfGg6aTJ1g/exeN9zylfR58GFawRG2tN94RKmty/5msczP2DJLeL5wlYRu+kRJeN0RAZ/xmYgqqGIL1vhDM2kwqTqLjilwE5LHRw01WhrqklLKy2qWWq90yOTH9jkZA3hQRZxniKjum3btllOERsby+HDhylRogSfffZZTpaRxmSBgCCdnp6euLm5YWFh8VaM4uPjVaVLRQZ8Xjah59qxY0fMzc1Vy/x34rmaUSUD2L/6Z449taK8XR16TO+I6YONjNnnicYpC4acGEzsL+PYElOWivW6M6abE3HxCsxMdQl3/5G2t9pwe35LjN6ycXGbsfpRMiN9XwncZ0U8hce+ZMmSeQmhShZLxE2/anJirm9k3L4HKE9ZMPTkMOJ+Hs2W2NKUrdWDCW3TWDjrd57KtHHUi+SUVm/2T3fi4o4jXLvwDHWb1nw90oaVOwPp1MeNZsZXGSSu2j1HYnLjJIe3eKNbMoGrFx+hWcqS6Kv69Ng6GPm870gc+wcDKurn6X6lyT9uBCTi+XGfr7S790Agt4ln5iVF/GZgglwlAv88WUH8iwLr/3Qy0VLDSV8dK111bA00Xl7hvYfZhbaLSHBZu3YtqampjBkzJssKRoKcihAKW1tbFUmSWu4gIBQFvLy8+Oqrr173kGUxvZ+fH7t27VLhn5eySyJ5TJBO4fV8QTx3Bsno55n00qoP83iuZmINbULv7WfOuN+IrTaUH+d1oUTyVb5zG8SOOnO5/ksbnm2azJBVcYz6bQk9TTzYeNwLPXN7LGNvsUHWkd2j6vA2FVyVx/NhEpMzCclnRTwLSk5JGXWF7zsNZnv1H7i2zA2/zZMYuDSKERtXMLh8PPvXHSNQ14ySxcxRatlRigNMOSJ+2GqSFudE5+HF+POPCxiXrEGH2nH81NXvFfHc6o9zWwv8n4RjUrI0lpq62DUszqPJUyXimTuv6ic9i0Q8P+njlzYvEMhL4vmpInzkyBHCwsJUyUP6+ll7R0S9dlGrfdCgQdmW1/xU8cvJvgXhFx5Mcd0+bdq0d04h4nBFWES7du2yPaN3TpKDDsKTeDhMRsc7iS9HdzbSYPU7YzwT8Ny1m+B6fWnlrIMiLQbPc5d5kmBP447VsdSK4dbmzdwq1Y0hLvbEeF3g8OEE6g91pYxBMk8uHWHr4SvEGNWk3+Ce1LV7e/EF8Rtx3M0EVmbS8pz3T4yn3j/hLwUV46kCThnN7S1buFmiM0MaOhH76ALuB2KpP6w9ZU0h1ucqO7Yd4n6IDtV69adH6TB2bT6IV6otdWs1omXrYoSc2stfZ+Jx6VWbyKMyWs5qhr6fFw+uxVOilTMBp/bjftkH9TKtGfxVXWL37yetRX8aSBWccvDkS0NeICART+lZ+OQRkIhn7j8CIrP90aNHqsxqGxubLBc4cOCAyivaqVMndHV1c9+IT2zGtLQ0jh49qsK0d+/e79z977//jp2dnUroP7/1Pt9MLiqlpcaJBsaU/A+FF9654Q/sILLaO16I5VgmubQVFfQZ7qz7Umu0QInnB+5H6i4hUFgQkIhnYTkJyY4CQ0AinrkPfUBAABcuXFCVxCxTpkyWC1y9ehVRt10QHzMzs9w34hObMSYmRpXUJchkgwYN3rl7oRjRtWtXVWlNdfX8zei7H5fBl7cTuZf6Sk/pfG0jGllqvUXH851bytUO0WkKSp2LJfYfE0VxiF8r69PZvqDllHJ1m9JkEgL5joBEPPMdcmnBwoaARDxz/0REPfZ9+/ZRvXp1VYZ1Vk3EIj58+JCGDRtm6xXNfcs+3hlFaIMoV1qlShWVnNLbWlxcHMuWLaNbt25UqlQp30F5niTnW89kNkW9qly0qZwen5fQQ+Mt2pP5aei1cBn1b70KB3AxUOeXigbUsXxV8EDyeObniUhrfSwISMTzYzlJaR85RkAinjmGLtuBIt5wxowZKjklQW6yakJzUlwNu7i4UK5cudw34hOb0dfXV1WutEOHDu8k8k+fPkXUdG/dujUODg75jlS8TMESnxR+8H8lVdTPRIMN9YwLjZrDwvuJTHkue4lNb0stFpTXxzmTyL1EPPP90ZEW/AgQkIjnR3CIubYFpYzYsAgSlfpY2Zqhk1+eB3ksTz2jMK1YEosC0KyUiGeuPUGvTbRp0yZMTU1xdXXNMoZQeEW3b9+uEpqvWrVq3hjxCc0qRPkPHjzIiBEjsq0Y9QIOUTlKCP23adMGS0vLfEdJJBhtDExjSKbMdmFEQGMTnApBnGdqhhK9kzGv4TKpuC6zy+r9ixgLHdTCWpo03w9WWlBC4D0Q+AiIZwp+R9YwceYarieU5at5C5napQJ6702aFKQnJZGmroO+rjbvo4ebEbCTPmW/5qKjE1VdhzNzyhd85miQo1KPiow0UlNkaOgb5u0v/YxkgoNDSdK0pKS9MVlU0EYW4cm2vedIK/UZFR8f5L5zR/q3roGRNvifXcb4KzX5bXpjTN/jwfqgLsoITk0bz+lWi5nbwiZHOH7Qem90lojnf0Ev+7HHjx9HXOkKLc/s5HpEnKEgP+3bt88bIz6RWQX5ETqP27ZtY8OGDe/c9f79+1XyRi1btiywxC7PmAwmPkziWLz8pb3f2WnzQzXD9/ocfucmc9hByOnvfJpC78cpL2eoqKPG4rL6uGYql5nD6aVhEgKfPAJFn3gqgjg4eik+rgMY4qLFfS89ata2JD7Ql4BoBZbOxXE0VRLi7U+kLIl0MyecNZJRtyqBpXoioXGheO8/gKdtE/q1qYoi5Bk+oYnoWRanpKM+8UF+BCdqYlu8OPZm+qr4o4yAPYwfEMOwHU245X6IQNsOTHR1JiXYnydB8ejalqC8sxlqaXE8f+ZHWIIMDC0pZm9CWpgMkxLWmKjF8uxRKjq6zziz/xqWrTtRSj2e6BRDipV3xlQWysPHoahblqBscXMyIoMJDAonUaGBoakRGqlxxCRpYVehPM5GCqICffF/uV8I8fYjSpZEikwf+3KlsUn3YdPWAzwyaMSEz2tjnByOj38YKUozylYvi5WunNA7pzl6zpcKvbuivm81198knpersWJERVKDw0nRMcPBwQLCfPGNSiYlVYGJQ2lK2ekS/9wP/9AEtKycKeNshUbCcx4+CkJhXoLyJa0gJgR//zASFeoY2DhRyskC5f1VtN5QigOr2mPx3j8acuf9lYhn7uD45ize3t7cvXtXlTxkbW2d5SJCUqls2bIqAvRC5zFvrPm4Z01PT1ddswsv5jfffPPWzcrlcn788UfKly+vkrvK78SiF8bFpCmY+ySFFUFppGUqnuTdwJhypv/X/CyIJiqQdbkez5WU/2cViR/p3ay0WFZRH1t9qZB5QZyJtObHhUDRJ54k8th9PWsvJeJcpj5tOjTAOuE+O5Zt5kK0AueWPRjSRJtNX6zCp7wuujU70SLxHAG1J9Lf5D47rnojD45Ap25XelZOYs3KfTyJSMSuagc6NzLi2tbd3EjQpEz7fnzjVhdbA00yAnYz3PU45cbVJCEmg+KNutKnbBTbN+7gzN1gdCzrMGJmfyyeHmDFb+eJjo/ikUY5Bn5eC/+1wbRY0Z8mGicZ2TOUvusq4rPvNDILQx5cuEKQWkMGTmyF2sG/2P7AF41itej8ZWdMzm3ntz13kdvoIJOZ4mgrIzwwAePmY/m2szpHlm3i7yg5Ts27MaSpHlsGrMKntA7KWHXs63zOoHYy/lj2J176DZn4dX2id2/mt+v+GJjXY8j8cbSwlfHwyBHOXdenwwwXQjbMZ2uIOdXLOqKroUbkk7McU+vCT65Krh89z4Moa1y/bIXanlks9zPHXC0FIycX+vSqxpPtqzjwEEq7fsGY7hXx3fIHf1z3QmFXhQ4D+1L8zi5WrruMvKQpWsYujJjci9qWHsz87Cydr35Lbf1XzPPatWuIeLS8bDt27KBnz545qtWel3YV9bnDw8NVHjghl5RdZRdRvUhDQ4MmTZqoND2lljMEhISSIJ6ivct7LKpGiRAHUa60oKtGnQmVMd47mXv/kDxh/1eWWiytZoCxdv5m2ou1RZWxnx+nMCcglRcm2Wmq8UMJXQaWKjyJTzl7SqRREgKFA4GPgHgqkCVF8vT6WfbtvkqCZRNaVA/irx3h1G6syYVgE/q2L8XlWV40//1rGpkq8b2+nfVnjGhcKZ3geAPsUz0JdG5Gw+T9TIvow56RNSD8GX8fP8SBi8lUr5zAkYjSTB3ei3qORsgDdjGo4VoSPzNH27QZE37sT/Fn2xi3OxiXGg48374HnUnLafh0LaesvmZ67WiWbL+Dc0VLfLIlntakqlnTurMbzqlnGNDjMA0mNEd+7wgPivejl9wfn5Sy9OitxspvrlB//iDaaB1l4OAYekxQZ/+mEOo01eZSsCE9XMtwY443TdYNo6nuFWb3uEm7rX3wP3uCxwaNGN/eiPM/b+ZkeBK2FerQsks7apqlcHu/O+c87fl8Zi381/zIsusJ2FpbID7/40K9eVLqG9Z+5UiI9wPOrL+HTc+WWN3Yimeb2UxtIMd9wfc8rtobJ+8T3Eiyo2K9priVDeW7b45R+evmaN/ZxVm7IYwyDeDmUwf6jHfm5Lj96A3oTed6sayovoEq55bS2uqVV2H37t3cunUrz98W4fkRGdhSyz0EBBmaMmWKqopOdtgKSaXg4GCVxzMvq+fk3q4K50wJCQm4u7tTsWLFdz7HgYGBCPH42rVrq7yeBdni0hR8753M+hAZyf94PUW59hWl9PiihK6qnGx+NRF3KojwEO9k/P6ReRJ+11ammqypYoCzoeTtzK+zkNb5uBEo+sQz6RkH9vlRvm09SqQcY3K3e1Qfa8b546m07VmB+HhdalVQsHuaD+23DMHFUof4gBv8NW8Nt6wq0bCVK6W993PbujENk/YxMaw3B8bURm19zFYAACAASURBVDPal1Pu+3C/pUFL12KExRrTvHV9yloZohBX7f3D6flLaa7uuYlpm160VB5j1uFYmtarjlXKM6KcWlPMZwPHzYfybd1oftl+F+eq9oSs8qTygqG4ah1h6JdxDHzp8bRFoW1Hi64dKRHjTtcvztF+antsM2KIVrPFMsSXQFl5evTTZP3Qa9Rd8DnN9M7xTcdntJyhifuuRFx7VyIhXofq5RXsn/GUNr8N4jMjD1a2c6fGHwMJ/fs4j/QbMb6LM5Henty7cZWrV26T2GkOy9qY8fDwUc7fMKDDjM8I2bDsX1ftY0/bM7BhCt4BKaSd8ceyWwusb+7Er9NsxtRW5/Sa6dwqN47Ohv5cv3mDS48s6dnFgA2L79F0lCvFFBEEpjtSOtWfB/7O9Jlckisjt5Hcuxdda4Xwk8sp3K7MoK5B/n3ZfNyvd8Hv7vvvv6dFixaqzHXh2Xyz+fj4qEiQqOUt6lFLLWcICA1PUYJUeDuLFy/+1klE+MMLcf/sQiByZkXORl0OT2eYVxIe/wi1Cz9nFV11FpbVo4W9Tr7JK92NTmfmoxROxGW8vPq31FRjRRk9ehbTLdC405whK42SECicCBR94ikL4+K2zWzcf4kwzKjapD8D22lwZNUmzvkkYVPPjeHdLNk9+RGuKuKphzwphDPrf+FPrzKM/Kkz7FvHVesWdK+cyLoVf3HzaTTWVbvTr70ZVzfv4EpAOk6NuzN6SBtKW+gj/yfG85tDnYk7sYsTz/Rp07osXkf3sv/yY2SmNflqwjfUl51h6aqDePv58Vi/FhOnDqKK52FWHbxKipGM6KCO/JQF8SylE8KRZav4/awHSvOqtOvfEQc/b3yzIJ4jugTxxZYa3FzxO2eeJGJd141h3azYN/0xrTMRz5rbR6F1aQvLNnpStUsrbMPucOzGfYISbOk8bxET65kQcus0x84HULlvZ9j77xjPsads6VfWk98PPCAj3Aa3ib1wuPIXvi+J5xQuWnfB8d5eDlwLR7usG1PGNSHu6F9sPHYLmVF5WvfvRaW4R9x5jXj2wNX4GJ3XOLFrbUesJN5ZOD8tcmDVzp07VVfoQrZHR+eV8PaLqUJDQ9m8ebMqzKEgZH1ysKVCOUTguGDBAmbNmvXOjPZDhw4h+vft2zdfS2VmB5y43l7tk8KP/mnEiALpgJYauBho8G0pXZrZ5T35fBYvZ86TZHZGppP0j2C8IMDDrLVYUNUAI638v/YvlA+aZJSEQC4gUPSJJwpkCVGqxJtkhR5WTg5Y6SuJCwshLDoVLVNL7C11SQiTYeRohr6mOijlJMdEE5uihYWdEYrYKJI1DTE10CAh7DnPo1PQMrLF0UaXpIhQImLT0TG3xsHGFF1NdZTpcYQEybEobopachxxSXL0TYxQxEfwPCKOdA1jHIvZY6yeQkRwMBEB99h4NpTqbTrRvZIeoYHhpGpooqNlib2DLmlxiSg1NUFNC0NjI7Q1lKTFhuEXGIVcyxBLe2v0MtJIV+pgYqpG9PNk9GxNMVRPItg/HbNiBqSEhxAWlYqWiSV2VrokhskwFPtVTyPKLx49Z0s0kqMJDYlDw9gEnYxEouKTyNA0w7mEHSbaaqSFPeDP/efJKNuO7lUNUWgbY2aop/qln54USXCiFuY6KYRHxJOu1MXS1hzt5DhkxjZY6EFSdChJ6oYo48KJTFCgb26NvY0xakmR+AdEkK5hgIWDLUZKGSnpWphaapMcHIvCJJ07C6ZzyGUui9raI33E58KbXUimuHz5Mn5+fnTu3DlLkpORkaEinTNnziwQIfNCAtN/NkN4MIVCgNBFfVuykNBXXbNmDUlJSUycOLHQyABFpSqY6ZHEush0RI30F+TzMwMNZpXRo5GNdp54PsX1uk98BvOfpLAzKoMk8Q//tBraarjXN8ahEMg7/ecHRJpAQqAQIfAREM9ChGY2pigi7rJw+20c6raiV30ntAuryYpUIoJDScQIeweLfNTxjOHJnWAMqlTAXkeinYX18ciJXaIkpkjeGjRoULaeuLFjx/LFF1+oxOYlPcQPR1lIKd28eZNTp04xbdq0t04gCOeJEycwMjJSxdUWphaQKKfP9QQup70qoyk+DarrqvNjGT1a2WnnasyncK7eiUxn1qNkjifKXxJegUkVTTX21DWijEnBZdcXprORbJEQyE0EJOKZm2hKc0kISAi8hoAgOsOHD2fRokXY2tpmic4ff/yhqlwk6rpnFQcqQfp2BATxFBntQkVAXJ+/rYlqUSKmVpTVLIhSme86y5AkOT2vJ3AlVcErdc//j5rhqM3QknrY6mmgoU6O9X4F4UyVK9nik8LSwDQevXCx/mOcvroaeyrp0dZR913mSv8vISAhkAMEJOKZA9CkIRICEgLvj4BIeFmyZEm2ZTHF9bDQoRQVjrS0XtXBfv8VPu2egngKr7Kzs/M75ZEeP37MxYsXVaL+9vb2hRI43wQ5w+8mcj5J/pq+pzC2gY4aw4vrUsdCCwc9dQy01N/rCl6QzeQMJXHpCi5HpLPON5XTmSScxNziybPXVWdJaV06Ouig+T7VRAolgpJREgKFGwGJeBbu85GskxAo8giISjpCtqdhw4ZZ7kXIZXl6etK7d+8sS2sWeQDyeAMibvPnn39W1Wh/lzyS0MUVFY6EyLy4bi+MTamEh3EZzH6UzOk4OZH/JBxltrWqthodrbWpbq5JcT11LLXVEVE6IoZfKDCJSM3EdAXpCoiUKQlMU3AvJp2Lken8nawgNZNgvZjXSB0aGWkwtbQ+DSy1EKkAUpMQkBDIGwQk4pk3uEqzSghICPyDgCidKa6BRRxnVs3f3x9x3T558mRJRD4HT42oRCSwXbFiBRYWFtnOIPqJsxBEf8aMGTlYKf+GCF74PEnOloA0dobJ8E79N1kU1gjltTLa6pQzUMdYSw0rXQ0VaRTkNTRFToocHiXKeZymIO4NsinGCy9nSR012llq8ZWTLhVNNFXX+FKTEJAQyDsEJOKZd9hKM0sISAgAXl5eiApFIos6q5aYmMiXX37Jpk2bCq0XrjAfpBCPF1WInjx58tYY2eTkZFVikWhCZaAotHiZgutRGewLlfFXZDrRb8Rj/pc96KpDTwstOtlo08hSCyuhXC81CQEJgTxHQCKeeQ6xtICEwKeNQFxcnEogXiS1ZNdEHKi4krezs/u0wcrB7n19fZk7dy7r169/62hxDkeOHKFEiRLUr18/BysVzBChcBSWIudiTAY3o9PZE5LO0yyu39/XOmcNNZqZatLCTpsmZprY6//fSyo1CQEJgfxBQCKe+YOztIqEwCeLgIhBFNI9+/fvz7Ys5uzZs+nevTsVKlT4ZHHK6cZFzKaoADV48OC3ThEWFsa+fftwc3PD0dExp8sV2DjBNYUHNDBVwY2odDxjMzgfl8HtNwM2s7CwmKYaTYw1qGuuST2RmKSr/vJavsA2JC0sIfCJIiARz0/04KVtSwjkJwKidKYglkLGJ6u2bds2RPnGVq1a5adZH8VagkyKqlDt2rV76348PDxUQv3bt2/PsopUUQJDJlciU0CKQklYqoLARDnhKQpkmQTgRZKRjZ6GSn7JVl8dQw01dDVQaYFKxdGK0mlLtn5sCEjE82M7UWk/EgKFEIE9e/aoxOG7du2apXVChzI2NpZu3boVQusLt0lTpkyhf//+VKxYMVtDhdf5ypUriHMQ0lZSkxCQEJAQKCgEJOJZUMhL60oIfEII3L59G1EjXHjcsmpCX1JktotYRal9GAJCNF7UaXdycsp2oMhoFzG2wcHB9OvX78MWkHpLCEgISAjkIgIS8cxFMKWpJAQkBLJGQFTMGTp0KO7u7ll2CA0NVdUa37lzpwThByAgk8lUFaGio6PfOkr0E9gKnc/atWt/wApSVwkBCQEJgdxFQCKeuYunNJuEgIRANggUK1YMb2/vbLU6S5UqpZJe0tbWljB8TwSCgoIYOXKkKnHrbU1IKQlv85gxY97qGX3PZaVuEgISAhICOUZAIp45hk4aKCEgIfAhCAwaNAgRj1i2bNkshw0YMEB11V5YSzl+yF7zq++NGzf4+++/mTBhwluXFB7RHj16qDzO+vr6+WWetI6EgISAhMC/EJCIp/RQSAhICOQLAmvWrFFd9TZt2jTL9ZYuXaqqNV63bt18sedjWER4OkWde0Eq39aE3JIoq7l69eqPYdvSHiQEJASKMAIS8SzChyeZLiFQlBC4fPkyIslIXA1n1Xbv3q26hhdi8lJ7PwR++eUXFZGvUaPGWwccO3YMISDfq1ev95tY6iUhICEgIZBHCBRt4qmM4OKy2czeeobAZCuaz17P0m6l0cxI5PG9+wQk2eDSuBR6AjxlLHd/20ts5/40tdTIAZxpPHNfwhatHnzftnQOxufeELnfUQZtg/lT22IrxOqybeGc+HY2CQMW0q2MCoV/moK06DDCMcHRTB+116ZQkvTkBItuKenevDGVrd/nWi6MEzPnk9R/Hl1K6ebeRqWZPioE/Pz8WLRoEatWrcpyX4KUCoI0ffr0j2rfebmZYcOG8d13370zblMQVJFU1KhRo7w0R5pbQkBCQELgnQgUbeKJErlMRmrgMUZ1O0Xbg4vp6ayDMimYQ+7u3FJ3YVLPyhgIGOTerHZZi8P+RXS01XwnMP/ukIr31iks0xnK6h6VcjD+jSHKIA7OXE5in2/pU9HkgwSN5Y930GolbPqlB04ab6v1FsyegSOIHb+NQZUzE8g0fPb+xFpFJ37qUlMlqJyZlMY/2MukSwoGd2xHHXvD99jrc3YPGUviuE0MqPg+RPU9ppS6fHQICC3JMmXK8PTp0yz3Jq6Dly9frvojtfdDwNnZGX9/f5VG6tuaUAwYP348xYsXf7+JpV4SAhICEgJ5hEARJ57Ck5mIx+Zp9LvnwolFvbDWUEOZGIy7+0FuqjdkSq8XxNOLVfXW4HTo53+Ip5L0yIfs2ryJPfufUezL0UxvnciUGpO44ZhCCvUZuWgOA2sk4/7rIhZtPoVfuA5tlu/jr6+qkZEUwqlfJzJh8Xn0Wgxl3g9DKPXkL0ZPXMF9p76sXzeJCk+3MubzpTxw1kM7vTqDp4zlq04mHBo0n8Rp47FYMx/ZwO8pdnct3y9xJ7piHxbP6Y/Dg00MHbua0NqjWL9qHE3tdVGmR3H7wAZ+mL+Rq0+DiW2xiKfbe+K7fCIjl1+neL/vmDusGl6bFzJ7/TGiK4xm3589CZg4Fr+uozC6fYL4WoMZ7loWdb+zLJ49h73B1rQa8gM/tTfi+MJJTNviQ42h3zLeJZk1DzT+Tzzt5NxdN5UBPx7HvNt3LJ7UmOCNK/hl8yEeq9nSePAMfhlbkdODXZl1B5Kxpcf4H5jSsyTeO1YwY8lf+Ju1ZObKBXRRP8iwVnO5b6aBaYUeTB9Vh7vHg6jzZRdaWN9jiutVep+dQX1jqXByHr3vBTqtUqlk8uTJqqt2keGeVTM3NycyMhJ1dekZeNdhBQQEIOJi3yUILzQ8HRwcEJJVUpMQkBCQEChoBIo88VSmPGXPjz+yLbwY3ceMpU9Vc9Tek3jK4qKIiI4hIeA8U07p8UMffZZ3vMuQ21Oxu7OfrVviqO6qi3+4Hs16tCR197esMxvJml6VSIl+yMFlK3lSoiPNa5enjEk4m74/jVXv5pR6sobvFd+wttoTNm2Ez1e4oXZhG3vD7elQLpH5v8OPvzbm5tjphLfqg/7dBxQb8DU19DLQlHmwaNQ5Kk/rjOXVX1hjPIk/B1RA5nuB1ce8KPlZF1pxBNf1uvw5TY95fe/Sbn4jAq/9TYxlJQj1AcvqNK9cijJV9Dg7pCM/B5ej1fCZTO5aESN14RlJ48nuH1gl78LC7rVJe7qHGZOe0mp8eR7c8UbfxID7adYM69iO2pqXGNTmDJ02dCHu4l4eObpRx8eTMIuadO9pyK7h2zCf1Q+1hVMIGb6RXrq32H/0Dlblnbnmq6BDpw5UjfwT16XWbJgk57fv4hi4uT3Bv7vjo+tEaa17XDGoQ/M4d5bqDmfrgIroZHorhDcnKioqz98T4QkSpEdqeYvAihUrVFe+DRo0yHIhEd+5YcMG7Ozs8taQj2B2T09PVZb61KlT37qbhw8f8vvvv6vCHKQmISAhICFQ0AgUbeKpTCc+NhVtfTVCD8/G7WZbLs9thtF7EU8FyaHeXD5/gfuet9kaXJXVY+1Y28OXsQ9GY/3gNPtW3MeoniUpMmtaDmhC0u5prDL4mtU9K6GQxfH4wgE2/XmCx2pV6d/JicPb/0anlDMldMK5qtGO6S5R7N+qw1drOmMXfpXFm26gFfuI4Hoj+LmzEbtGTCGoYTcMroVQ87uhVDdWQxl0jP4j9+PYsCI2imAem3Vn0Yi6KLxOsPliAJWa9qJR+mFar9Zk0+Ao+g2+QvOelclIVWJTtTEuBk/Y+edJnqSUZvjcXsR934f5IS34euo39G5cEiOtF8RzFivSu7KoZ22Sri+n+5T7NHErRXyqLiVsFNyQOzGiU3tqJeyhfvejtBlQG42UZLRK1qHM8yASbWrRtY8VZycuImLAICxWzyFx3O900b3DvlN/I9czIyjVgs5ublRIPULvftFM/dWcPT/KGLajHVEb9+OR5kTzdmqsXLWTwAALhqz6gRY2Wq+9EytXrkSUU8zLJr6Yhcbh559/npfLSHMDR48eJSUlJdvSmbNnz1b9X6VKuRDO8pEjfvz4cVJTU+nUqdNbd3rkyBECAwMR8aBSkxCQEJAQKGgEijbxzIjk1okzXH8STHJcCHccP2f9wKrovhfxTCfi/gm2/nmcGA0lF+KqsXi4OasyE8+VTyg3sDTPrt4kQmlMmsdxAlovYGPfKsiSnnPN/RDXfJ7j+9yARh3qoPC8z7O0DIyMzLAsW4daBg/ZoSKeXXBWRnJp9WLmnFVjxMLJuJVKZOfI6cR1+wazO4fxyLDCwr48LepbcHPLafx1tTAxNMehSkPaNS2FZpQ3+9xP4PFcgXWGJysDGnNiQVl2zzhESkkbzMwcqVDWmvTIJ3g98eHhvVRafPslGoun8aDJ5+j6R+LUtD0dPiuBsZackHMrmbk/igq1u9CzSRI7Fp5CVswaU8viVHVK4uCFB2haN2VoZyP2zjpIUmlrzEzsKV/FkbhTRzj+MIlitayJ8zOj+6yW+E+fmol4XsKwbF0iPe4SnqREPyMKb6sezGrgw4pZrxPPNoMqcm/2eDY4jGLLCBf03x6qlifvi0hmEURHIp55Au9rk96/f18ldp5d6UxRNtPGxgZXV9e8N6aIr7Bp0yZVzGaTJk3euhORzFW9enVcXFyK+I4l8yUEJAQ+BgSKNvGUJ/Hc8wZnrngQq1eGVh2aUd5MG9ITVQkMYWoO1ClnicqHpozi7rb7GHVpQikDET+mRBb3nLuXLvEwNBGFbU3c6hlx52AsNfvXRD8yAJ+7cdjVdyTG4yoX7zxHrqWJg0sH2leyIiM1kgdnj/L3wwTMStegaeMqmMR5c+L4NQITjajUpg11TGN45KVJ5ZalMVKTE+93k6N++jSvXwEr3RQenb6EokoDjMPvcv6yJ3HmlWjdrAbmMR4cOnKdSKU1Ndq2oWE5CzSVaUT63OPcxXtEy5TIHOrTv1054u+c5vA5H7ApR926JUjxucXtR+Fol6hPh9blSLhwnpSqTTAK98AnxZ56tYpjrKVGRowPJw+cwlujDv16VyDhxmlOXglAy6kKDRsUJ8n7BldDrGjXtTYGvpfYf+Ih6WalqetSnKCdezjuFY9DvSpUc2lOy5pmBJw6R3qttpTWDMfHPxhd+zLoh9zn9OX7xIizcWtGCYUf1y7LqeZWghSPp0TJDXG0D2fdonOUHz6YDqXNCuSdkohn/sEu3kuR5LJ37140NP6tLnHmzBlE9vvAgQPzz6giutJXX32lwrJKlSpv3YGQW9q1axdWVlZFdKeS2RICEgIfEwJFm3h+TCdRVPaSEsihlSeJtK1Jl37VMcmxh1JJauBVlv92nEj7Fkz88jOsdXMic/XfgZOI53/H8H1niIiIYP78+Xz77bdZxtTevXuXv/76S9VHatkjkJGRoRLbF4Qyu0QtMVqUyhTxtEKqKiuiL2EsISAhICGQ3whIxDO/ES/q6ylkxIbFkaFlgJmlPv+FKspTovENikfPygY7Ez1UeU8F0CTimX+gx8fH8+eff6rIULVq1f61sMho79ixI0JsXmrZIyAIvMhmFyoBZmbZ3xQID/OyZcskiSrpYZIQkBAoNAhIxLPQHIVkSEEhIBHP/ENeJBYJkXgjIyNatmz5r4WTkpJUsbYbN26UVAbeciyPHz9GJBeJ+vYCy+yaCF0QJFWqWJR/z7i0koSAhMDbEZCIp/SEfPIISMQz/x4BUVf8ypUrqizrrJK50tLSVJ68L774AkdHx/wzrIitdPXqVYKDg2nXrh26utlXC1u8eDF169alcePGRWyHkrkSAhICHysCEvH82E5WISddrkRDUwP1d1QzKTxbV5CeJkddW4u3VgDNI4Ml4plHwGYxrRCRP3fuHCIjW2hLvllxRxBTkdleoUIFGjZsmH+GFbGVRGynsbExzZo1Q1tbO0vrBdZDhgxRldSUKhYVsQOWzJUQ+IgR+DSJpyKdmPAQImTGlHA2JiPSH59EPUo5WKOvmUqwxzMoUQF7w8wRjOnE+D4jwaw4zqaZJc5z8nQoSYt4hIfMkZoOhv8ulymXkZSmhr6+1geV0gQ5Sc+9uBuujpORglh9Z6rYG5ORHMnzp9EYli6FpWYyAb6xaFtZYm2mx8v6MMoMEiIiiUnUwbakGeKrTJkczr1bXkTJMlSbVNMxxKZkRcrbG+UstlMpJyEqhOepxpR2NOZl4VJ5NA9O3kRRtynVzLP+Es0Jyu87RiKe74tU7vTz8PBQJcVMmDBBRZ4yN5E0I67iBSEVYvJSyxqBefPmqZKLBDnPLmkoMTFRpfF58OBBDAxUhYM/qqZUQppcSXKGksQMJTLFv7enqQ5Gmmroaqihq6lWID9sPyrQpc1ICOQCAp8k8VTKYrh+4C8OPizON9NciNr+I+OvFmPBDwOpaeDBgi6/U37dUjoXz3yFFcXZH77nbvOpjGv0X68AMwjZO5KekSM4N7TKv0icIvwWay9p82XnSqhFB/DEH0pWLab6AH1rU8Rya8tWLmiWop7yLN8HtWXflKYk3trKrKmnabBkKb0tHjLv17tU6tSJjnUc0X4xZXost/e7c87Tns9ntsBGHZThN1g6bxP3nl3n2DMzWrWqS+OuQ/iyofNr1YXe+zlMT+TWid9Z41ePn0fU5SXlUMZxa+lUVtpPYF2v0v+Xv8rHJhHPfAQbVNfsIj5RxHi+6YkT9dxv3rzJtWvXGDVqVP4aVkRWE+RceDKHDx+uukbPrk77o0ePOHz4sKpEaXZe0SKy5dfMjEtTEJiswDdFjleSgrAUOc+TFcSlK/+1HX1NNZz11bHQVaeEvgYV9NVx1FfHWu+/pEUWRdQkmyUECg8CnyTxRJlG4LXjuB8OovagZjz7bTHLT2oyasOPdJTvpPdcU5b90RXtR5c4evoxepUa0qqRLQ8XT2TZc1tqODpQtlF72jcui7EGyBOCuHHtNo+fJOHQpDlNnWLYv/IYAdoyMCxPM7fGFM/w49pdD57G2dHSrR5G5ybSM2I4hzoZ8MQjCtsG1dDxv4N3ohLF3f0M2qPGzPFfUNvUi91/qtNvdjPS7v3N6SvPoExjejYy4+4Bd66EpOFYuys925TFIO4hv627gmm9ZrRxvMuQccF8t2MwavunMnhlIK1Gz2BgsYdsvCmnfWc3yiXd5a9dF0gu1ZLe7coRdmgTK9ffw6JFTarWbYpro4pY6mshu7mY5tsrc+DntpjEBXHx0jlu3o/BuX5LWlVU4/I+d+7EO9O6jysVtJ5z9eRJbj9PQ8O6Mu3bNaKchQyv4wc4cM0H/5AAEioPYOpn6Vw5f5tIo+p0796EYpF76DVDm1V/9cYxn8t0S8Qzfz+QoqOjOXXqlIp0CuKUuYnr4Xv37vHrr7+ybt26/DWsiKwWFxeHqOjVs2dPypQpk63VAuPw8HB69OiBllZ+/5zLfTDDkuVcjkrnTKycx/EZeCcrCMj4N9nMbmUzdaiir0EZQw1amGnSwFwTR0NNhFdUahICEgL5h8CnSTxRkBR0mx2Hz5Nh7Uywjy/yZ0/R6zIcN58lLDSazsq2cOGvP7mfYkZaghmNutZBcXAe6xOq4lrBlOiAUEr3G0+XMoakhj/jzsOnhHpcZVeGC8u7xTO58T7KzmiExrMotB3q0ryxMZHP/bl/7grKtl/TK3IRPSO+xt01nQP7zqNRpxnGNy4T4ViByrK/+XK7Jou/7UNZ+U22rYdO4y25f+oaMTq2GNuUp6ntHYYs8aJ5s5pUqOBCq+bl0PE/z0/HA6jbuD3tS8WybdBCkiZPpYT7LPamVKGcpg3FbZMJ1yyJW+diXJq/G99ipmhGB6BsPIDmwcfYsPUZJTuUJfkJ1O/fjeZV7FDefkE826AfeJUlm/cSlFGa9m0aYOfjzu4gE4ppxvE8oz692yZxZOM+4krVwSA4AKNmvelm48G0raHUL6eLv9ctfMya0Nj0CfeC9KhWpT5t2n9GaT0Pfqp7gOaXZuNinL/fBBLxzL8PHLGSyFw/efIkmpqauLm5/WtxIQEk6oqLJCN9ff38Na4IrCYE9kUZWVHdyd7ePluLhTJAiRIlVIlFRVnDMzZNwdkwGXsi0rkak8HTLDybH3pszppqVDXWoI25Ft0dtLHVlzygH4qh1F9CIKcIfKLEExSJgRzbc4Cz156iVecz2pn58/MTHRpfvIXFwuW0TT/P6ilrCa1SgaQ7qdT8qjPFPXfzuPk0JjU25/LmGWw1H82qTsVRxIfw4MYlLp5xZ0V4c45/Z8y8LgGMujIY7dNHOH1ORt1BY/RfHgAAIABJREFUVYm+c5EzBw4Q6TaX2XrrVVftZ/rbcdt9P8fPeBBdshpdO3amfsZB6i814Mjaziiu7mbN2lQatNcmyF+X5sPccNRUoIi5yuLZazj/VIvG/Ubwdd+66PueYs65EBo37UTbMjo82TyJyVGVcbkQSpnxnxF79ADXZeWo16w1XSr4MGTwDuyalEMn4BI3Sozi+zKR3PCw5fPvqvN4xVq8K3bi85ZV0L738z8ez/8TzxXH7mBTqyt9q6Swt/8Y9lhVo6p+CHculWLg3CqEXX5M+c8HYnn9V7ak1MA1cT9LtMeyva8jd479xppHJehW/DF/brsOJVsyenxvatv6sbTaBqqcW0prq/z9EpCIZ04/PnI2Tlyn79y5k2fPniGwf7OFhISwbds2+vfvL1XbyQJiT09PxJ8WLVpgYWGR7SH069ePSZMmUbVq1Wyv43N2gvkzKkMB96PTWR2QxqmYdJ6nK8kFzvnSeBFlZKWpRhNTTUY66VDfSgvtgshuzB84pVUkBAoNAp8s8USRwMPDG5gx4xiOw75lajsZC3qOZJvxCP4+/DXW/n+za81JLPsOoZZaHIlm2gT8/gs3GkxlZisjji38lvuNfmJKI1MC/96Nu6eMCvbxfH/Kkk0T9VjQNZix1waifeYYpw8/I8PKCHVbO+zi3Dnm8DUztdfRPXgY50ZWIcHrLD/P20livb5MGdgEG98t1Fmkg/tv3VG7tps169Jp1kcdz4fpNOzbg+JqqSCLJjRdm9Sn5zi4wweXmd/RRO02Px18QtWGbelYxQq51x+0azyNxM/XsWNyCQ4v+JZ1QVWYPXsC7czvMvabK7SZ8wU1DBPx9UtGLeQBF+5a0XdqBa7P3U1qmy50a1IGjTuvE8+VJ+9hW7Mb/aplcGTcDK43G8nwOmbEPg0kRiuOxxefUP7zwdjeWcW62Br01T3HkPttODatGg8OrmG9f21m9CpBRmwQ5za6o3AdzMDaYXzf/Dp9r0+k2svAU5g2bRp79uzJ0xdGiJavWLFCqtWepyi/Prnw2IkkIxGr+KZXMyYmhkOHDqnqi7+rHGQ+mlxolhLJVzKZTEU8s0saioqKYs6cOYwdO/atlY0KzabeMCRVruRIUBrzfVN5kKogNYsbdQM1aGKgQQsLTUoYauJkpIGxttrLhMzEdCUhSXICkuRci87geLycEPm/JxIfN+V01PnaQZs+xXQx1cnfG5fCegaSXRICeYXAp0s8kRPz8CjT11+iZPtBjGyuy7Gv+/BLlWWcGVkTteQwLm9bwJRZmwhwdOP7Rd9gf2oeM/d58PCpkjYTfmHZdx0opiMnxus4C6fM5pBvAmm1JnLqBxN+ykw8j4diUTWGdfN3E6quRa1vN7De5RF9XSfj13Axm7915PTJO5jV7EKPmjZoJt1nWZ/PmXGhDDMXtyP+oilfLqzM3TXzmLX6OMktprGlXwbTvpzBrTRrWoz7ldXTXHFQBnJw7hGSajbEza0yRkovVjbvgse4Y/zaVoczK9Zz2LcYQ+Z+TkXTVB7tnk/vgUt5ql2HEavm0SHjJD9OXMcdTRNq9JrMkqndqWClT/rLGM//ezxfEs/q5iQ9PsiUz0fxu7eSxl8v5vtuxjy6kJl41mFcGztOzhzBmD8eYFihMtU6fEGT+H38su481BvG6lWTcYlYT6MjDbg8txmZ5bBFIoVcLs+r518174wZM1RVdLLSlczThT/hye/cuaNKIurQoQO2travISGqGwly5ezsTP369T9hlLLeupCbMjQ0VIUpZKfhKcIVTpw4Qffu3Yuc11h4Orf7pzDwUQqCJ2YVxflrcR2a2GhTxvT/EmyqHMkXf2eCTWS+i/Ei4T0qVcHJ52mM800l8o3YUDFezDPKRptvK+irkpGkJiEgIZA3CHzCxDNvAP2wWZXIUyK5e/AwN54b03JIJ0ob/Zdr5lT8T29hR6gjvdq3oJhp/ksTfdj+/+mtDOPYtO/w7LqQCXWzL/+Xo7nfY1B+XLUrlCD+iK/BF04XDbX/e2eE3GpBlQt9D3jypEtQUJAqc10Q/tKlS7+2hvDmXbhwAZGEJBJjpPYKAZF8NWXKFBUh79q1a7bQXLp0CRGy0KZNm7dWNips2MrkSmY/SGJOiOw107TUwFBDjRkO2nxVSu8/eSWFBJO7Xypf+6aSkKEk7Q1m+421Fj9UMsCy0JJPBfH3djL2shZjurpSzUYfuewZuyfPI73HMFJ9LpBYphejP7NHnQhOTJ3Kgy6LmFDPHNJjubXXnfO3UtFIOMWGHWcId2zGmCXzmdLCkVvrBtFk6jEsrEvR/KspTB/WnvJmReR7pLA9zJI92SIgEc+CfDgUaQRddWfz5mfUGjOIFhUsXmlb5tAuRUoMwbFyzCzMMND+LyQ2hwbkZJg8gSDfOIxKOGBSADFWeUE8BclMSleovthiM5SEpCmJSVWQrlASmqJQeVfs9TVUpNNIWw07XQ0sNdUw0AQDLfWPXm9QXAW7u7urSOebQvHCy/3iKl5ofUrtFQIJCQls2bKFmjVrvtUbLMT5ReLR2wTmCxuuQo9z07MUvnma+pppZhpqtDTWYHxJPepYaqGRS85IvwQ5S58k82dUBhFveEAF+ZxXxQBj7VxaLFfBziXiqQU29RvSxOo0nfY5c2x+W/x2fcsi5SA2fBbLqoO3sazdiS/rOfzn76Vc3b40WZFHQCKeRf4IpQ38VwRyk3imZCgJS1FwNSGDx7EZeMfLuZEox+cdWRFOWmo0NdKgpKEG1U01qWSkgbOBBjoFQMT/K57vM16UxhRZ11ZWVqrr4Dfb2bNnVXGeCxYsUGW/S+3/CISFhakUAWrVqqWq7pRVE6EpgrALnVRRUlNdvTCSp9ctF17IPQGpDHycQlomIXhbLTUG22kztJgujgb//6GWmy1WpmCTXyorg2X4pLyuQD/LWYeJZfUxEO7WQtVyiXgqQojQMqGYTSTHaMUfY+rzRBBPxSB+a5TA2v23Ma3ejn4uTvmurVyo4JaMyXUEJOKZ65BKExY1BHKDeArC6RMv53hUOjdj0tkVlaGKK8tJs1KHz4w1qWGhRRdLTcqZaH6UBFQQTyF+LrKv39SZfPDgAefPn1f9n6mpaU5g/CjHPH78mNu3b+Pi4oKTk1OWexQ6n+vXr1clH9WoUaNI4HAhVMZ472RupShexnTaaasxxlGHgc66WOnlHXlOSleyLziNOb6pPMpEPkW9jm3l9elWTDfbG4iUlBSV5uybrU+fPq9JXYnQkh07drzWTag2WFpavvw3X19f9u7d+6+5xo8f/4YqgYKEB7sY87cGo7u5Ut3WALnMh50TFqHsM4TkJ5mv2iM5/e0UbrktZHIDC0iP4ea+Q5y/m4ZWsifXvb15GmVJryXzGNPQmltbxjD0pCl9KpogsypFy7btqOto8IEV9IrEIycZWYAISMSzAMGXli4cCPwX4iniNZ/FZ7AnRMap6AyuJ8hJ+H8wZ6605sYa1LfQYpC9NsWMND+qK3hRs10InIs4RBMTk9fwElqVIs6zSZMmqiQjqf0fAZGQJQhK8+bNs5VSEtiJGM9GjRoVCeyCEuVM9kpmb1T6y3hLUw01RjtoM6aUHub5EGspyOf2oFTm+Kbh/4/LVfg5Gxios76yARXNsxbgFyEjQn1h4sSJrz2iQtzfzs7u5b89f/6c3bt3v9ZH/KjKLIclzu3AgQP/etRHjx79BvFUInv+Nz+tfki9nl3+x955QEV1rVH4m6HMDF1ELCCIKKiI2HvvvfeWaDT2lthjiz3mxRZ7i7H3JLbYe+9iw4IiiNJ7mxlm5q0zNlQMaBDQzFnL9dYL557yn3vn7vuXvanvaY/Sby+zfrxB7VGNuX/hSIoczwR8fp/Ij/HtWNq3HIrYR+zb+gd3ccXGLxQzL1es/I+wSVeLuUOr4bdhKH2O2NOnTllKViyHp4s9irQU8wwPp8ECH2gBA/D8QIMZun95FvhY4CkKIY4Hq1jir+RYjIaIVKhahLUsJFBcJqWouRE5ZW/qRYcqddxL0HIq4f2V+2ZSCQ1tjOjt+LyS90t5EQg6JfFPgMuUL2lhs6CgIAQwFXRKHh4eX95N95E7EsBE0H8Jj9r7yPXPnDmDv78/9erV+0eez49cQoZeJp6hVQ+TmOyXxLMXeZYist01pzEziluQ+xN6Ot/eSIxKy2LfJH4OUBL+4lkWzErdc5sy39Ncr/f+dhPAU9hZeKEztakj8f57J9v2HeVWUBTGuUtQq1Fn2pVPZsOCaSw/GUVB27yU69yXXuWS2bb2Dy5cekCCwp7CVevRqqEbD1afR1KhKvXLRrLkx3XIu4+h2pP5zNb1Zl0Ht3eknDN1f4bJvmgLGIDnF3286ducTptExNNgtDkcyCWqWzK7ieKih1FYFHREeDoyu30M8BTvpSX3Evg5UMUzlRZVKk7OBmZS2jnKKGxljKNCqq/KNZG+oH55sUmVFuK1Op4kabkTkczuYBVH4zTEvTWe4BosJpPSx9GUDk5ycnwBXINPnz7V0yaJ4iI3N7c3jl0U0YgCI1tbW73yjqE9t4AI64r82CFDhrw3d/OPP/7Q92nevHm2V366GaFmuE8ih6KTefnpVV4uZX0ZCwpZZf5vUWiilt5X49gTnUzyi5vOw0zKiqJmVLR/t7o7y4CnYMdIjObpk0DC4pQYmdvj7JwXKyM1oc8CeBIaC5hgnc8Jp1xmKMOe4BcYRbKxAtu8juS1NSEuOBbMLbC2khLz5Amxlvmw1YUTQk4K5JAbwuuGH51PZoHPBHhqCNk3gXa+dRga8Qvfzr/wwiA5qdZ/Mr8MbYmLgfIhHTeJDnVsOKGJUmxy2GAmUBCQ+PQYS0afw/UbV45MH8f6K6ZU/mokM0a10fN4ZhQUVMcHcmzjr/iXHsk3pW1fr1fQKY0ey43W/2NEhexPpyTIrX+7l8hw/yQSUknk7GpjTH9XBcVzGCM3EvyAkjTpkgTfYLJOpy+sEGotix4ksjla8+rlJ4wlTktEHccXkDOgoBzLF+eXjoPPll0SEhL0spgibFy5cuU31piUlKQPO4rCojZt2mTL9Wf2ooTUqLBJjhw59HKZqTVRWDRjxgxy585Nr169srVikfh4W/0okXEPkghKES3Y4q6grYsiwwuJ0nte54JVNPaOJ/KFB1Z8C3fPa8oiD3Pkb4Wdsw54pnc3hn4GC2Q/C3w2wDNo5/c0evw1lwaVIO7hKXYcOo99zT40cbN6YVUdGpWSJLUGqZEJpjITJNpkVKpkdFJjZKbGSLRqEpXJSIQ3ycgII2MhkQZqtQZJ9AWmjrlEvZn9qGSjQ6nSgNQYU1Mxjvr5/zcy0Y8jOBd1Oi3JSqWeHgeJVP/fhBSg6CN/eY0YVyLF2MQYXbIadbIGrU6CsakpMhMpGrUKtUaHRGqCqYkEjVqNKjkZnU6C1FSOwhjUYg6dBBNTU4wlOlRqNZpkDTqJESbGkCzmMDLFVCb293q/pmKdL/YrsvUlYq8mWp6dWc8aH1MaNW5FybzmSCRaHv89kUG+jZlTOZyTx/wo1qomPjP3IevUmhbVXTDVqkhSapCYiHUboVOLvSSj0UkwMpaCVoNGK8VELtPbU+xLpda+mNMYKRpUSUoSYgM4sn4+TytOoG/ZnEiN9Z1JRory/M9U2V2B0zNqv0EgnxmPzId4PAW59cRrcUwPfpNnULycysmkTCqsoHY+U0wygJjzWKCSsXcTuaDSvuL+fGmPua5yehdUYPaZ51+J/DVB+dOiRYt3PHiiQCY0NDRVWc3MuC+y2xxRUVHs379fX7Qi8jdTay/J952dnalQoUJ228Ib6wmM0zDGJ4G1oepX/72FuZRNla3fAXiZvZFe52JYGfnS5wlVLYyYV9SM0nZv5noagGdmn4xhvi/BAl8O8Ex+zLZ+vRh9NISC5b5i0s+dMLm4gZ8W7CE6f0N+mNADt1szKT7hPKV1GiRFilG66WDG1klkyUJvila35si0IDrv7kDs0qnMXH8O41LtGTGyNUYX1vPT8qPoPNoybXJPStsriAu+wLJB/fj9kSlShQ1FHc0JePgYZf52LFo6mPw+qxm/4BI6M2ca9W2CatNKfj98jkC1DZ7tR7FgXDm8F0xi8bUEbAvUZ0AXVy6tW8SyP0/h+0BFudnb2dQ0hp9HzGBXgB3tBg6lk9sTJsxexe3LfsSYuVClUk78Dl1GVaI946d0x+7Wdn76dRcRDvX5YXxP3H1+xmP8WTzVCRiV68h3/WuTeHgRS05F4tFiCBM6VyGXeRxHpgzkev3ZdDQ5zx87L2NXpQJB233I370tjcubc3XBREasPIt1/b6MG1iTsDWLWbz9GE+05uQv7o5t5A2u+Oek6Y+z+aG+jFO/z2HO+jvY1+/ND4MbkjtwNxMnLOLQvVCMLV1o1KkVLhoTynZpgHLnck7la8agKrFMriskM0e8IZmZGQ9ZeoGnqFxf8SCRUY+TSMm8IkLo3XKZMLqwAieLjOVODU7QMvl2PBsikol6K4d0XiE5/V3NENj/c207d+7Uq++IcPrbKjyHDh0iICAAUajxPmnIz3XfH7NuUaBy9uxZfTHL26T7L8cT1dOiKEv0eR/d0sfMndHXiG//Y8EqBt2M51aKPJU/i5nRwlme0dN98Hg3wtWUvxj7Sqozr5GEqYXkfO2ieCN6YQCeH2xawwUGC/DlAM+YS8xovQxNpwZU9SyMg2UMe/cfJdG+OPbXjhJa7Ws6aNbR6EZrLo4ujv/hgxw9E0vh8kZcDrGkWWULfu9zhzbLcrNkeDgjNvaigC6GsPsXWHXwJrnd3ZHu301U+/GMruVEXPAVdsxZi8XXIyl4dRMHwh1o1bEcNybM4tk3U+hs9YyA+GhOHT/KQ6tSePr6oytRjVZ14/mlyR6q7hmGi/9TYiNucfzMdSxcXAiJM6F2DXfODzuA6+IhFD0/joG3qjLUMwbvW3F4VXXgzxtK2rVoRIHLU6l3ozVXRxfh9Iaf+ZuKuMbfIc6uOPluHCekcjfa6TbR4FpLrgwvzKk/VrLfqDGDC1xn2z0ZjRu1pLi9+IF/wtY+w0kcupR6iQeYPekn9j0wpkCDXkwb3ZniumN0a3CQpvObEnN+Dw8LNKfiIx9C7ErTul40P351gRYbhlExdBPDphvTa4QtF7edxqpCCR7seoJXz+pI1q/gXveZfFcskl2LZhHg2QW7ZzeJMzLl2X0ptb9qSTXXJ8z1WoHnsbnUz/UavIniE/HC/ZRNkG0L6cZ/kswURRCbA5SMfJBI0AtOToH38ppI6JbPlO9cBOVLxoLOl3uOUelY7JvI3EDlq7lf/u2Alzl18srSDOV/Svv9m7FF9bUASyJ0bGX1MnrxfMTLly/z4MEDffGGyPX8r7f79+/r1Z6Eh9jBwSFVc4jn5dq1a3oqpbcLtrKT/ZKSdSz0S2L4/cRXy3I2lXCtmg02IqE5G7TmJ6PZFfe66K+vg4zp7oo38qsNwDMbHJRhCZ+dBb4c4KmJ5PbR3WzdcQBfIxcq1ylB5KWDBMqKUVQWQUKRlrTTrKGZf3euDfEi6clVdv61mZM+NlSs24CmFeKZ2eEqrebImfKLGQt/60x+iZKQ63uYt/U4OtsiOGufEV+qJyMbFiQu+Cp/zd+Mbe9RuFzfyvHovDRoWZ77M8Zzo8UEmoXvYs+9JPwC/dEUqk6pZxEoSlelWRMJ62suI9favphs2ct9o3CeBMVRtEJpgm94ozK2JOa2Be3mfoV8e2++8y5DJy9zEo2s8chvzE5/Yzo1aUjh2/+j+s0WeA9w5eQfv7A62AWP8Av4m3jgIY8kwb0ZbbUbaOLXBe/+Lpz9ewNbw8oy0MOHHT6mNGncCs/cAngGs3vEMAK7/Epz7Vn2H7mDtasd1y7EULlzB2qaHKRW+0M0G1AFWVI80nzFyOsXSGKe0rRqnMCsTpdosqkPpSJ28cOgMJqOsebEor/RVaqAxZNkCrUuRfTsLSgnzaCHUxh7l/1MYJWR1Ak9xvK1R1A2+IrR7avjaHyVKeX/ovbpKVSxeu3C+/333xFVup+yXbhwQU+H8j7gKbIpLoap6e+TwJUULyKhqDLBSUbPggqsPvHLMixJy4pHguhaSWAKD1FJUwmby1jiZpP5hRgZcSaCl1KQxbdq1Qp7e/s3hhSgU9AHCXnIAgUKZMR0n/UY4jk4deoUffv2fQekv9yYKNby8fGhT58+KBSKbLvfkEQtk30SWBj0OmVlan4ZI4uZ6wvwskPb6JtI53uvgXFja2P+V8yMoimeNQPwzA4nZVjD52aBLwd4xt9h84JtXAsPJTjeggrtWuAQeIojNyKRW+WieI2mVAtbSGO/blwbUgppUjDHtyxmxQkpnYf0o34+H8a2vkLbbdW5OmkjftYKbB1LUL1yfh5dOsZF3xjkVnkoWb8t7crkTgN4jqLcqSksvWGJRS4FVu5VKPokDHlK4PlbW+4PW4BP/tzY2sgoVa0CN7et4eQjOVXb9WRIz+oY31jDtM2PkFuYkc+9PFXyhrPah1SA5xw2q6vTwvgGh73DkVva41GjCdXCl9DwYecUwLMcI6uEsHbtfoLMa9O3X0OK2Eq4uWYkixV9Ge36kCMix7NNMxJ3bWKnzovBbezZN3MzDxSmWNoWpFxldxLP+RCTKvCMpuuikjzYup0rkcZY5nSlasua2HtvZtmFeMx0aqJCH1Os7xy6WV5k6u/eFGvamY6VnZDcX0O7CXIWb+yAQya/eNIKtYtK12n3Elj5TPWq2lykVg51kDGykOKTklun/EERL+tFDxNZ9FT1hsTf1/YmzC1ujvVnWOkuchLHjRuHyPV8O3wsKJUEKC1RosR/nlJJaLRv375dTzE1d+7cVNWchNSo4IoU6kai6j07t4exGoZ6x7Er5rVHca+XOQ2ykfde8PO6no55ZcaiphJ+9TCnTp7X1e0G4Jmd7zLD2rKrBT4T4KkjMeASh+NdaVIkB+rYEAKCwpDldsPR6kWytyqUa4eO6yuCrRw8qVTeFdMIXy5duc0zkVdZoRxu+HIkriBNi9oiESAowBe/MC0ORdzIZRTB5WPhONd1RffgMmcv+6HNWZiyFYsgD7vH+ev3CNfZU6ZqBTxym5OcFEHAHT9MC3tgEfmYYJWCfE52xN68RqRjCfLG3OTMJT9UtvlwdimAdVwS0pz25HeU8HD/PeTVCqO8eoarASpsHa3RPX3MRd9I8rkXQBF0hwCPzgyrZM7ts6e5+lSNvasnpZxl+MWAi0M+rKJvsz8qP83cLQj2v4O/kRNu0mdcvnKLpyobPMuXpbDkEYfjXGjuZkHo00f4Jdnh5ajl/sVL3Iq0pXLtUjhamhB1cwOTFynpProuVnEJ2LgUwjzWl/MBRnh6OCB9co0jZx6SbJUfz7LumEfHolbkJL9DMrdOhuNYvTC2yidcvZBM4Wp5iH/gzeUbfiRZuVC2fAkcTSO4cuoc98Ml2NjnpHBJTySXDrAvQEHtNg3xyJnE5TljWOQ4nGXtXTNdF/ifgKfwdv79VMmIu4ncSaHl19LamKWlLLDPRJ5B8SPiH6fhhzsJbAtXv8o/y2EsYbWbGc2dZdn1d+a96xIFeb1792bgwIH6vEShZPSyCUqlLVu24O7u/o6e+2e30X+5YJVKxYEDB/RpJ8KbmVqLi4vT9xG5skIqMzu385HJtLgYS3CKvOVrVazwSheFUgRHf53K6kvhSK3yUUY4A2p7kdvcGG2sLwfW/s7G8/7ILNyp07ENFewC2L1uGxefQN5STej1dV0K2aSdR5qo0VHuaBS3XqTWmElgaXFzujq+fs6yBnhqiPQ5wtJ1O7kT8BwYGxmXpOvEPtR2MsvOx25Ym8ECegt8JsDzCz8tbRz3j25jxY7zJJpKCXmkoszQCQyvmT/DqIz+yYLJiUHcOuWLZfnyFLROXaEjw05AE8vdAztYv+0xJb/pRsMKBTAjkhuHrkD5Gnjm+MTzp7KRfwKewssovJ1LnqlecXUWNpKwrawFJd6jZpJhtkplIEG7dD5MRY9bCfi8qHASFfUNchizxsuCnJmg8pLR+1uwYAHlypXT/0upKy6ogaZNm6YHnh06dMjoaT+r8QSV0pEjRzA1NdUrPaXWBAOA4D4tUqSIHsRn53Y0XE3tC4Jr8nmraW7EurKWOJilJ9wRwIZvB+FTvR81csVx94o/CveqNKuXh6sLlnDSyosqHvYQGU5kghVOeYM4fewB9mVKozx/ClXDfvSvVjDNvGjBYNHjXAzrol9Xt88qrGBQAfmrqvusAZ46lNFP8XngT1RcDH675zIjtDO7FnSisEVaKTfJRDy4ygXvYJxq1KNYzs/vYzU739eGtaXPAgbgmT47feJeOpKT4omOTUCj06HRGGFhmwNL2acpVnl3Mzo0ycl6+iijDKAB+kdj6bQo42OJjddilsMKhakRErSoVRqkJiZZIgn5T8DzWIiKb73juf/C6yH2Nr+AjAFFzNN8cX2qmyZZq+OXOwlMfaIk7gWPqItMysLCChrl//xeJMJLJ4BV06ZN39FsF4VflpaWejJ0Abr+q01QKQng6eLi8l79dSGlKWwp7Pi+4qPsYD9BQbftiYrOt+JfLaedlTG/lk6vUlEAWwaORzNoMR0LQ+C5P1junUzNgmoW/K1j7NhOlM5lji5ZhTIpgcBLf3PMJ5lK7Vog2TeV5aad+V8brzR/64Qz9qebcfzwJEUeakEFwwrKMRPySkDWAM+XZtORHHiQYV/tp9KiSXQsLCfi7hEWTP6JbY9saDtkNANr6FjZcwb743x5FuVBn/nTaG11h8Mn/ChQ2pHtm9Zx5dgtQu0b8fPqKTSwuMeqcWNZcPAuyrw1GDxhLL3rF8Y8e9R7ZYfb17CGDLCAAXhmgBENQ3zeFngf8IxVaZnjm8hEP+WrDRYzlnC4qjV5MjnE/raF/WM1VLwQq1dNetk65DFlrZcozvhiNinnAAAgAElEQVS83hJXr17l+PHj+qKZtymVRLGM8HwKkvnsXCzzqZ8AUfm/detWPd9pwYIFU51OyDaKHE+RM/s+Oc2UF4rwvShYioyM/KTLt7a2pnz58lhYWOjnEcBzU4CS7rcT/jXw7OSuQBt0nknrr2CecJ27jp2Z16UqlqYvPadJPDr2B4d9kqnQsAy3Fy8jqOFgBtVM2+Mp0mwW301g4KOkV+ucmgrwzJUr13tVpDLKsIK7VcigvtE0QRycOpJtLsNY0L0U0vhnHPrzN46ZNOO70kHM3vGEmlVzcHCkN/W2Dqd82E6mjXlGvdEFeXrhMc4l7Fh7WcXX7ZvgeusXap2uz18NbzN9nwPDWuq4cPkZJZr1oEp+Q/g+o87RMM5zCxiAp+FO+M9b4H3A83GchsHeceyMfl0A8ZOTjKFFzDDNAmnPtw9q4tVYJge9Jt+ubWPMsmJmuFqnFW7LXkcuiohmzZrF1KlT3wFMghro7t27euApXvD/1fbw4UM2bNhAv379UtVfF+D8xIkTeiD5ww8/pMtMYszFixfrieY/JU+qoMkSof+XcwjguTlARbfb/97j2cnNhNh7R5h5yB+n5Lt4WzTix07VsTMzFiofaLUJ+J1cx8SxP3Ew3pUWXQYxul8DXCzTjgwI4LnwbjyDH73+8EwNeGaJVrtORdDptQzbDKMnd8Erhxxl5AP2bVpGUJkR9HYPZvmPZ8hTy4Kjs0PptGsAngnnWdnjIA7DShLt7a8Hnhvvm9C3ZWO8QtdSbLY9m74JZvZ2OV81NOL2w0TKN+9GJUcD8EzXA2XolG4LGIBnuk1l6PilWiA14CkIro+Hqal18XUemo0U/i5nSQVbk0zJvU3L3pdDVJS9HPeqWxGZlP+5KWiSovghrTGyy9+FEs+OHTveAZcvuSsF8BRen/9qu3jxInPmzNGDz9Sa0GYX+Z3ifwU1VXrayxSHhg0bZqo3WYSwdwapaH3t9b3b2sqIRaUtyZ2uSILI8RzMg9qDqZ1XyaMrt4jNXZJGZY3YsOoieSuXxt1OgURngsLSEqPwq1y4K0LtnfDImf6PMrHOcdfimJmC8mm6q4IhItT+QjEsa0LtWpKCLrJg+CIee9aldeWCyI1NsHbIQ/il7ex66kw9p2gOPpDTrLoFO0c+pO3OdADPOfbsGqXl5+bfcTJnBboOHkHf1mXJ9RmyZaTn/jf0yToLGIBn1tk+e8+sU5MQq0RqbobcKD0J//9iOzoVcdEqTKwtkGVBlDg14Cm8MusfK+nh8zoc2NbaiHklLchnllm5t/9s0wS1DrejUQS+qAy2kMAYFzkjC39+akbiDASPqoeHxxubjoiI0IOt+vXr4+bm9i9uss/3UlH5L7hmBbB8nzdTMAAIHXdRWFS2bNk0NyvGFJruVapU0ctvGhll7j39dnGRl0zCXxWtcE7XsxXO4TmTWHEhDKlFbkrUaEHbhhVwsZMR/+gcW9Zu5tCdMGQWbtTq2J7qeSLxe6alcMXKOH6AspgoLup+NpqNKSif5hYxo7+z7FU6S9YATzWh3gdZvOYv7gQ+r2qXGFlQ5tvx9CwQzJ+/b+DEMwuqt+1May8dexY9pvyI+jipHnBk8Q1sGxcg0T8MOydLzgQZUadsKZxjTzJ8j5yuzudZvSGK4o2KYWmRh+KlSuPhZE3m3h1p3r6GDp+5Bb5s4KmO4Nahw5zwfkiMSW5K1G9Mg+L2ZAiM0mlRJSWQpDXF0tw0W3jAPvZe1GlVxEUlIcthxXMedB3JYTfYdCyaKg3K42KuxOfEfo6c90NpmRuPClUpnTuBc6EyKhZxwU6IyqfZVMSGJ2Jqa/0uuNSGcWHDLqJrdKRe/swnvU4NeAp5zLl3Exjr/zrMNiG/jO/dBFn8W3eQOpp7J49x7KIPkZiRz7MKDeuUJJdMQnJiJA8un+L01ftEGdtTvEI1qhTPj4X6MXs3hOFeU8XhHad5mWVn7OBMQWkcAc8iEGtAYoxNnio071CBvKmg8qEXYpgX/rrqto+DjFlFzD45oX2ax/2BHdatW6dX2hGKOylbUlKSPmdRVLWLqvf/YlOr1fowugDh7dq1S9UEYWFhCG37bt264ejomKaZBH/qhAkT6N69O6VLl06zf0Z3uByVTPvLsTxMIYZwoaIVZXMYZ5vf0hi1jjLHo3jworDQVgpLipvTziGr6ZQy+jRejKeL4dzKyfx+Pzce9gncDZRRrV0XWlTKT9qJCZ9oTYZhv0gLfNnAM+4ea8f+xmWdHCcnuHerIMOXdaXQe1VmNMTc2sOfISVoX6sA/8j0po7n7tXjnIp2p0s913/um81vHVWsDwd/vUmhIa1xNxegSknAweXMf1CYId2qwIUVzDuuxjGHHKkuGTMnT0rnDGT2bSvGtG9IMbv3gUUt8Y9O86evHS1rmnJkwhlcxnShuOXb0D+eu6vHM0rVg83femb6j1xqwDNWrWPUtTgWh73OoVxcREEPJzmyt/M7E/zYMeM3jj3VUKBkHowTowmxq8ewLh6EntvGxpPh5M4pQ4uGuCAdRZu1opHDDfrU8uHbPdXw/esAx71v8cykEA0aCf7VeAKD7rBv2knsBransmtFGrQohX0q9+3aewl0931d/NAplwk/FzXDwfzz8lGcO3cO8W/o0KHvPC0CeNatW1ev556SbimbP1YZtjwRPhfezNy5c1OjRo1UxxX5mmPGjGHNmjXIZGnDBKEKJcj5hVRpeoBqhm3mxUAB8RpG34xnQ8Trj6bNxcxo6yTPMraIt/d4LVxNqRSUT+UVUuZ5mFMx12vKt6zxeGb0abwcT0O47xUueAeBzBhjc3uKeHngaCPPNh8Dn2rnhnEz1wJfPvCcfAx53do0rhrDgmobKba6EbemruVuPju86rSmZOI5Nv15FYo0ZlC/JtieGU/XgO781S0X5zYtZ+3ZRKp07kmHGgVR3drD/Lkb8FYWoUPP8vht+Z29CWUYObQLdco5Yy6J5trvv7DsTACBIUpcypfDNuQmt5MK0LZHZ8rizV8nruAT6cGQMW0wPruQceuvYZRginvTbnzT3BX/vbs4eesu0cW7MbpdYfz/Xs781Ud4qrKnfLNufNU4F+fXLmfrdTOajxxKW/d49s+bybY7CajN7PHIb4b/vYckF27ND0Ob4hB5ijmTV/HQthbfDGqJQ+BRNu/YzznfOGzKdGD80JqEbp3BjJl38Bw1mO6tauNqEcKByRsIqtqYtpXUrGg5H9nMqXxVyh5jVRzRCUqUvvsYdcmCMe0bUDDmGD8vv4BOkptavZpj7b2fjduO4O9ei65ugcx5Wpxp+S8z7fvzuI/qQ8NidiSFaijWsAKac39yTlGOZvluMqBfDJP+7knBDHFJp/9BSg14Rqt09L8Uy4YUHH5bS1rQOo/puy9GATxnHyberQIt27pD4An+N2QnXlN6olq3ioiG39OjiiMybQx3di7jp2cl+KmpkrGNfPn+1nd4JASwY+cebsmrM7xNMfSp/JpbzC+9BJcDc2iW+/0e5TPPlFS59rpIo6WtMb8UNaNguoi402+jT93z8ePHTJ48mZUrV74zlQBTTk5O+rCwiUnm87x+6r2nNb6gmlqxYoWev1OE0lNroqJ948aN/Pzzz2kNp/+7UEASoEkAelF1ntktQqll5r0Efk5BVdQvpzFzy1pimk1YGRbejmfg49cRjzY5jfm5iBkuKZ6tLwt4ZvZdYJjvv2qB/wjwrEE155uMH/CIHnPzs+4bb+ouaUeuwBvceBhBXq+ySC/txLtoF3omLaX1sx5sqxTMtjWPKVBDgXeEgnqVCuD963HMWtXAK4eaRFkuwi9uY2t4eab0rU4+KzlGhHJwzGD+cuvD127B7Fm0hxydv8HZ/ypPpHnwKutJLkslN9cv5kbdqbQImM6I+9WZXEXL/puhuJWtQglbGXLNPX4bdIMGGxpxf/gaaFuVZ7duoC3WhGaS8xyNykP5PFGsWmPGqEUlODtxJmF1e1HI/wSXw6yoWKcoj9YdxLr/txTYPYtThTvjkfCAhwmFqJDvFkfu6ihVtQQhf2wipNVEvsl1kUV9T1Nm2Uhqu+REkXSH5cOPkadHc+rZHqfh4HiW7+xN4RfcdaAl+tpGBp4xY0z7euQNvYuvxJzwc9vYpalI48Q7XAqwoHLXajgFbqGnT3l2dkhmXuOdlFg/nipGvmw/eoNcHkUJ33OdXK1b07xECHPKbqD8iVnUss1cb116geefpS1okTsVLsmUwLNdcSyJ5vTUHmwq2IEi23wosewHquUS4FGH6u4OOvyuZtrXpvzc3O9fA0+fiGSKnn8t6/e5Ak8h9yhogt6hjAG9Z07wWArglR6aoC/txzw6OloPykeNGvWOnr3Yq5DTFIVCwkbpJdoXDAICzHfu3DlV+c1PbUORQ73cX8mAO69zqK2lcKeaDXnTRSL/aVeo1OhwPhJFsEh3edEGOsqY5v5mqo0BeH7aczCM/mVa4MsHnkNGMGXLWYxLN6XXD2PpU+gaP/SNof+etih37OLCI0vqDG6ExcX5dLjuxQqHHXQM7MaifPsZNOc6bq5SbmuK0K+lM3+dN2fKuDZ4WpuiSYrm3IENbAypwIzeZbHU3x8CeI7hevOZDPYMZduEBcj7T8HLby9HfbV4lHLm3vG97N9zBNMhWxiqXsj05F6sb6Bl+bbT4FKWqqZ32bt7L3tWKxh65iueDd+By9TuBF84RmjekhQ5vo6N96KwsNNyY4c9Y873IWH5Ksz7TKTYvb84GmhOzTbVeTJnCt61mqAZMJzDZSthGx2PImcNGtfREZLsSINWtYjd8j3zbUczv/ozlnc7SrkNY6iUwwhibrBoxGmcejWnrvk+qkwxZ9eGDuR7VfiTEng2oHDybTb/voU9l+8QV6oH3+SIISi5CO36l4NTc2h5pSyHBliyqNoWSu2eTg3rCM6s2cqB46d5XLYNYzo3xt3mLr94rcDz2Fzq53oNPIWU4vr16z/p0yfyCIVHSRS3vGypeTzTDTwlkRwf14N95fviumcPtsN/onVh4cfUEH52Kd2P5mFhByk/Nnn4r4Hnvchk3M/9M/AU3sRVq1Z9UhuKwQXoKVas2EfPI6iCRowY8Q5P5aVLl/SUSoLD8iUX5EdP8hleGBISoifQP3v27BuSoi+3IgqFhKfYy8tLz5eZVhNAdvPmzRQvXpzKlSun1f2T/f1quJrvbidwLO41XdmqgnJ6uGc9fc+BgCQa3HwNih2NJUwvpKCry5thZwPw/GS3h2HgL9gCXz7w1Ifa69CknitCa1f5aDujBfDc2xnFhV3suhRO8Qb1kB5awp68HemvW0mbp1+xrsR91u02pv33tVBExaMw9mPV+HMUG9WNWo7JRMSYEuy9g7WPijO+T2Xs5aYYSQTwHMuNFjMY6BnGjom/Ius3FS+/PRzxvo/fRRPyta5K4YdLWF9oBkOTFzJD0/s58Nx6krjkWK5HmtGxYQG8e/5Nsd3DSfylHV+tCaZSpxHM+qEV0r1rOWlRljZ1SiILfEiIvYxb8wXwnEDRezs5Fmj2HHjOncK1Wl3Jv3Y+z3rOoktBKbHx4Ty+cpo7iQ40aFmb+G3fMdt6FAtrhrC8+x7cF42khoMFMgL5a+R2VM2b0aycktVdpxD37Xi6VXJApk4gXq1DE3CUcaehf6sKxK4Ywz73ETSzOMqyu4Vp/xJ4DigHJ18CT2uW1FqNy5rJ1HcyI9FnD6OnHMG5w7cMauGBRdQhhjb0oe+5QRTNXIcnGeLx/GU/Efm9aNiiAHEXNjJ6qSk/ruhI7L75rH5ciu+/roqdyped87YTV7sbvUv5M6DO3X8NPO9GJlMkDeCZkJDA06dPP+nPWEBAAAcPHmT69OkfPc/cuXP1wOltMCR4PsXHx9dff50qh+VHT/iZXHjnzh2EgpPgOk2tCQ7P77//Xg/a06NY5Ovri6BnqlixIgUKFMgyK4QmaplwN4Glz1S89CuWNJZwvIZNlhbHid+3FmeiOZzwXJxBfG83zGHMgmLvprBkFfDUadQkJCaRrNEhNZFjrjBFolWjVIKxqY7kZC1GJjJM9PnoGpRxKqRmciTqROKT1EikxsjkckyNQRWfgFKjRSc1xcxcjjEa1GqhJCfDOJPTnrLsZjRMnKkW+LKBZ8Jjdi25iKxiBapXyo9cAqonB5k7JZ6Oi1vikBDA8U1LmbvmDHh1YNK4juQ5M4ZWz77lSCcL9i+axbzNd8ldrzsjhzbD3m83Uyct4UJEMYb8NotGktPMnriOmNJdGD6kOYWsYzk7bx73aw2lU+FIDi3ciKzDQNyenuC8XzQmCU9Yt/YM2hwWeA3+H+2T1rNc25afKmvZduAqGktrki9u1dOE5NaVoe/8Otyc+RMPCjaksrsrRYt74GoRyOZZs1h5/DE5a3/HrJEl8Vv/B2bt+lLw8TEuBisoW68MwWuXcLdiT1qan2XCkFmcVjrRtPdAGtkF4ae0p0qt8iQe/Jk1Fj2ZUN2EA/PGMeu8KV3HTKJnWUse/PEr6+IrMKhNFWzirrJi5i+sPOiDUc4iNOkxgJ71bDn6608suVeU77ubsGXGdmLcSlKydgfqKaIJ0bjQoGNxdFfWMuROMVZ0cefColGM2RVDyx9m0N3qBivPR1OpflOqFpATsmcKbW424eCois9zHDOxpRd4bixhTrt8sndlPZOecvjX2cxee4AArClcpxNDh3alqrMlqujHHFu/kCWbjuAvL0rzHgPo17ws9knnGN/jEV/90R3XpCAOHTvJQ1lpvqr7olBN48v6DltwXDqSGjnfj8SPByqp6f06x7PVixzPlHlomWFKUQAjqJAESPrYPMz9+/frAXKPHj3eWLLw0AkaIfFPVL7/15oAiZcvX9YrO6XWEhMT9STwwjOcHllRIb0pvOCtW7fOkvzOlHvY5J/EyLuJBKQIaU92lDHawyxLFLgEM9kmv0T63U8i9gVNWU4jCWOcZAxxe5emLGuAp5aY61voOmo+Po/jsCvVmV/mDqHAo50sXKCi3jdqdm2+TrHOQ+lYuQBm3Gau12Jc905CtmMIneZeoUDBkrTpN4xvq2lZ1PI7NkdHobGrwuA5k2ljcYf9f1ykYPdhVHX478rU/td+ZzJzv1828PwgS+pQh99l67zpbCsyjm2d3TKGdumD1pCys5aIKysZvSKMajUdCL52D61zdTp1q0v+T54DpUMZcIJZf8XRvmsd3G3+sb7/w3aoUxMdcItDG48T51KeRs0rYG8axvHZC3ncaDjdPZ4nLWRme19V+4hrcSxNUdU+t5CCb13kKF6QR2fmGt8315p7CXyVoqq9s70J/ytiRt4sqGofP368PmewaNGiH2UaQRYvvJ4LFy5853oBkoQ39X3FNR814WdykeAxtbW1RRC9p9ZEGoJIFUlPYZHwjoq+cXFxDB48+KM/EjLKdP5xGsb6JLA1TM1LZiULIwm7PM2pnlohX0ZNnMo4Oh3cjFTT7kY8d194O4XDr6qVEcs9zHGzebfILyuB59AzJgxpUZRbo0bzoM8qepscfgU8N89YT7BbJ0YOa0OZ/IEsKLVEDzwtT89lk7wtA43Osu+BgobNXNkx/Bo1F3fEft9QekUNYGPjJI4agOcnvNMMQxuA56t7QEf8vb+ZtOwxjQd3p5aTeRbfHTpU4bfZt+0gAVJzjKRmuJarSVWPfCgyQ65Rm0RkaDzGtjZYmmRg7FuTgP/FU5y8loRXi9oUy2uBVJtI2LM4FHntMM+CitbUgGeSRsei+4l8n0KneUQ+U8YWMcMmGyl59D4Xw4rI15Q0/fPLmOVuhvmrQrDMu4137dqFyJd9H9dkWisRKQGCq9Pb2/sdQvOZM2fq6ZQqVaqUap5jWmN/zn//3//+R61atShTpkyq29i7d69ebz1ljvL79iv6iXMSnmMh9ZjVTTgV9z5R8v2DRO4nPQ9ti1+bepZGzChmRknbzGMxeBKvYfrdBNaGqol7vhRsjCT86CxjgJvZu5EO0DMDZL5k5nOP57erLuKax5ynR/2pMX8+DaL/fgE8TfE5d5uYJAtUDqXp2iYHf1RbhevfkzA7MJEfL9pQXZGAccEafNXSnrU9VhNXtxBmd07zuMlMpns946ABeGb1o/FFz28Anl/08Ro2lx4LvE+5aEuAkq63XxcY1LEwYlVpC5yywJuY2j5iVTrcj0by7MVLUlQFjyuo4LtCiizhQvTx8dF7JQX90cc24dUTZPJ2dnZvDLFlyxYsLS31Xj+JJAvkrT52QxlwnchtFfmd9vb2qY4mPJ0ClItwe1pNhNiPHz+uz+/MLkpQMSotU3wSWfJMRZwQSAcUEmib04QfBX2RZQZ++L7HQE8TNCx5lMTSpypCXoT9hbezja0x8z3NyfMeRSUBPEWKydvpIWmdw4f+Xdz74nfqeXsOPHstPUVeWzusNVpUhVvQ0+MBa/ShdlMe3I7Hs6o713YfQVmyEDHDT1Fi34+Y7RvPD6csaOxqQYJ5UZrXsmb/iE2EV3Ihn1SLVlaEug1zcu/gFUOo/UMPydA/3RYwAM90m8rQ8Uu1wPu02i9GqOl0OY6HL15ElhLY5mVO3TyyLAF2b9v/+FMlNa+/zu/0kEv5xU1BgxTKKpl5ZsKbJopcfvnlF3LkyPFRUwvvnlAvKlWq1BvXC0olPz8/vvrqq/8ciby7uzs3b958b1hcVPsvWbIkXfmvIg9UAM9evXpleX5nygP2jUlm2I149sRoePEdpfc2dsxlwhAXOW7Wxp/smQtO1LLoYaK+yCn4hUqRWJu7sYR1pSwoa/d+r6vIbd6+fftH3esfcpFCoaBVq1ZvAE99qL11fQoHb6TVDyZMGmvGnkUvgWciFdq3I0/gPhYsXs0fm/Ix1Xva81C72dfMqxTLsmXnsSuegxurQmi4pAdVLO+w4JvV5Pi2KVz0NgDPDzkgQ98PsoABeH6QuQydv0QLpAY8xT5F6O37G/FsSRHKFoUPI4uZvatelAWG6XUhhpUp5DLr2Biz3ONNguvMXJYIs69du1YfEv5YGUZBgi4KZNq0afPG0oXSzrZt2xg5cuR/Cng+efJEr0gk7JpaE7maItR78uTJNPk4BVeqAPAiJ7R///7Zyo7C0XklXE3v63FcSyGjaSmV0MjaiGEF5ZSxM8nQgiOR0/kgNpn/3Utke2Qy4SkKnISt93iaUz9fdqzsfu7x7DZ+Gf5BiZiZuFB1wFj6ut5i5SuPpwCeXShuk8SDA7/ydWd/RnlPRf7nMLovvkPBnPY4VWzHsK6O7O03jT0aJTITGzwa9qZPM1O2TxjPriAFVuZl6Tl+KB1rFOQ9Tt/M/IkxzPWFWMAAPL+QgzRs4+Mt8D7gmZSsY8njJIbdS3w1uKWRBO/KVhSw+PThv3/akU+kmvpX4gh48ZI2l0D/fDJmeJqnmov28dZJ/5UC2AhFHEF/1LVr1/RfmKLntWvX9GO8LZ0puCwFz6cIuRsZZa3tP2pjH3nRjRs39B61SZMmpTqC8ALPmzePOXPmpDmDAKmHDh3Sc6EKxaLs1kS+56kgJTVTKHGJNQqlWE+ZlO+cZLQpkIpk7Udu5OhTJRPuJ3IpUUvSa554/Wir3BV0K6DItnRCWnUC4RHRJKmSQSLHOpct5hIlcXE65OYSktU6TM2eMwPo1PGEh6gwz2ONJCGC0KhEkBgjt7DCxsKYxPAIYlTJ6DDGzMYWa7mWuMhIYpUakMiwts2BpZmJQTbzI+8zw2XvWsAAPL+Qu0Kol7xqEkk6fyR0JIf5cis6Bx6uthi9GCIjcuhSrifN8TRR+N4Mw9rDFbssqBh/H/AU9jwVoqKvdzy3UoTgZjqaMsrTIsvuHJVGx3jvOH4NVpP44swKy6WsLKKgWt60dbo/1cLFmZ8/f54ZM2botcU/poWGhuoLaURo+e3m6uqq99YZG79fQvRj5szO1/z555/6EHuTJk1SXaYoLIqIiEgX0BfgfevWrdSuXfujmQcyw1Z/P0miyY2EV9yeKeesr5Ay3l1BlbyydP7Gvbli8bg8ik5m6f1EZoWq39mOyB5e4aagm4s8Q72rmWE3wxwGC3wuFjAAz8/lpN67Tg0Rvkf4ZeAAVt1UITerQP+ZE+jTrBhWaYE4XSiHxgziQPVJ1Lv3I21mnCG/W0W6DhvBt01KYqGMI8nUAmt5yhd9And3b+B4WE7qtmpGQevnf9Oqw3lwKRjbsi7EnlrNhHG/cPRJMiZmjZi5bSrtPXK+/0WhC+Xw2O85WGcWM+rm+agXyr85xn8CnhFJWqbfT2ReoJKUkbgLZSwpa5/5XgDhFTryTEm/u4n4vqgCFkUQdWyN+bO0JWZZUM2e0vYiNLxp0yZ9hfXHcG6KyvbevXuzaNGid3IQBwwYgFCy+li6pn9zj2TVtaKav2rVqvp/qTWREyv+JoqF0moCtM+fP1//YWBlZZVW9yz7uwi7Xw5XM+RmPFeStCjf8kaKhbW0MKKbkwwPWxNymUr0+u6mUkhZdyYuU2tArdMRodJxOyoZUTC4LTr51Qfby00Kr2ox4VV1ltHaSY55Wr+dWWYdw8QGC3z+FjAAz8/+DAXwPMOeDcfI32MkNR1loE0k5FEAYfHxaHK44pZLS9iTcIxyWKNKSERmbY+9lQzCDtO/1RW+2dWbhL9/Zr28M6PtrrDzVjLVWtQnYd0CzpXpzXeVrLh3+wEh8WpMLBUofU5z8XEyBUpVwNnRmWLuuUm8t5N5vU9SaslgCj89y4VHOiq360SxnAKYJhP35AG+UWqMZPY455MRFRGLsUKOKiIRRZ5cmD9YQcMVBflzYRNyZnLR8j8BT3F7HAlS8Z1PAtcTX5Y9QG0zKavKWOKciSF38SK9E5VMv9sJnIh+TaHkbCrht6Jm1MqXdd7Ol4+R0AsXRPBCESc9VdZvP34qlYoFCxbo5TGFhzNlE6BJ0C0JSqX/ShPFVNOmTcPR0THVLYuCk7yWLnIAACAASURBVF9//fW9f395kZDVPHXqFII8/n1h++xkU/GBdTtSzdyHSfyVSv7ly7XmMpJQw0KKu4WR/lk0M3ottSP04B/FJROQoOVUrIb7KaIWKfcq0mfqWRkxyFlOJXuTbJG/nZ3OwrAWgwUy2gIG4JnRFs308QTwPMG62SsJcmtM9QplKF/YiAt/HMDn2U0uBtRg3Hg3rqxejw+5kZraULllG+q426A8P5+Ku0twenwZLq8bxxTv/LR2UKG0L0Hz5uV5umA6V6sPpYtkOyOWXicq9Ckxxm40qGtP4NWbPMMCI+P8dBzbj4LXljNt4nU8x/Whslkgp054I3OrSoWqValURMGdLb+x0z+S8HBbmnWpyrMzh/GLVhMdZkuDnu2p5XSPH6scofm5cZQT2qaZ2NICnoLuZdb9RBYEqoh+oWYiqFT75DJhTBEzHDOBXkmAzsB4jX4dvwWpiEvhBRqR15TpJcwxzgIO1LePSVT57tu3j2fPnr1XaeefjlbkiYqcRkGY/jbP5IfwVWbi7fPJphJk7yIfMyYmJtWK9vj4eL2Nzpw5k+Ya1Go1u3fvRi6X06hRozT7Z5cOIYla1j5RsjtUzaVYzSu6pYxYn3BqeimMqGtnTC9HGULtKzMokjNi7YYxDBb4nC1gAJ6f8+np1y6A53FWTpmNt1V5qtWuT9MqTkQH+hP46Cy/Dw2gx8VJ5L26gnHTjuP29ViGdytPThMtoQcnU8u7MVcGFeHU6hEM+SMCF0tbKnYcyIAW+bg2fTJXq/en5vUxLLCfyqjct9m1NZzCNXU8js5Jgza1iVg9hk2FxvBT9WCWtD9A2U3DyXt9E0vWHCTK1otqLdrQumJegm/e4mHAbU4fPkXe7lOoHbWbSTP3YN3+OyZ0q4a9yU1+8VqB57G51M/1unhEvCyvX7/+SU9JaIyL8O4/EXDfjU7m+9sJHIhK5mVmmIVUwjd5TBhaUEGBT8g1KDCmnmfQN4kVQSqCUsT8a1oY8ZuXOQWsskfeo8jzFJXTosp61KhReqDzIU2ALeGV8/f355tvvnnjUnEfCPApqrz/Cy0sLExf3S/oj1Jrt2/fZseOHYwbNy5NcwhZTUFz1alTp3c8yWlenMUdhOfSN0bDjlA1Z8PU7I567e3/2KUJD6eHtTFtc5lQKqcJZobQ+sea0nCdwQIfbAED8Pxgk2W3C94OtZui9D/GrF1+FHVI4MCQO7Q+PQnbS8uYueoOJRp3p1f32jiaSYg7N49Ke704M64MV7fP4ndtAzpxmdORjrTrWJmQxT9xrfoQ2kctoPOvQRTK74BbuXpUzuvP7Wg76raqR9IfI5lrMZQFdcNZ3O5vymwaiYP3Tg7f1bwOtSfe5fdhO1DVcSTy/FHMW/1A1WcHWLz2GLr6XzO2Wx2cjS4xodIhmp4dT3lRov2iiZeuICb/lE0UcIgq7H8CniLvbP8zJX18EglQvg65C67B7rlNGOwix8Uy47kGBej0j9Ww/FEiK4LUBL/wuAp7FDOR8FsJC8rbZ566S3rOQVAfibCuKGJxcnJKzyWv+gjgKirbFy9ezLJly964Njg4WF/ZLsDWf6HdunVL7/2dMGFCqtv9+++/EeC0W7duaZpDFBaJDwFh1w/9GEhz8EzqoBKh8xgNB6OSeRiTzI1oDdcTNIS+fhzfuxIbKZRQSClhZYyrtTF1rEVo3hgrkdxpaAYLGCyQqRYwAM9MNfenmOxd4KnyP8z4H5dxMckIi6u56bG6OU+3nsC0vAfRfmE412hO83IOmIQepG97b/r+9Q1xe0WOZ3d+LhPOxlWnMS1XHrsL2/CtPYxOsQuoPsWP+g3q0LB5HfI9PcnFiDeB56ImRmwaOop1KgeqexUgl9yOKi9zPJN8WPn1CFYHm1GwgJzijVuT48k9jBwciLgYiFObdtQ33UPzpU5sW9KMXJn8Lkgr1P7y1JQaHZsDlPS7l0hCCgAowGdTGyMGFMh4rsGzQSrmP07iULSGsBRz5jeS8LO7grZO8mwXHhRqLoK2x9nZOV1FL28/FY8ePWL27Nn6IhgRan7ZRBg+T548erD1X2iCViogIOC9wFIA8+LFi1O5cuU0zXHhwgW9t/hzyO9MazPiMYhSaglVaglU6ghSankaryFG/S4ClRlJyK2Q4qAwwlkuxV4mJYdMki3SUtLap+HvBgt8qRYwAM8v4GQ1qgTiouMxtrHTa3TrkhMJDwoiLEmHTGJOzrxmqKKUKGzNUMYnIZFbYG1uilQbzP5RQznR8BfGljUmRmpDHnOICY9BYyrHRBmH2iiY7YOWEtO5A6WTH3PVLwTHym2o52aHuZU5uphgIqQ5yWspJSYkkKA4HRZWFiiMTTCzsnqeqK9TExscyNPIZGQWCiwsLZBokvU8c5roOHQWKq7OHMveajOY1SAfr8sDMudw0gs8xWqEhvuuJ0rap5DSFP9dLoFcplKG5DWlh4scW/m/20VYkpb1vkn8EqwiRPVmZa8AndPcFLR2lGXL6luRT7h06VKE93LQoEEffIiCB1TIZoqwsIODwxvXd+jQAVHJnT9//g8e93O7QBRTeXp66umlUmsNGjRg4cKFFCpUKM2trVy5Ug/a30fLlOYA2bSDiAgka0GE4zWpeD5FlbuJVPyTfDLlo2xqGsOyDBbIthYwAM9sezSZsTAtqiAfbsTmpmThnKRKy538lIMzhjHlnBRHKx0meeswaGQ3yub5sNy9f9yNJor7155i6VmEPIITJZPbhwBPsTThcRFcg81uvtZxf7lkEbkraSplkKMpTZ3l2Mg+bD8hCVr2BSqZGKDkqUpLChEX/RQORjCtsBnt88tQZOO8NOHxFAVGouo6pdcyPUcrimlE3q2oai9ZsuQbl4hwcffu3fX62F96Gz9+PB07dkx1r4K7c+LEiXoPZs6cOdM0hUgjmTp1Ki4uLmn2NXQwWMBgAYMFPqUFDMDzU1rXMPZnYYEPBZ5iU4Kv/0yIiiG3EvBWaUmNqUV4QXvmMKZOblM936C9Qoqg2UwJReO1OgTYfBCdzLFQtV66L+At6T4xn8CYpQV5dkG5XsbPNJuX3967d48rV67ow8AfmucpuDwFJZMoNGrbtu0b91BahOqfxQ2XjkUKb7EA18KGqeVk3rlzh127dumZA9Li5BTV78IrKj4EDM1gAYMFDBbIagsYgGdWn4Bh/iy3wMcAT7FoUXAkqt3n+iayMzKZMLWOf6q3zSOF8mZG5HjhqRSRwbVpVOiKdFd7YwlVbYyZ5CqnuG32KiR63+FFRkbqieSFZvuH8nmKXM7Dhw8jimu+++67N6YQxWaCCP3bb7/N8vvmUy5A8KEKwvzffvtNr13/djtx4gTCxiLcnlaxkMjvFEwDwltsaAYLGCxgsEBWW8AAPLP6BAzzZ7kFPhZ4vly4KHTY/VTJ5mA1V2I1erqjdBTaprnv/MYSClsY0cPehMYOsn+dN5rmhBnYQXgrRXGQu7s7rVu3/mB9dVFYs2fPHj15ekrg9fjxY702uSg++pKbr6+vvnp/2LBhqUqEiup0oeAkVIvSkhAVeaDCe1qzZs0v2WSGvRksYLDAZ2IBA/D8TA7KsMxPZ4F/CzzFykTe55M4DUdCVRwRdC9xWs7Eaz540VYScFNIKWRhTJMcRlTLZYKzZfbg6PzQzYg8zdjYWD3JuaWl5QddLii0hHezZcuW5M6d+9W1IgwvAJTw4n3J7fTp0wjwKXIzjYzezL4WHmHhDe3Ro4femyxJqRP5llHEB4Dwigrvs52d3ZdsMsPeDBYwWOAzsYABeH4mB/V6mVqSoiKIN7Ykp0XWSyRmiPm0iYQHJyDPbYt5FqjvZATwTGmH4AQNfvFaDkcnE5SgIShRi3+ilgdKLeFvuUJlEiirkGJvKiWvmZQiFkaUtDDC3dKYXGbSTNetz5DzfDHI/fv39UTyDRs2JF++fB80tKAREuFkIZHp5ub2xrWNGzdmw4YN2NjYfNCYn1PnzZs364GiqGiXSt8sUBNheOFN/vrrr9PUrRd5nYIdQHiQDc1gAYMFDBbIDhYwAM8MOQUdCY9O8vOSTdz2C9ePaNtkLP/r7oX5B40fz709O/F1rEZdTwc9Bcg7TfWEg78eQtu4MjbHVnHWtQ/96rkgQ0nQjaPsuKOiUvU6lMxr/mlBizaGuwe3smTLcSJyVaPPoC5UzGNMfHQMWrMcWMvfrpHXkhAeQoLCDjuztzx42lBOzF/Gk4aD6VzkwzxjH2Te93TOaOD5cppkrY4YlY4otY4IlZaQZB1xbwFPUWxUwESCpYkEGxMp1jJJ6ueeERvN5DHi4uL0eYW9evWiVKlSHzS7yF8UlfECsFapUuWNa8V5CVWjt7XcP2iCbN555syZek+xyJF926MpAL2QyRSAPqU3OLUtidxOQcgvQvaGZrDA52oBnTKGkBgNVjZWKExS5V/5F1vToU6MJSZejdwqB+ZZwKzyLxb/WV5qAJ4Zcmxaoq+so9fOSNpVLo2ztSmmeYvg6WRN+oKkSTw5f5yLYYmoLp8iuEIPvq1bDPk7lcs6lL57GLwuit69yxMwriVD7jRmwboJ1LPwY8NP41j4zINpk0fRsLDNJwWeupBz/Dj/IgUqFqOAKojIok1plCeck/v+JL5kL1oWtXrLsglcWvMjF4uMpF/5t+lfVDz960c63m/B/uHlUWTImaR/kE8FPNO/gi+zp6jMFjKNwmspchHfDhn/066F5rtQ7RGtc+fOb3QVHJ+CFuhtQPolWVHQUAmvZpEiRd7ZlvAECxL9unXrplnRLvI7S5QoQbVq1b4k8xj2oo3ixp+rmLFsF8/s6zHmxyHUc/nEzoZMsrouMQS/CDlODlYvKP6UBJ7ezp/P7GlWqwgBm+Ywbt0ZbCr1ZPSIrpTPIyHo+kFWzPuNQ3fCsSnVnO/H9qN6fjkxT86z7be/sWw5lLaeNsTd3sXIrVF069WGyg4WqBOCOL9nPY9ty6INfYJ18fo0KZ4rdWrBTNr/f2EaA/DMkFN+Djz7nbVmYscGuOeUo1XHcnbdaHrPO40kSUGh8kWRPrzGtaRSTFw2na/dA5nX/ycuGFlRsv1gGmgucC4EzB77EFHpa76t60bwgen0GLiSEOd6DP1pBt+Us8Zv70LWxpSmbzNXzgzqzRGXymj9c1CxshE3D13hnmdZerdpiaf/Jr7tP59HpYexdm53bO9s5IfRczkjrcjIKYMpHbidkTM34auqza/7Z1H8wWqmLLiCbfGafDWoEdJjyxn503puh8ZBhZ/Yv6Awe0aNZcPTQgycOIYuntGsGLGCp2WaM6hbFWxNJfjt+x8j5+5CW/YrBjdz48GxfZw4Gk6ZMWPpbX2EPiPm87RQOwb0bEd+3y1M/mUj9/N0YMni76ljdZGhzR4w8PQAimT0B20aZ2wAnhnyEKQ6iNBdF95LER5XKNL/SSFA6/LlyxFSj0KbPSVoFUVHSUlJeh3zL7GJUPrkyZP5/vvv3yHQF/tds2YN5ubm6bKpAP07d+4kb968X6Kp/rN70gadZvyCm5RpVpXiynvctKtDq2JWH+BsiOfe339yRuVEg7qVyGuePhdJZhg82XsxjTYUYvPMetiKCVWB7Pt5F6FFKtDE8xHfTAtl7PTGmD24TqhzdUqqL7H6z9PIijaioVcOIi4d40HBNnQoLufurul06r+L4qN+ZfbAShhf+Y2GvRZg0mAif/7UCsu4xxz4fTb+Xr1wu3aBJ5aeNOtajpzZmCM5M87gU89hAJ4ZYuHnwLNl7wmcuvEUifm37Lo9Bfnhn1ip6cDMMgHM3nWfso3aUc5vKcOCmvBHOzvuqeyR3z/Krs2hFKwp4WmcBLPHd18AT1v2D+nBmSrTGdLEFTOdDGtrJZeXzed87vp0aejIsX79edJnNs77f2T6cUdGjirHhccxVC/jxM1ZVygxvQtOJ8czSdWNbsb72R5fk3GtS5NL+oBVQ/+CTh34pnpu4qRWmIQ9Q2OexF97T5Ags8T/TgK1O9bAcudk/iwzi95JS5kV0pDvCwVy/mYSlbp0oGD8BZZOncgM3ypsXDOWSqaP2Lvld2IrjaC9g5oYI1Nk/n/QYqsd26fW5s68vhwrNZtR7oEs2rSHWKf/s3feYVFdXRf/0XvvIKgUFRtiQQV77733XmKJXaOxJRpjNJaoscaosXfF3rFjR0UQFUGkSe8MAzPfc+aNBo0oRFHxm50/fMLce8o+d2bW7L3X2s0ZWLMEhuZG6Ks+YJHbOiqcW0ITi3+QpyBHyGQfgyOe90F///33iqjQu3q1f5TH5P/hIIKFLogtQ4cOLXBNpq+vL+J+kVLOrVUpUseidvS/dEUqCkfw7Nkzdu/erRDKfxshaMKECYpWpG9qnL65t+fPnys6Gwmh+fdJLhUFvyjX+I8H5Mn+rJv0O/6OjRg1tDmORlpIk56yb94YJm+JosmUn5nZXp8t/WewNegGAabOeNKK+efGYel3lGNng9E1hjSLSjSrkM3qCRNZfCaVFvO3saqbLvtmTeCnUzl0mzWPSZ2qYa4tJ+rgeEqPO4qjSikGrplLKb8VTF7oi+OA6fwytiW28ccZ33s0G26rU7ZWJXoMHwiJIZi6d6B15l56XXfmr8EehG+eSKcJh7Dt/wu/T/IidNt8pizYRojjcPatbcbd2dOY+8CUvv3HMGFsIyyjrzFvfyCunk1pU+wxszosInPQZCZ3qYKFWjK3duzn4mNT2k5sTQndf+qhczLDOfTbBP6KKoWHpgl1vx1C6edbGXAmCc8HlwjvuIg59VQ4u2kRYR6TaJZyhrPRBtRp0Qpn4y8HiH+Nz70SeH6UU31LxDMrmYt757NZqx+/uoWx8EwIlWu1wSt6PW1uV+fsQAsObj7A5UuBpMmr0KyVNrGZqgrgGVejH0MblyLVbw8/TF/OZWllhk2bQO+6xvj/sYxLZg3p3dxeATwjx/xFT9tYgkNUsDd6xMJzkXgVV2Pj4sPoO1tjkhnCvWJDWdZByuZ5v3Mqyp5+k4dQS+Muy+b8ho+8BpMWz6RR5iX2HDrHiWdqeDaoSmpQLGXqVEDv0l/cqDudxte/ZeYte6qZZZFlVZHu3dpT0tQQC1N1nu2YTMegrpwdbYnPzg2k1JxEd7sYzp86xfnzJ9mQ0Z4rf3YkeOkwzlZaxIxa2gSd38mChdsI0KzBlHljaO70nEVVNlPVZwENzP4BniLaJb6EC9NEb/Fly5YpgWchOFm0z2zevDnr1q2jRIkSBZrhwYMH+Pn5KdLExYoVe3WvYHsLMCVS7l+jXb9+ncePH9OqVat/qQGIjkWiBKFq1arvrZsVhCLRflQA1PdJLn2NfvwUexI/jJ8+fVroU4nze/39k0NGxG12rFzC0nsOfPfzRGqlnWT50hgaDrLhkl8UFas4E7joDq4z+tCoeCbnlszgfs1JVE+8xNVkF7x073JfxQrjO5d50nAM0xpb8vxxHEmhl9jrnUXtVqocDpTTpnUHapfQI/rgeBr5deLyVDfib/hw4pQfVl7uPNgTTLnenqjsWM7NdvOZUjGBgyt+5XmZtv8CnpvaSZne2Ze2a1sTe2E/QQaVMYwLJMO8Oq0rOeLgYo/Rg+V4/lmKI8taYo6ctMen+OlsOJ5129KilAHpwT4snzefA9nN+GFiS9JunMNfrTqjelYiN0Mg7dlh5g05gMu4tkRfu4SO1yC66p1h2DUbFjZWZeW4I5T5ri8mtzYRXWMa7TnNlgcyGjTtiLtN/rMzhX74X+EESuD5UQ71f8Bz4N5oWletgL2hJprWJcm6u47tbwWe1fCucpEu27XoWk6b2LsquNbTIiZDE7OEx9xSKUOLtnUwCw3gaUYaj67eI9mqKd98U5m0U6tZGVWWUe1d8B09isgxWxleUVCY5KQ9Osmcc5HUdi9B8LYbaNUoi5OpDnJ1UxxMEnkc9oLgq3fIciiPawkbNOVx+B/ZxcXK/ekSvIPbepXJkaZjUbYiZqfXsuRoIEa1B7Pw18HoXV7CikBHWla2QFPPAtucx+y7EUuJkg4YRvqwLqczG7oZ4rNlBTf1muClHsjl4EycrdNZ5leW/cvb8nzdKDZktGNAXRc0sqKIjH7OraN3MO80hJ5O/owcGMf3xwfhpEy1f5Sn8ksZZPny5YrWl6LOsyAmInYiVV+lSpXX2kZGR0crpIT27duHltZXouyQyzHHjh1DSCY1bNjwX+UJAuRcuXJFEfF0dHR8pzsFQUn4XHSPepMZX5BzUF6btwfEj1ZRbyxKGgrTRFvUnTt3/j2FnOyk5zyMU8Xe1pCYA9/Tyq81O+reYuz8QGrUtSZaYkHjhk48WhtGjR+708DFhOgryxm/JZOaZWRY1OtB2ft7uJSjT/a+IPQnj6N/NUuyUuK5fWQVszeFUaWaMSFZJejVtzMNS5sQe3A8zUP7cWNkGcLO72L1wn2ku5dH7bEKlQfXJuNXbzQWz6OHdTRH/1hIcPHWEB+MYcU2tJbso++tUmzwekrLfmdo0KU8sowsDCs2paXFE7asP8xDaRm++XEMTdI24bnehSPLW2GBnIyn5/jp5DM86rSisXksfgnmVHFU59L6maxIa0pvm3D8U0vTr2dNrLTVQZpJJhCycwK9FqowZLI7gUcvkubakVE1w5l5z46lfeqh67+eEatDsDJOpkyPH2mbc5rdQarUa9aeilYfsSV0YT4YRXRsJfD8KAcnJyP0Cr+t38PDsATFiMYNh9PL+Rl3NWrRzT6eYwGxFHephHPyRX4LdWSiewobf9/GrQxLqpb3oHIpVZKzdChmlMKBTUdJrt+N9mmnWHn0KbrFPGjftyNeTkZkh53mu5UhtB/aBJ3T+0luPJT69uLLV44k+gHegYmULl0Oq8jzrFp7mNAsW+r37UYFyUW27LxChk1V2rWvieqdU+y7EkCqiRdDR7fB8N4+th+7j8ShEjVcdHly7h5ZdiVwstMkWbsa7T3lnP1rE0ce5VC+fnu6NnYm8epB1h+6RrqFFwOHd6WKcRZBF/aw8fAz7KuWQyPiHsEJWcgcWzF1QA2k/t4sX3MRbbf6lNYO5Ny5QFRcGtG/Tz20T/7CuLTe7BnmxqeGEsoaz4/yJshzEKFJKVo8CnZ7QUy0ehSde4RQugBhLy0pKUkhIj9gwIDXIqEFGftLvlbUtooWlwI0ami83qlKlBmIdqRCy9TS0jLPbWRkZCj8/fLZ/pL3W5TXJoCnUB8QrU0/nclICz7HusP3kGnqoZf0CB+LniyoEclfq26iW74YJsb2VHaVcWBOINUUwNOUrNgbLBs+h3vlejBjYlMyvP/kIg44JwdwLskUF0tddB2q4qb3hP07A9AvY4uRSQk867hTwkKHFy+B56jyJD++xtE9J4k0cMDK0AyX2hXROLOeLbEOlNGPI+D6fUp2H4VN5BWuh6vhkHmDLdodOdDXlD++P45WdUfMDMxxsLdALSOMx0+CuecbTaUR4+huco4u0x7Qqntrmjaqhm3WA1ZtuIG5R13qGviy4OALXIoZkBEbRoJrZwbYhnP2jB+pRuboa6iho2tCySp23Jo8kV0qtjjoq5CVmEJm8dr0rCFjU2wZlvVpjL1BOhdXTWPa1ii6LVxIrefnuZFmTcOOjXDQ+8TRj0/38HwRMymB5xdxDAVYRPYLrm69RFbNOtR2MStAMXl+55ASc8ubNXtvo2ZmijzUj+t6PVkzpzHmb1F3yu+o77xOFovvpr3E1+tF8xK6H2XIggyiBJ4F8VbBrxUEocGDB3PgwIEC3Sxqe+fPn0/x4sXp1q3bq6idAKTbtm2jZs2ar0VCCzT4F3yxaBPasmVLGjRo8C8ppV27diHIR717935n3aZI1YuUfN++fbG2tv6Cd1u0l/Z5gKfoWJFC8LWzHDh/l3QjN9p1bkoZvVQenD/KsUvP0S3tQdM6DkReicOuQQVKmukgl6YQ4Hsaf20P2lU1J+H+LZ5hjpOFnJvHj3EpOJXijXrS2U2DB2ePc/ZmDCYVvWjeqArFjDRIe3iczYnuDKluDVlJBIt0+/n7pJtXoGnLupTSiuTknkP4BocTFR6H+4h5dDZ+ytGT13iRmYNGpeYMrutIkt9xtnvfI9uiLF71yiIP9uXSnTDUSnrRsY0XxXViOffXLm5nutCqZ1NKGSTh++cOruuWp2PLMsRePsIe31CMXerRtrUnJXQkhAfe4NS564TGSjAo5kazJiUJORiMY+8WlDFWJTPmMT7+0Rjq5hAst6VVJSeMtNSQJDzmytnbaJVy4ZmPL5kOtenYsiz6r0vnFu2H9AtcvRJ4foGH8u4lychKSyVTVQdDncLo2y1HmhyJv18Q8VIZOelZ6JXxwMPZNJ/SUP/BofIskhMy0TI2ROszvOGVwPM/nFkBbhF1cF27dlUQXd6nO/nmsAJoiZaZuXuSC0a7SEcbGRkpBNa/JhPapwsWLKBNmzaKEoPcJuplBaNd1PsJ4tG7OhaJ+k4B+EV9bUG7Rn1N/izsvXw24FnYG/uA8bNSnnFi40Keeczkm39J5/2XgXNIfnKDqy90qFTBFUv9j/29Jycz7ik3AiMxKOlGBVt9PsPX0H9xTJG9Rwk8i+zRKRf+sTygBJ4fy5N5j7N+/XpFWrxJkyYFmkww20WtpwCYpqYKcRUEABPpe1HrKQDt12Th4eGKHu0CaL/ZsSk5OZkjR45gYWHxWunB2/Yv6mpFul6UKLyZrv+a/PW596IEnv8+AXlOJnERoWQaOVLM8OOARHlOFplZcjS0NFEvhO52smwpWdky1DULZ/zP/Zx+afMrgeeXdiLK9XxyDyiBZ+G7/Pbt2+zfv5/Zs2cXaDJRzygE0wUQs7e3V9wrUvBXr17l+PHjBR6vQJN/hotFj/q7d+9Sp06df6XIBUNdAO6yZcu+s1WmKEX4/fffFXWghU16+Qwu+qKmVALPL+o4lIspIh5QAs8iclDKZRaeB5TAs/B8+3JkEWx6jAAAIABJREFUQXYRqfGsrKwCTSY69AjZJJEyLl269Kt7RSR00aJFiJ7mX5MJfVKRIheRyjd70fv7+yP2LWSW3kUsEsz3ixcvKsCrqI9VWuF5QAk8C8+3ypG/Xg8ogefXe7bKneXTA0rgmU9HfeBlI0aMYMyYMbi4uBRoJNGXXZBpRATvpQlwJVLSotZRpJ6/FhNdmURNrGBKv9npSUhLiejvxIkTFZ2L8jJxjYiOirKGN8Hr1+KnL2UfSuD5pZyEch1FyQNK4FlkTktGRkI0L9JVMbMwR19TDeTpRAfEom6rhyRRgoGtNbrZiYTGSTGzMMNQS05yZCgh4Ylkq2tjYm2HnaUxWv/qAf8pnCAjK0OKmrYWr08vJzs5iqAMA1yt9AuBpf/+vSmB5/t99DGuEEQh0fqyQ4cOBRpOpI1Fz3IRwXsphC5qIQ8dOqSIhDo4OBRovC/1YtEmdNasWYpaWAG2c2tvCjAqShWEnNKPP/6Y5xZEGYKopxV1nd27d1cQs5RWeB5QAs/C8+3nGVmGVCIFdQ001D6MYiTqUjOkquhoq3+W77XP47/8zaoEnvnz0xdwVSoP9izl54PxNB42ms4eDmjLb7PYczPFfmlExPHb2HbpTeXYMyzzVaVrv9a4Sm6y6a/D3LjzDImuMWVqt6VH1xaUNv0M7cBkUfhueYB153oU1879hs4h9szPNPOrx9WxXoXHnH/HCSqB56d5vIXEj5BHEjqVBTEBMAUIE/JCL1s/iv7vZ8+eVXRzqVy5ckGG+2KvlUgkLFmyRBERfhOci7pNwVQXgPJdBC1BQNq6datC1FzUxSqtcD3weYCnHGnSc67d8icqPg3ULShVtRJl7QxRy5EQGxbE3QfPyNIvRvmKJVALu0+wVmmqlzJHnRxSo6OIiUpDppFNto4Zxe0tIPYBZ8OMqFvVHt3Cks0r3KPIx+gystIlyDU00dRQeysYzEkJwed6DA5Ohjz3CyROmq0YV0XXmBLlquLmYIg09glXnsooV94RSx3xXSonOyOB0AB/gkJjydE1p7hrWZx1ojl5JpUaHathqez9/tr5KIFnPh7XL+MSATxX8OsmX6Ql2zBmQkfcrR+xxGs7FfeMQ/vGQc4FJKGSo4FD9Sa09dLjzJSfOVf7G2a2LYtuVhwREfFo2rhgawBp4fc5feISTxIzUdd0pWn3OhjF3OHcBX+S9R3xqlMR/fB7PDerjKejARH3fQjQqkJ9Fz2Sgv24et2Pxy9yMHKsSrOGbpirxHH71EmuhGRSzM2L2hVNCb/ky92wMJIcqtDQ1I/FfU5TbtFEWlUwI+HxXQLi9SlfxQ2rJ6tpfVcJPL+M56zwViHqO4U+pUiRF0Ti5969e4g2kqL148ue7UJ2SKSeRco5t7h84a2+8EcW9axCJkqQh94E0+I1kYYXHaDc3NzyXIzo8y4ISO7u7ooo8ddqciBNKudFRg6xEjlBmTJeZIu/vm5GaiqU01bFRFMFc21VjLVU38i4fJiHPg/wlJHst5MBS4+hq2mImbYJZsVs8ezYDU+jF5zas5FDfpkYmjnTtJsnGX9OYMrDhvy+YhR17ODR8aOcPRmDeUUZt+Is6d7dg/iNi1mm243VI6tj8mGBPuTZGUQ+uc9zNScqF6YMX0GPTp7I/f03ySxbgYoulmj+a59SXvjuYImvNl0bWHNx2yECnl7F+4k5rVt6UqdlN9pVNiBo21x6rUhizPKZ9KlkDdkpPLy0lz3ngslISSVbUxfzKi3pU0ub3ZM2YTRjDr2cP70+dUHd8ymvVwLPT+ntD5pLAM8NnHmhinZ8AkEmnkzob8CWejtxP/wjlVNusWPFVvxM6jJ0SEvKSn0YOOg+I3aOo9qbarjyOK7+tgbvmBz0Ey+yNqQF25c25MWRbVxLM0MvIxkd91pUSznP0pSmbBhWnKNT5hLWaTYjPfR4dGgdf54MQtPOGa24aMw7j6IjR5m56wUlLVRIxIwqHk5EbDjCUwsjbDzr0dwmgN/6nKbs4gk0dtYhOuAufvceIXNtQDOtc/QOaqCMeH7Q81E0bhaEIBG5FAAqvxYREcGqVasYNWrUq3pOAWJPnDiBAGT9+vXL71Bf9HUCNF6+fFkBOt+UUgoLC2P37t0K8P2S3f+2zVy7do379+/Ttm1bRJvFr80ysuU8SsrmUnw2NzNyiMmQKYDnI4mMmLcAT0NVFcrmAp7ueqp4GKpTyUwDPY0PD+19TuA55rIG33ZoRgWjVG7tWMwfoc2YNtiEk9t38ty6JT2q22NkLuPG3HH8FmqFS8lGjJ7aGNmlE5w7l4XXN+W4tuMYqfpZ3PU3ZfDswVQz04CcdML8zrHv4HnCdCrQqVtLKhmEc/CPbVxLdqLtoPZUUA/Fx/sQV5/J0dXRpVTjtrSq4kDare3sy3DHMWofp7XbM6JUPMe8T/Mo25mOfdrgpv2UXWt2EKhakbZ92lDVTg8VSTRX9xzjUtBDYl3aMKVTCe7u+IvDT7TxatuBxm4mxN29wL7DV4jNhkzHFkxpo8WZLRnUHlKe1NsBPE8zw62KGjf27+VkoAZePbvR1EXG9Z1/se92MiWqNqRuuUwOz9zEs9JedB/WGrM7+9jgE4ZhyXp07dcUZ/1Ervy+lQc2HrRrVQ0zLVWSry6iw4EK7JzXGCHmlpN4nz9+/oOzd56g2Xkaq/p7QMwNNs46gO7Ab+jibo1qWhTB8arY2xgQuXsaE+Qj2dvLWakNmuvDSAk8i8wnswCeGzmfWZwG1S3x2bCdqJrVUPvhNp6H51FXJ5xDvx8i1LAK3QdVxyR4O01+yuHP9T2xf/PzVRbG/hGriO3anw7yzTQ8UoNdAzU5s+wOFWYOwzlkLz/d0aanhxZb54fQY7YdW36OYdCyQZTTk/Dw0GZOR5vSpENz1M/OZVBMc35mHRstZvJrUw1Obj5OqESb1IAknHu2oll1O3RU7rKk1g7cD/2Ih2oU93wvcv7YEYId2zLIwZ+hIY3fCjyF6LiIbBWmCbbw9OnT6dmzZ2FOoxwbFGAxJiamQL4WIFPodYo09EuWtqiHFJHT99U8FiWnCxkl8SyKCO6brHUR9RVtQsX7Ia/+9KIOVJQlCKAuOkW9rIctSj7Ia62Z2XJuxkpZHpHF07QcnmbIeJHz7wjn+/Zqpgr22qrY6akx1EKDmpaamOv89xDf5weezXGz0iUr+gQ/9b9Ly00D0As4xZ69F0i2qUmv3jWIXDIHv4ZDcPLdy53ibWlrFsWdC1Lqfd8OI/89/Dj3CrajxjGxsaOi1Ck7KYSDO9fj/cSQ2tWq4VWrFJJT69ge60AFrWjuv3CjW+tMTvx1FGmZRjhm3WWvpBrzBlXg3vip3O8xnSpR29gvrUFdlSc8TjHCxcwClzoVwXspOzIr4KoaQ6SsBkNHe2Ka+oB1E7YSXsIBF89aNNT3YcIeGfWdVEhN1MOrhSu3LviShDkls3yZetuD07O0+KVvAiMPtyVm+1Fux9tS0y0cH/9UzLUzuexXkgnfGbJp8A5U2jSklls5nItJOD19C9EeDencypDt3VeQ1LUV9V1LU8GzCsXVQ9kx+ySqdevTomkp9FR5A3hmE3NzJ3MORlPTKY0Nx8xYsHYIdo+2MH2lJhOWdaWkZu4vWzmZN5ZQZUs5Li1ugvH7Hs7/R68rgWeROeyXwLMkLVs3wCjyGD+On4n33aasujWPevpRHFt1gnCDinQcUAXjlNv8MnQdeiOnMNDTHq2cTFJT05Bpm2CkncrtNbP5Zv15MnRL037KXEa4PMf7j9PYDBhJmeBdbHhmSffWHkStmsWqoARMm85lca/SaJLOw0ObOBpuTPNOjcnYPYvfjAcxRWU9M+P7srqrAYd3nyRG24qcqzE49WpJ0xpi/lss9tpCxf3fY3fnDKeuJWNhHcxtNXc6md5lyOP6XJ1UlzepEKGhoYqoVmGbqIl7KVBe2HP9fx5fAKtp06YpiDIFMfHDoH379q+loEV08MaNG/Tv379AqfuCzPsprxUpclEH265dO4X01EsTgPLKlSsKiaQpU6bkuaSUlBQFsBflB82aNfuUSy+0uQS2DEiQ8kuIhItJ2TyTyPgPePOt6yumqUJZPTWml9CmhqUQDi/4NgTwFOQ2V1fXgt9cgDuEcsPRo0f/vuN/qfb/RTz/BzylcWf4pctNmu79lnIqKcS/eMKFPft57lIDe5+9PO+xkMHW/mxavZ0wzVLYZ9rQdHoXnDOuMqPfVeqtHExDewPF+PKsBO6e3cbi5YeJNa/NqAn1iZ41m33m5XDVfkHA9VIM/MmNF76PcO0xjKo6D1g29TIVehizYVESU9Z3IerYb/wVXZya+hk41O5DMyddcnjKpqYD8C5bG5fsaKKjqzNp0xAqEMi6qT6Ydm5OM08Lgtf1oscJW5o55BCTrEb1xtVIS5NTs3Fnqqbtpc4ybXZPVXsdeMbqY5VxniNBqVjYyPDdZsSUS8NJWTWPdVeice04ktE9yxL4wy6SmrehXT0jfBfPYf7+mxg3GM7ksV1x1wll0+xz6DRuSMvGTopa19cintkxXFqzggOJzvTrUoxtfdZgtHgZfXK28+0hF5bN9STu6EYWLf6LEM9v+G10F5zC11NhqS3n/2jH16O9UYAHN49LlcDzw334iUbIBTzbNMVeL5voC4sZ0C+eidffAjzJJjX4PKvnz2fp/jtg5ETz/gOpp5lEgpY5Zgln2RJsiKeHJzUaNMSzuJxbe5YyY8E+Ii3qMW7WOLrULInq/bU0bnKfaX6/0txawEIBPJczcfpvXArTpnTTYSxaPAJ3FT8Wj53MystJVO0+gen9XfFdfB2bl8BTJZbDU/ox+mgy9Ts1RfX0Ea69yKHcwCn82EydX4dO4IDBZM4e7o/Lf/gC+ESHoJzmAz0gfkQsXryYb7/99p1alG9OI1pFCra36GD0slWkiBAK4CnaS5qbm3/gyj7/7Rs3bkSk1AUwz90OU0R8BegQ/3bu3DnPhYpIpxDVF6Lx5cuX//wb+sAVpGTJ2BqayeJnEoKlcqTvCXDW01XFVVsVVQVtRK4Aqd5psneuQihsFFNXYbCNJsOcdDB7jfj4/g0I4CmeydOnT7//4g+4QpDr/imdeB14VjSI4ejS6ew1Gs53dSVcPRGES/f2aJ9ZwxE1FxwuHiGy1yLGVdUh5OJ6Jo7YQE7N8fyypAsuWTf4oZ8v9Vb2p46tvmKFMkk6iXExpEgT8d2wi0jXypj5HCG4zSS+rW5K4pMnREpjCbz4GNdew6luJcFv/Y/MP3wPWdslbOpihs++pexMcqWc/AWG7p3o4apNsnoSPqOmEdRvASPKaZAQEYtGqXIUkwawbtoFzDs3p3kta6J2jmLYs578OcgVSWIMieHBeN+JomK91tSV7KPBWhMOzjVldbtrtNjZj7QD3txJtcNV7z7+uu50al4VzeBHxDsWQytFBbVYX7b4PKJEw2aY/nWMhCZt6VjPhJBwOaYqwezfsYvI6uOZVU+VY7MPklytNi1alsNATSUX8GyEQdRNfv1uIgt23QJtVSTJ6VhOOMKV4SpsmH4Ex7ETaFlaj7jrO5h624BxXVpQ8uFi6lxvwc0JVfk4PZw+4CH6gm5VAs8v6DA+zVLkSEJPMWv9I2rUc8NcGsCeRXdp9MdCWtjlR3pFAM+t+MSa0ah9axyNPgND/tM4SjlLIXhAsLMPHDigaOfo4eGR7xmEsLrQ7uzVq9crmSEhqSQE1StWrKgYryibaAMqajjT09MVUkq5TfSmF68Jtnv16tXz3KZIx4vyg5EjRxbp+k6BL0Xt5o8BaSyPlv5rv2qgiE6W0FRliq0m1Sw0KGGg/taaTalMzvPUHO7ESdkXJeVoSg6JMjlvKQelnbE681x1KW2kjko+yz8/W6r93h76jJzBieuhoFeF/j/+wHd96mAjj8Zn489M/WkvyeV7Mm9hbzS3LSeo3Ty+rWZCTnoUPus3cOKxE4PmdsRZepN5g29Q+7c+1LL5nzasSLV7L5/KpAVHyHLvzS+/Tqap4W1m9PyG9YEq1B2+gBkdDAm6HEyZ7kOoZqVOdvABenf0pfexH2hqmMy5g79zRLc1A9TPM2PGUk7G12Dxtp/pZHiVcZ1GsCfGgpZjfmX+uKYUkz5kw8yLmHVsSpOa9mim+7NieD8meUfi1n4ii2d3Rsd3A5NmruRS8Asy2qzk+bZOPFk2mkE/eJNmU4degycwspMaO6ZMYoF3IGYtZrNxhgN/9hrO+lBd6vefwYLvWqFzdTUDxq0mtVFHmt3Zxa9+KTg3m8zK30biZS3n0cHV7E8rS49WDbAzUCf52m90P1SezT94kXp5N5vOR1Oz80DqOxmSE7KfPk2uMPDibMqGHWDutJ/ZfP4pBk6edB03lYmdSxP46zhO1V/Kj3W+vnrrD/m8VQLPD/FeEb1XlvKEI2vXcuhZFoaZ0cSV7MOsbxsrap/ebxk8PXeI6wkm1GxUH3sD8TWgNKUH8ucBAbCELFBISIiiDjG/Jq5fs2YNc+bMeQU8RYcfMZYAZILFXZRNsPRF1Eyw/QX5KreJFPovv/yiAJRWVlZv3abQ7zx58qQC1Avd06JqcjkEJWfz66MM1sa8DjpF+ZylpiptDFQZ5qhDaWN1NAuoSfwoMZs9YZmsjc0mWiIj7Y0oak0dVX4pq0sN8/yl3j8P8Cyqp/vh684J3EKt3zTZ+3tnbD58uDdGkCN5do65u2No1aUZVYsZfhAhSB57iVmj7tBm7XCqvEnw/ehrL1oDKoFn0Tov5WqVHijSHhCkIFGbuWXLFgVZKL8C5yIS2Lp1a0XK+eU9Inrq7e2tYLoXdUml6OhoTp06pagVfFNK6fnz5woylgCmeRGGRFRU3C8AqCg9KKoWnJzN0NupnEp/PUVura5CAyM1RpfQprplfjIz7/ZAcFI2q4Iz2ZuQzRPJ63N56qjys6suXpaaqL4n8qkEnp/2SZOFnWHsfnVmjqqjYJl/dJNlEheVhKqJCcY6mh8g/C5HlhpLaLIGDrbGKMMzr5+UEnh+9CdXOaDSA0oPvMsDgjAmAKTQ9HyXNNCbY4jrRVeel1G/7OxsRRRUsLwHDBjwWl1kUTsBIaXk4+ND7dq1FaL4uU0w9//66y9+/fXXPLeVmJjItm3bFG1FC5voUli+DU3JYWZgOhtjX490uuqqMsxGk+722goGej6z4O9dZrpUztFIiaKG1C81h9Rc0c/q2qqsrqiHm5AXeocpged73ay8QOmBf3lACTyVD4XSA0oPfFIPiK5DIjpna2uLl5dXvucWKeQqVaq8Vue4efNmRV2k6Nn+sqtRvgf8gi588OCBIqIpetK/2V9dpNDj4+MVklJ5mQDzot3msmXL0Nf/H0mkKFl8poxpAemsi856VX+prQIe+mp8W1KbZlaa6BZC95esHDm34qUsD5FwIE76GvhsZazO8vK6FDfIu45dCTyL0lOmXOuX4gEl8PxSTkK5DqUH/p94QLCzBVlG1GiOGTMm37sW9YtJSUkKkPnSRNtMQTJq1arVvwBbvgf+Ai4U5Kl9+/YpWoqKtpi5TZQkiEhmXqL7onxBsPv37NnDzz///AXspmBLyJHB6ifpTA+REJ+L9VNJT40lpXSoYaGBVgFrOQuyAiHPdD8xm18eZXAgXvqq7lNMOdlGk+nl9NDOA/QqgWdBPK28VumB/3lACTyVT4LSA0oPfFIPCKAkSEGiw47Q4MxvhE5ogO7cuZPZs2e/Wq/4m4gWihS1tbX1J93Hx5pM6HQKAC3A49t0Ojt27KiIZIoI8dtM+HPXrl2KkgPRsaio2a1YKSMD0vFNzeFltWUxLVVWlNahmY0mmu8rtPwIGxbg83aclBGB6VxLyXk1ohAEX+SsQ7vi2m+dRQk8P4LzlUP8v/OAEnj+vzty5YaVHvj8HhBC6aK9o6en579qGvNanSATic5FuRsKCLa7AG21atVSsNuLokkkEsUeRJ1mt27dXtuCIA2JfYl9qqm9naIgCEVC+1NEgotafWeiRMaEgHQ2RWW90ukUjYR+LaHNIBcdND4B6Hzp8GwZnIyQMCwoQ6EBKkzofDQyUWeLm/5bOxwpgWdRfMcp1/y5PaAEnp/7BJTzKz3w/9ADos5TEIxEx6iaNWvm2wM1atTg2LFjr9LqYpyDBw8qaj+Lqmi6kFISHYcEqBb7yG0CoIs6VlG/mZcJklXp0qUVkd+82mnm28Gf+MJL0VmMDUznei4We3dDNf6obohOIdR0vm97gl80xy+VeZFZZPxNNiquocICJx06l/x31PPzAM9U/HetYG+KK307NsfBSJ00v7UM/0WPWRt74PjKbzLiLy2j662K7B9eF713tmbKJnzfGPrED+PEwPL/iYUtj/dlTrce/ObvxUqfNXRyfnuU+H1n8O/XpSRGxCLRNsDMRJ/P8FgUfMnKO97pASXwVD4gSg8oPfDJPSDSywsXLlS0hhw6dGi+GemidaYg4JQqVUqxZhEtFHWiTZo0UbTULIomwLMQfhfR3zcjluLvIqLZqVOnPLcmShZEqj13CUJR8EN6tpxZjzJYEJL5armiTeHFKvq4W3y4ZNJ/9UF4ag5e11IIzSWz1NZcg9Xl9LDSfV3r+PMATxlpgd6M3RpD934dqVtSlau/DGZtiTms6mBPRmIyEhUtDI30SPddTseLxVnfwwNtHQNMDeQEnjnChcdWdBxcGyNJCsnpUtT09JGcnkjvuBGcHlwe1WwJqcnJpEpVMTAyQk9bHRWkPDkwkwUvOvFzTxeyk9IQ+gMaOgYY6UGY9wwa3G7KtQleGOtpkp2WTHKaFDVdA4wMtJGnJZKUISVbpoOJiTrpCSlkAWrqGqip5JCVJUfL0AQTPUiNTyYLFTR0DdFVjeLU3B2EOFSldVcX/H+ay+12PzLeXZskxRga6BsaoqcF6QnJpEuzkOaooWdqipGOWLfSvjQPKIHnl3YiyvV8dR4Qotiig4pUBlkyOeL/X5q2mgpqqijq2PLbLeVrcdCZM2eIiYmhefPmGBoa5mtbO3bsUJBvOnTo8Or677//XkG8EcAzr3R0vgb/TBcJDc8///xT0bFIaJLmNiGhJADpu6LCop2ouE/4sSjZg8RsJjxI42jSPzWVEyw0WFD1fz3DP6etDEjnm1yAuJKOKotK61Lf5nVA/HmAJ5AVwp7JW0lo0ZGeVeOZ32kbNTb8QKnn3ixcvIsnKq70GTWA2tlHaDv/FMUS44m39GTg98OpEHyFC4HWtOmpxYk/NrDvchSmzUcyvZQ3IwXwHFSKuPs+rF+8muNR+jQc+i0jmlXEREvOo93j+DaxB3P0LzDvh/3EWBlgVqYdE/s7c2XDfOYEOzGpWVMaNbPj9poV7L4ZjVGF1owY1ZCMzd8x73omcllDxn+rz9ZRG4kuqYeGuiXWRhIiwlIxazGOlSPN2Tn7T/ylWZhW7kevGsnsnLGKW6oudJrUDe2Nv/K0/1JahK9n3tqzPJcXo0nv/vSpq8WWwQs4kxlNYqIBlbp/x9xvPTFRimh+zrfSW+dWAs8v7kiUC/oaPCBkWuIyZbyQyBWRk4hMGUlZMhKyZAoAKkz8ErfSUUVXXRVbHVVKaKlgqaWq6BctWLxf+y/1R48eKVpe1qlTBwcHh3wduxCfP3/+/GsknJfEmsaNG6Ojo5Ovcb6ki0Q6XaTS//jjj3+lygWY3LBhQ54di8Q+2rVrx2+//ZZvH34Je5fJ4UCEhFH+6YQLZg9gpALnqhlQ6T3amZ9i/dHpMipfTCLi77UZqMDUktqMc9Z5rVuSAJ5Vq1b9l5qAaGhgbm7+aqniB5b4oZXbmjVrpoj4v7TIyEjFs/2mdenS5S0ZgUxCDi/nlyelGe7ix5SjVVg7pzw3ty3hYKo7dbIf8szYnWbFnjDWryz7JjYh8egsRvt7MckxjpsB+pR1eM5jDVc6tK+JelIqab6z6C+AZx8rLm7fzrF7ari7vmBnVClmDmlHeQtNHr8EniYPOXHNjJ5TXTj3nTfqHVvjKdlI4wcdeDC2LI/O7mLLeTOGTqrMw9U7eeZYGiPfXfg3msX0WiY8venNuhU59FvqwbWlR0kpU5eudV4wdcQThv7RBMKTeOF3ictn9ei6vCUvlu4hzMmDlp3suTphPAHdx2G5Zj0ak+fSSHqFLRdDKFOtLPcW3KD01F40L3aP7xr40P78bDwN89OR71M8Vco5XnpACTyVz4LSAx/RA7EZMkXLv1NJOYSkZBOcJuN+Rg5xrzdH+deMxqpQXkcVJz01HPTVFISGcobqChD6tVpycjJLly6lUaNG+a7zFMSivn37cvjw4VduEQz5l5Gn/EZOvxSfCkb6rVu3FEL4q1evfm1ZQjpK6JyKVHpeJghJIhoq+rTn1dXoS9lr7nWkZMn59UkGs3NFFdsbqrGthmGhSicVxBfjr6ewKJeYfU8LDea76mKn908ITTx3ZcuWpV+/fq8N/c033yhqdl/a06dPWbVq1WvXjB079jUlhsDAQEXk+02bN2/eqzaxuV/LjvLh++n7SM2Iw2r4YiaVS+bAmh85kFyFJsVlpJqWw0vzBuOCq3FwRD3Sry6l/5HijHVL426ADs7mEYQbVqR9Jy8Ms9OJOTWF3i+Gc7qPBac2r2fXDTmenmaEpNrRo3tDXM20/gGepo85c9uaXjNduTlxG0lNm+OZs4UmAR14MMaVgNPb2XTDgfHj3Qhat4UgWxeMfL153mY2Yz0tiLy2m99/V2PQiqrcXHKatFLVadcggR873aDF8pKcOx6JRUYkT/1t6LOyHfHLdxPqWJ3WnRy4OnE8D7qNwmTpdszmzaGe5Crrzz/GpVJpHi4NwG1GVxo4hbG02ibcTi6gobky5FmQ5/5TXKsEnp/Cy8o5vnoPJEhkXIqRcjBWil9StoIs8UYb6AL5oKqeKqX01eluoYGnhQamXyEAFbWLIpVcrlw5RY1mfoGT6GUuND039h6bAAAgAElEQVRFX3NhDx8+VERORXTwzVR1gZz+GS4WPhAaniLqKVLtuU1IRYko6KJFi/Jc2ZUrVxTkKgFOipKFp+Uw1T+dTXH/dCla5azNIGddClGys0AuOv1cQqN7aa/uaWigxq9ldXEz/Udn9bOl2sWqcmLwmT+WwVfd2LllHBU1U7jns431hwPJ0jShXO0WNNT0YcTDKv8GnoEWNGqZxbnDF3kUK0W3UgdGV7zB0AVB1Grdi0YlYzm58yzh2dpYV2pIn261sTdUzx/wHF+JxKDL7Fy9n8CsHNBwoVWf2uTsWUVg85nvBZ7N5mqy5NdLGFlaYCktT//FneHwZtYe98egVXPKn9pKxKBF1H2wmk03U5DJNChevQEd6piw97sbSuBZoKf881ysBJ6fx+/KWb8SD4jazfsJ2fwZJuF4fDYhWTKyPgRxvuGXUlqquBupMc5ei8rmmryTmFoEfSrSjyJqJ4BnfvU8J06ciIgoCUa8MJGi3L9/v6JHuZ2dXZHygiBZieitKBEQpQK57fjx44j6z9yC+W9uTuh7Ojs7F7n6zoCkbIbcTuVixj+pgIvVDPA013h7iUnaI3bOXMzuR+FIMKdGt6EM7FgVSw0J4bdOsXHDHvykznQe0pe60uOMP2XLnPHNcNCG5JDrXHicgK25DpfOxOHZvQnu1pmcX/U7zz2G072KhUI26U2Ll8gwO5P46s+maiqsLK9HF9t/6jw/K/Akh7TwB1yJN6NOBVs05TIykyIJvB/As1QN7EuVwUk/hfupxniUNCMnIZg70bo4GuWQnKKFbXENoh8F8jAsATV7N+o4wd2r/qSblqOSsyaRAQ8IjpRgWLIMbmVs0ddQJS3Cn/vZdpTRSCM2SYtipQ1I9A9HammJqfw5V1JtaOBkjCwrhYhH/gSGpqBj50L50pZIQx6TbFkaJ1NNMhMiCAlRoXgFYxKDY8nRN8HaXErQjUSsK2gTetufCKkuNub2uJSzQz0xjLv3n5BuURwnaSLSkpWwywnj7p1HxGOMk2sZSpjJeXY/AcNStpjrZRB8/jlGNctirvm1Fy0VqY88xWKVwLPonZlyxV+IBzKy5WwJzWTeMwnRWTLS8kinW6ipUFdPlXIGahhqqGCprYqocYuVyMiSwfWEbHzTZa9q3d7cnoYKuOmoMtxOi472WhhpfT3pd5GCPHLkiIK1/bIH+/uOd8uWLQrtz5ftNoXW5aBBgxCA1M3N7X23f1GvCykkkWIXAvgVK1Z8bW2iDEHUv7q7u+e55s6dOyvqO21sbL6ofb1vMRfis2l6LfkfySI1FU55GuKsn0daNPEac3odwW50EyqbywjwOcod/TZM7GzBqV0nCFW1p6ZDNnFmblQJW4rzwHMMWrSB+b3Lk3nvENtvROFWqx5pB/7goksvppQS0b00xi4cShUzzbeCXVGL3epCIidyST2tLKvLEAdtXsqLfl7g+T4vK19XeuDL9IASeH6Z51LEVpVF7JMnZJg7Y2/0eru/fG0kJ4mngfEYlS6BaRERaUuVylkamM7cCAm5gjavbVcwdFvaaeJipIGJpooihSi+sF7ShuSI/0AIVydL5QQlZbM/XMLmuGxi/iY1vBxQQE2BN4fZajHNReerqf0UckiCPDF37tx863CKPu+CmDR8+PBX/haM9gkTJigY4CpFSB5AKpWyYMEChUSUvb39a89PhQoVEFHPvDoWCcLK+PHj2bhxY5Has1B1OBErpdmNlH/Oz1CNlZUNFGS7t5oAnv2vUXtZX+oW0yMxxIfNv5yl3Ph+ZB7YzIlIK7qN7ISbnSGJRydT95wNQzIeYzJwNi01fNl1Ixr3Rj2opnqZ78cfQqoRTbFvljPG0yJPzUrRvXOYbzJ/JGS/WtJcJx3GOGq/6huvBJ75+oRXXqT0wGseUALPNx8IyUPWDBvEjKPhVOz6HT9915uq1u8SwpUjy84mR66CmloWEffDUS/tiLXWG7/c5RJePIkk28wCK2M9VHMkSOTqaGmoFTH2cjZRvjvYHACNm3XAzVoHeeJ5prf2xv0XTy4MG8K6oNT/+cOgCT8sbs3j72axKSkJVRVdXGpMYckiD24vncHig9FU6DeFBRO8CJ43jSttljC7rsUX7w/BTh9xPYUtyf/IwIjHSGBmIYs01UaTYc46mOX1JfqeD6GI1By2Pc1kTlQWydnyV20EX97Ww1Sdn8rpKUhIX0MSacWKFYpIpSDJ5EcOSQili9pHUR/60oSkkJOTE0JgPj9jfCnfA6IbU+XKlRXkIE3Nf1K4gng1YMAAtm7d+trfc69b1HeK+4YMGfKftiOITRkZGYh0f2GaqN3V1tZ+BY5Fecr2MAl9HqS/mrazoTrLKuvnE3gakJUcwvGNiwmvMZ0BjrEc+XMxP51VY8DU8bSMXU6rp93Z7xHImi2xeLaxJeR5MpUb98TLQYXATWNpcq0Vt5e1xuwdbyCRlVj5MJ2RT//RGZ3jqMNYATxFGgJekdoEQUxpSg8oPZA/DyiB5xt+ynmwhlY/qLLgt9boxUUiMSmBpWo6yclSdMwtsdDLJuJRJGlqOchVDbC0MyD23H7OxJlQp7Y5J/tvRWfueLpWsUM1KZqYDNDWM8JYM4IDE7YQV685Hdu6w5npTHzWjRUDS5MeFUVCpirGllZYGKgS/yyK5OxMsnK0MbcvhqWBSAXJyEpJIDIqhlSpFpbFi2GhKyM+/DlRydnomlpjZaxGyoto4lJl6FnYYGuuRVp4CFHpoKZpio21FmkvoomXaGBuY4WpngbZyS8IC49DqmmMta0pqhlJxCdK0DI2xdxAhdiQKIREr4qhPXZ6mbyIjCLk5jHOJFjRsUNn3Kw1iD0+k3Z32nBicnV05Un4bfHmZrgJjUa3wCH9AhPa3aLbqW+pqqUC8nSenD7EMZ9EPAY1RjVGir2LPXpBq2i42ZWjS5ph8gWjqegMGRPvpPBX4utf1kZqKnQyVWdUSW3KmwpB5Py9Ad91VVCClO8CMvBJzSHujQhobzN15lfQw0an6DM2Bbnm2bNniLRxbvCVl2+ioqLo1auXooPRS0KSIBsJfU9RJyn+LSom9t21a1cEiMxtguHs7e2NYD7nRboSgF1ERUU6/r+YqI0V4FasQVW18Mo36tevz9SpU18xuD8ceOqRFHaD/RsOYNhhJDXN5ajrGpLpu5q+54sxv/xFBkYN4NogGy7u+5NNp0MwKVuRzl364eWgzYvjM6lzvy33x1dD/R2OUwLP//JUKe9ReuD9HlACzzd8JE+4xpIxf5JYvT7169fCzSiBc8eOc9UniLRaPZjdNJFxlX8hqbEVSOxp2KMHNdRucyvFiNJmCWyesofsNp0ZOLgZ2Sf+ZG9gKvrFqtDCQ5Pjc/4ipLgHPccPodL97+kSNYD1lR+zcrU3j5PVKVGvK8Ob6LC53zIeFFdBGq9LuVYjmTyiJqYkcHvnnyzacIxI9fL0/3ESHS3v8fNPW7gVIaVs/S60rCDjwvY9XIuSYVm+DRMmeuA3piPLktyp4NqEri0MubxpK5cS9fDoNYyRDcy5uXIFGy76k2PjSY/BbdAPPsvxE4Gkl2vMiJbarGy7mJCqehhXH0QPI1+2HbpDaGg0BrX78sP4vrhZS7j4w3BO1VvOrDpm8Dbg2XQX9jOaUUbXFJcqbhjH+rJrx3GijarRuLEX7s6WaGdcZlqt83S4+h1VdD4Canv/s1/gK4Qu58KH6SyOzELyN4FIfHHZa6nST0Q5S2hj+R+jnHktRqT0NwRnsCQiiyeZrxeRTnPQ4rtSuuj9HX0p8Ia+kBsiIiL46aefmD9/Pnp6eu9dlZAZEqQaIav0Mj1948YNgoKCFMLyIrpWVExEyi5evMjo0aNfW7IA1aIMoXXr1m8FhSJFP3jwYAWge9nFqaB7PnTokCLi2apVq0+qfypqJ3eHS+hx/x/GeL4int13od29BmXNtUgIfcCTrKr06WCG7xkfnstsKCF7zL6Myky2PkyviAHcGl2B9LAbrP1xLkdlnsyaMapAwFP81lv0II1JzySvXKuMeBb0KVNer/TAvz2gBJ5v+kQmITb4Bt77D+ObVowmzRpQXjeJ53ePMeOmI+uG6zO/xQNG3BmD8WVvDninUMozh4gsW5q2LsXZbhsxWPk9HRyyeHznISFBV7nyJI2a3TqRtfwgyS3b0r6hI4kHRtIhtB3TjS9ww2og46vEsXqNH45Vjbi86ClNN43ES+bDT33v0mbfRKpqx+O7dQ+Hb4djUr4iNRrVwerSNCanjmTjgDLIogPZf/AaySZV6NHGkMPj1pIzvDt6v00j4pstfFMqmRM7dnPKXwU3l2h2xZTnp7YazJoazcw9IyijkkRCUg6SuBCCAy6w5LouIztacXBkIF3PTsL1xWX2/noC2wnjqRC2jy2B6jRv3Qk36yS8h4/i6dANjK6k93bgWWceobVKYGfgRIvhQ2nkoELkwxsc23MG/2RHeoxuT2W7EBa7raPCuSU0sfgninf27FlE9KewTWhJuri45DmNIBL9/iSDn55JiBfFX6LVG/8j/YwroU1rW00MNQsnaiTm9o6Q8FOIBL+01yOtvzvpMMRF56NEWAvbx3mNLwg2HTt2RETwihUr9t5liPT09u3bFSnql8Sb4OBghcSSSDvnB7y+d5JPdIEAfwJgiv3ntsWLFyv6tgvS0dtqVkWUUlwzY8YMTExMCrza9PR0BSlJRCOrVatWqBHPf33EyuF4jJQWN/+p8Wyup8Yf1QywyeuHW3oIR5dt5HhoNFkYUqZ+a9o0qUZx/Wwi7l1g14HTPJWVpFX3DlSVXOD3+Op8V98eVVkGz/0ucS0M3GrVwclUnZQHh1gU4cb0RsXfymZ/uV7xNh97I4XlubQ85zvrMLqkNtp/16IrazwL8OjJJSTHZ6JpYsRXqA5XAEd8qZfmkJmUhFTbGINCJrAqgedrz0AOSX572Ztcky5l09m3eytXUotR0zQHaXIwKwNLsX6sCYvahjLu3jcY+Z7gyLZQLGqqEZNj9zfwXI/eihm0Mwlm1+LTJFqnEx6bg1e3zshXHiSxeTs6NHYiSQDPkHZMNzrPLbshjKscx5pVtyle1ZArS6Not20IVdXusKrjMarsnI6XcRYvQgK4dt6Hy9cDSKwzgJFpvzNLNolN/cugEhfE7j2XSDStRq/WhhydsIrMwT0wWDabxHFbGOCYyNFNm/D2V6d2HUtCk6zoUDWGcVOT+GXPcMqopxETEsStK1d4nhjH/iemjO5ux5Gxz+h7YQylY66x48dDFJsynnLPBPBUo1krATwzOPf9N1xssZLvPU3eDjxzp9pz0gjx9yckyRR312T+Gn8K62960LZcGHM9j9Ps8gxq6P8D4ATj2c/Pr1DfqSdOnFCwonv27PnWeUTK7VxUFt8GpXM/F8PVSkOF5aV0aWWniWh9WZiWKcBnZBazgzPwz7UGG1XY4aZPbevP19v6Y+x77dq1ClkgAYTeZwKonTx5UtHDXEgoCROSTCNHjlREQv8LEHvfnIX1ugB/oi7Vw8Pj1RSi5lKkwAVLv3z58m+dWkRJBdgWagC6uroFXp6okxVRVREhFgoBn9oux2fT+noy8X8H8e3UVDjnZYhzLnH2T72mN+cTkdnWFxI5nuv99ntZXYZ+dla7nMzIuxwOVcOzfGls9AuhtESWRWqaBBUNHXQVfdo/1ORkPb/A4iPQb4AHGdcPsff4A1SKe9C0eS1Km6uSlCrDwEAXDdFD+D0mS7rP4V0Z1BxQDfN3Xp5DSsRjgp7EYVmpOvYGeZcmyVPD8fE+hM+9UF7GuPU8+zGuVSk+pB+aLPkxh7fsJ0hejrY9GuNs/K4CD0CeSZT/VQ4fv0iYqiNN2regZnFdkmPS0DI3eQtol5OVHEeKujFmuu8Z+51+lRJx/i92ZzdkeIPiFMJT9Wp2JfB87SBkpAXt56flxwlOyMTA0Z3qZY2JOHeK4NR07uq0ZPNEExa0yQN4tvUgdPFc5t9NpUrnxujs3Ms1uTZWrq60H9AXK5+/WHwiEKuuY/hWZTXdovqxzi2INX9dICZTFbPKLRnYWJftYx/QcusbwFM/gZtHdrPN+zwBL1RxHTiZmeUe8ePSk0SkqODk0Zz6LllcOXCcwGQ5erb1GDmpBgETJyiA50BXOU99T7H1ryMEJqph79WWYV2Kc3P5nxx9GoGqmRuNWlYg9vgWLj5PI9SwNrMGFufAmFAF8HTLiuLqzpVsPh9BSlw0qlVaMWFIb9ys1Qnf9x2DInqxf0QltN6Waq81iweVbDBV08bGuQWtG2lzZcch/OOz0LHwYvDYDrgm76DdIks2r2+P1Yd/yr3vc+u110W6UoiY5wU8I9JymPUwnc0vpK/kX0R2e6GzDkNLan+yTisi7b5ZyDeFZvIsl1hoIyN1tlfWL9JM9+vXryvaBQqW9vtMADPROvPSpUuvWmcKECrAm4h6FiUtz2+//VaRZhfEqJeWkJCgKD0YM2ZMnnsRQF3cI+o78yu8n9uvgrQk/CjUAPKrn/q+cynI60LHc/DtVC7lkoTwqWpAbaHj+Ynf/3mtOypDhuv5RBL/BsclNFRYUU6PFrn6tX+eiKeMZL+djLmswbcdmuNmVfAfHu87K3lyKN7nH6BWzJ3GLmkc3fmE0u3qUcbkv/7AzSBo2xwWpnVgUU99Dny7gmeV3bHSN6W0e02qmYey5Ggy7dp6Usrk/TAvJ2wPY/smMPLkIErlgSUl0Tc5eCwRp9IZ3L0UTNmew/B4xw90eWY8D27c5P61I8w/LaVHRw9KVmxE66q2/Nddg4wYn/kMPqRP34a1qFnHDWvddwNrefITdmw5SlCqGsWM1NGt2oquFVPZN/kCzrP6UdHgzfslPNm/kENWQxnprkrA7as8161CQzerAoJHGcn+m5j+ixqj1/TCSXAyCsmUwPNNx+akEfE4iKfxUgwtHXCw0CQpIozYtGzkBnaUtdfgeUAmdu42qKUkkhAjQcMQpHItjM0MkcWGcu9JDDoOJTFLjSI8MQc9C3Ns7WzQSY/mYXAkMktnyurF8VBqTRnDLMKDnxKVroaFfQkcTFWJfJyKSWlrDEgjMjAB/TL2GKpKSYwK42lYNGmqxpQs5YStfjZRTx7zNFaCgWUJSthoEP8slMhEGcb2JXGy1SX5STDZdqWx0lUhOyOJiJAQIuKk6NkWx9nBBHnCc4IeR5ClaY69ozXEPycyIQO5vjXOdjrEBUuwrGiLPjmkJ0QQHBxJarYqBlZ2lLCzQk9TlZzII4wdeIeeWyZT3QTSXsSRmqWOsa0pWrIknt4OJFwiBRU1dAzscXYyIDkshPB4KQa2xXG0gxs/T2GX+ywWt7LPU96kkN4Dijq5vICnIEKsDZXw/eMMEv5OsYt1jLDQ4Gc3ffQ/cX2lqDP9+WE6awTj/e8vRGMhbO2sQzfHolPb+OZZirpNEfm7c+fOv/qVv+3cRaciEd0UfcxfAq/vv/+e7t27K86yqJgQwQ8ICHitLlUw1QWoFqSjt0VvhW7p7Nmz6datm0L7s6DyUcLXAniKVo8ilV+YxKI8QV16DjMC0ln74p/ORb+V1GZ4Kd0vpknC2XAJDe5+iZ2LcgHPhlacmbqGq0STlF2R3tNG00AvgA2/reF4kCmdJ4+lrcElhq04jXZ4DLp1BjBhdHtKpt1ly/KVHIouzsDxw2hVwZiI02uYueAgqQ51aVXHmLN7z5Jo04iJAx049MNT2mwYQoW4Myz4cQ3X00vQbvBQ2jq9YPXGHfhdfki8WV2mLJyAV/ZFfp3xG+dSbWkzcCxDWrmin/N/7J0HVBVXF4U/4NGbNEUUEQSxi7333nvXaOwldo0lsRsTNTEmxth77L33buy9N+wVFKQ86oP3rzOKQYMKKIL5567lSoQ7c++cO+B+5+y9z22Wtp+HweA+NPHwZ+E3w7hZsQ+dqubBSRPE+bUz6LfwOj4VWjBoSFUitk7lhz92EZm9Fp17taFsenEumMncLTdxqNufX+v7Maz1Y+pPzMadY/54Fc7I3zvXc/zAVcIzlaf38F6Ujd3JyCGB1B2UEd8DvgrwLGh8jcU/T+KvMzY0/+F72hX6t51WjO9a6k2L5JdRDcluFsv5jRMZMv8y7tmKUr2SG/fPH+bYE0869mlGznvzaDXlCOYBEThVak//rwvhv2MRfy7fg3+WFkzq7caaMd+zIKwUAxvWomKpdByZN501t51o2bsrDbI94fd2kzlppSVdjdH8+lV+LEJusmzyYi6a5qFVy1Kkt9PwcN2PDB16Gu9+39Cubn78jm5my85HuNdtTAOPx/w2YjgHbGvTpVU9HPx2cca+Di0tzjJ9xgouGuSjy6CeNMxnwNaRfZl9XkuokSsNOvWgoac/S3+bxuazoeT65kd+rmPCqsHTseo7jjpupin2a1QFnikW2v+jG8eGcPv4ZWK8C+CZnE/EMYFcPXYLMx8fslp8fpX2+4Dn/dAYhl4J4694PK/cGgP2lrbF6RMLiRLzxgi71DdIR+PzWs6FvuR7yuff0rYaVvpYkf4Dn6YTs0ZqzBFrHxHLSMYzZ86cH9yCGM9LtyLp6uPg4KDMF4sl4ekmV+X9wUU/8QTpSlSvXj2OHj36xp2F1xwQEED16tUT5KsKv1O4oUIzSAwn9u1tS5ldAL7EKTnXf4owhETFMsk3nJF3/hHu1LQ0ZHUp2xSnrSR2/98cC2ZqwD8enl9lMOYnbwsyvtWrXXxWnZ2d37jtmjVrFI5u3JAPSuJXG3+IR2uOHDlef0nO/e2e7/JNoVS8aREWD3iWNWVW8/1UXNmdrDd3sWZlODlLGnH1siHl25TFwy0TpqcmUWZbHjb3zMutw+vZG1WEaqaP8Q2wwsvFlxUhBRlbVc/EVnsp+0c7shuHEx0exJbdJzHwqkjHYi8Y3/oMdVY2IGjCd5wrM4Aaljf5+9x9MnnYs+FsENXKl8Xj7hI6+lZnZt7tDDvsxXety+Ke3oH0GewwCTrGqJZHqTi/M2WcjHhycRszJy3nqqYE3wxrTb7QvXSY40enzg0o63CBUW2PUGZ8A0zPHuPyIyu83Z9xLsiBMiXzgtaUXM5n6FZyFvo6handrjMVLc4zZtMtipUoj492J/0O5mHO16FM7veCBqNcuLnvJrlafYX1wblsjsxBVTd/Jk6E0eva4v5WAvEN4GkazZFlw5ngV42fm2YnVhuDiUk0tzbP4ZD7V7SPnE7NE1VZ1tKRAwf289DEBZ3ffWy9ylAzlxuZs9nzcHk/uge1Z10bd3z3HuDkTSO8vZ+wITA7/cro+KHGHmps6kkBa1syu9ih0UcTdOsEq+ZOZ/ZNd4aO7kkVpwv8UmMDPstGUNY2GqmKRPqdZvxBQ7o2L4p2aV/muY7hl8qWHNixmEPR2XGNfIa1RzGKGRxh+EE3po/Iz57u33C7/hgqc5YjV/xJZxbBVX9rytaqiKtDZnK46tkzZSAXio2nX0nHxP6oJHmeCjyTHDL1gv9aBN4FPIXbufVxFN0uarkfz85oZQ5zGrt/uByUknH680oYQ+5FEiybBNxMDJjsaU59ty836ymCIQGgkrX80BDQJhxFyZJ6e3sr0+UfbvmFLLzFL2H4+voyd+5cxTw//pAsrtAFypUrl6C9lGRDxVJKBHG2trZJftRVq1bx7NkzhUeaGPuqJC+QyAs2P46iy4VQHsbTy50pYo2PY0qyyxK3uReRsdjFa5cpVw3MasaY7OZvUGtSvdQuwLPtDToc7Y3b7X0sHXaKHAMLcHTid0w/bUP7n8bzlela6l6tzbm+Pjw4sIb50x9imOsOuw88JLNNEAfNG7C2i44W87JyaF4D0gvN8Pllpq48jMa7El/nf8zo5iepvaQYRyovI9/OiZSJucTcbXsIjjXhdpQj7WrXonDgEnL94siOHxxZ8E1/Zl5MT+cffqB3Ix/SBR9heMsTVFvUiZIORoSGxGBu6M/Omau5FJOP5vWjGLIggF496+HzcBal5mVny5QqRJ3czvb9J3h+Jx0ZSpahVuPC2BsbEHNvJc1y9eBZr7ksHlUTW98tDD8QRJ0qdShvdYyulS7QdlkWVn8bD3i2qIP/hNHMvR6ImX0s19a7MMb3D2qkf5MX+TbwPLpqLDM07Znb2APt/fNsWbOC9Rv2Y9jyZ36yW0zjp1049FV6tm9ay98R3lQz3s+wYUsI9OnM3OndyHBgEO0Cu7GjmQ1rZ03i9413cLXXcsy0GgsGebCg1W2+Oduf/HHbiI0iPCoWI00MDzZNoNmJwuwe6cLcCqspuH4MZSwCuHBgE8tXrmGFtgyzJrTBdl1vprtNYmp5PRs3zGXrE1ty21tQuHIrSlmeYkCDMzTb2YA7fb8jqtc0ahocZfWB82TIWYB7f/3IqNUvqDluKtO+9uTw1P6cKjSeb0s7Je6HJRmzVOCZjKCpl/y3IvAu4ClG8T/fCGdsPDuVYqaG7Chjq7S+TM0hvNPyx0O4Ec9iqX56YxbmtcL6C+1NLCXnCRMmKGDsQ+VjERMJ8JRsU1yGU0rUW7du5dtvv03No0n02uLTGRoa+gbQFq5q165dla8lJLQSYD5z5kwlyytWS6amSSuHCeAUHqybm5sCXFNz3AjS8e2VMNbF6wz0XUYTRuW3SlWXBvks9+tlLQPi/dz7mBsyyduCCvH4nRK7NAc8hx7Dc1QjXGPD8Tu5jtnB+eid8RjN9udlQ58C3D2ygX3hBShn+ohboRkoX82LqOexZHO9y6hmB6g87WtyWugx1mnZvutvAu0L0bqElt87XKTeKsl4fs+50v2obnmTw+cfKBnPrfdNaPsaeNqzebgX2ghD/I/v4vQTe2p3bkVumzssbLkYq7F9qGWyl+/HPaFen+K82HuSx3hTu2YkI6bdoHbTapTLdIuJnY5S+scGmJw9xpUnlnhm9uN8sBNlyxTEPNYUD9uT9Kt7ANc2Fugz1qWl91N+3RPDTfoAACAASURBVHqLIiUrUCh8N/3jZTwbjc3M5S2nca7TiHSH13LMIj/VS3hj4v+U2DwFyRwThqFVOsxfORW8E3jWtWTX76s5hxPZDPezJ+PXDDZd8Abw3B/gRZvKmTEOf8DWyWsw7zKUmg9+VIDnzjbOHF+/mSP301GxXm5iA2NwS3+TwbWuxgOesWhvH2L+ris4Zi9Obu0u+p3Lz+qBTiyoNhenX/uSX3uGPXsvYZ/NibVnTenZvQa22wYwXt+dsZXsOHFkFUdfZTyt3ItSzOAoIw69zHju7xkfeJ7G0rM6hTIZE35zJ6OmmDBmTTWujJyMUZfxNEhB6pYKPFPzN6+6dpqIwLuAp29oDF3OhrI75J+UzHQvc9p7mGEc16w5FZ9g4sVQvr0f9XoHpa2NkF7SYmD/JY6oqCiFd3jq1KkPZvLilO3CV4wThYkh+ogRIxRg9iWMuMymmN7HDT8/P4W3WqtWrQS5qmIlNWbMGIWbKXOSOsQhYvfu3Qp/NLVFWNpoPeNvhjPhbsRrX1x5nlNFrCmYilnPW8E6ih4P4Xn0y2qCfMZs6mTMLzktyPAWFSh1gKce7c09/H5RQ5P8xmwc94Da05vg/Pg0u6afxbiwnu0LV3IuxpuWfbpTPXwxBfpuJa+LHVnLfs2AnvXJGnKOv6bOZP1xLblbdmdI24KE7J/LmEkbCclUje7ft8b52gamzD5Dttql4ZQpNcbXJ8vjXfw8dhYnwtyoJxxPDz8WX4qheskS5AjZRZtllgwqfZWfx6zAzz4/DTv2oFXF7FgZabk0fxQzTNowsakr55b+yk9zTmBZpD5dujejZCYt+2dMZtKGKFpP+Y781+czbqpwPGvSuWcbSjn6s23+LOZtu4RZjUHMbGXA/LEvqNQvIxe2Hyba2oJtG1Zz8VYIGXLWpN/wXlQwOc2cP8KpMcCTM/P+ZEOAJ+2b5OP2qrksOfoIx3I9GNI2PWdmbydztyFUzPxSQhT78CBD1kXRo305XE10XN63gPVGtRhc1o57hzfwx7RtPMWEXG360dFiK8MC6jG1ejqOHz7AqaeGmPpuY93uG5gXa8uYwY2wPzedH0MaMKl2FsIenGXFn9NZeSgQr0ad+LahFUu+f0DDuc3wjGOZ6YK4smcFk+es45ZJYXoM/ob6uc04MmskP+7WUql1EzJc3MiWs4+JztmQ77vXwv3FTgb1/IMnudrRoKoerV0pKkQc4c+ZK7lkkI/O336jcDz3TZqJrlF/ihteYt/Zy8RERXNw7TpO3bOhQt8h9Mp3iXGDQ+i4qAPeZimXXFGBZ1J/c6vz/3MRSAh4Sj/p3c+iqRKvn3RGjQEbC1tT0O5T2It8fBivBUaT4+g/XohZTAwY52VOqyxfbrldfCnF0Dy+vVBCkZLM39q1axWQOnr0aIUDJ6bqAqYEgH4JbTOlt3yPHj0QgVHcuHnzpqLYl2zn273bZc6DBw/Ys2cPxYoVe00xSOybJPGRLKvwO4cNG5YmOjzteRJF/6thnI2nbm+aTsNUHyscU4FDLc4Roy9rmfI4iohXTSKymhgoDhaNEqCxpA7wTOyJy7wY/HeMpvyFmpzrX+y9nZqSctekz9UTeXs7w9dq6NenMhk+7JiUhCX0hF7d/E+p3d0mkfZPsbx4cJYTp2LwqVEYpy+0UpSEQH1gajQPdk9jTlhNBtfxJGm1lKTtQgWeSYuXOjvBCMQQFhBAtIU9tmbJEAfFRhD4LBwzRztS4d+aBFXtUTF65t2OoOuN8NdP3MJOw6T8VjinxiYTiLt4e5Y48IKzcW2UgD5uZozPYa70jP8Sx+bNm3n48GGi+o9Lm0np/CMdjOIsgWrWrKlkDNOnF6Za2h6lSpVSqAE2NjavNyqgU/irAjzTpUv3rwcQ2ykBp5IldXRMGvlf6AkiShKgK2unhSF0lgnXw5n6KIqgVzxq+fH60c2Mzp7mr8ufn2Ov4mCx7n4kfW+G8/CVXZlkOxvYa/gzX8J2ZWkfeMYq2dFZT7zpVdr1vYb5KR7j2AgC/LSYpbfH4pP+ftIT5X+NnbcjyOmVAw+7L/eDd4qfwXsXiEH77BlRlo7YpXArZhV4pu5Jf9LV9eF+nN69iXV7r2HsXZHWzSrgYash5MFp1i1dw+FbEThlK07dxlXI7xLL9f1bWbXuMH6GDuStXJd6VQrgoL3JtmsBZPX0Ia+zBQYEcWbBX9xzcOL05r34vdqxxrMs7VrUpoCLNYYRN1g1Zg+OLQvyaNkiDsYpwDU5qd+yIAHrN3AgSDJzJmTwrE2rlp482L2GrSdf4FqmNk2quuL71zKeVu5CQ68Pt0z8pEGDBIGnVqdn3CUt4x79U8oe7WZKHy8LrBPF74wl+M4x1q7azNHbEWT0Lknt+hXI62rM7S0LmbH9EmE6G/LWaE3Lqll4fnoXqzYcJcSpIPUbV8PHNR2vKEfvfdxRZ0IY+eQfS5qOLiZMyGGBXQp3nvjUZxB3P1HwirelZDM/5E9548YNBIjFV2dPnDhR4S7GdTRKqX1+7H1FtV6/fn3FuzT+WLp0qSL4kazv2/xN4X8uXLhQaXMpDQ+S2pNeOLRiQSViprRksn8xUEe7i1pOvXJpkI9MOUwNGeJhRks3s8/C9xRe51H/KL67Hs6hkBjitOzSJGJRLguquCSc/0n7wPNj31T1ejUCnz4CKvD89DFNpTvG8OLaLhbuOI+xgwc2EUbkrluVfOb3WTl2Jnc8i5MjvTEhDyNwLpILu3u7We9rTYHsGTE1iObp7es8tSxLy9JaZh28R5HS9aiTwx4DHrGmXRcetBpFvuCL7D52nFuaPDStW4aiub1wtjYm4uw06s9yZPrYMmjPHWH/5iPceG5FgfrVKe0VwB+tt5B1RHW8jDVYpcuCfdRNDm69iHnBbBgYZKJCpVzE7h5Px0dN2NS7EJ/782pCpfbgaD19TocwL56dyowcFrTLYopJIroU6QOP8/vAtRhWLYG7pQHaR77c1LtQvXYxgmaPZrVleWp6waX9l3Bv0giDC5u5ZpALTzMTXIsWo5CnM6aJyAosuRFGq5sRr9+5Jo7G/JzDgizv6dCRSi9oopYVsU3Pnj0VcCTCofcN6fEuZWfp7uPj46NMXbFiBdbW1tSoUSNR66XWJMlaTps2jV9++eX1FqQUPmPGDMXiSGyW3hZYSWxWr16Nvb29IixKyhCzeOn2JFZKYkyfGt6d79qvZBoX3Ylg0K0Inr3iVUrdpJCFIT94mVMho2mKgk8BnSefR/PDjXB2BuleN4mQH/PRWUzpl93idYvMt59BBZ5JeQvVuWoEXkZABZ7/mTchlpCbu5k4dy+WBerzVQVv7OysCD/yM63XujNldAPcLQyJCotAF3yBqSP2k6VjSxoWzoyJQTSPL+1i1dKTZK1ckOO+/v8Cns/6L6OTeyDrNmzinHEZvm2Sm5f9MrSc//MbZmYeze91XTFMqHNR/JaZRPLw+AbmLTlOxnpfU7tAVhyszTD030q3Jvfpv6/rOztRpNRRJQQ8g6L0dD8ZwpKgf3z8VhewooGzSSL4Q9E8XD+A9ufq8NegCjiaGBDtf46Fvx7EvGxhbI8t4UbFwfQpZc6OSf05kf1rXG9s5rRxeXo0KYGrkzVmxonjkV54Fk2+E//wPOvbaxQRhIfNx7ROS6lIf/i+Ar6kVC4WSR/y4wwODlY4iwJQ4xTgUn4Xz0QBV2l5HDx4kPv379OyZcvX2xQrKFGci7ej2ES9PYSCIBlSAdmJ8TqNf71kScePH68A2rSYDQ7T6Rl7UcvPT6J4hT0VUU9Bc0MGuZtRI5Npivh7SnX/9LNoxlwPY0dIzBsip2Y2RvxRyBrH9zQWV4FnWv4pU/eWViOgAs+0ejLJ2Jc+NowHp7Yw9acZXMzamkkj6qNd1InpGcczraH7a35P7N0ddJjpR5ce9SjmYo0BesKeXmTTqiW8cCnM/efBSQCeT9nUoye+HefSu4BVwr3aC7ViekAQVnbFGbR8Cb0LGnJ5zzJ+Hr8b85od+b5rZTKZX+Ln/PPw2T+Jyo7J4IkmI15xlyQWeK4raEW9DIlpnhbGmcmtmJ1tClPrZH65TOxT9vywioee2bC8tIm7VQfTw/sOU4cuxnXQT1QwOMtfv05hV4QPvYd0o7ynQ6JK7dcDdXgfDX799AkBz7CwMCQ7mNJDMnVmZh+Xr5bM3L59+5TMnGQ+3zdkrmQMpVe59GmXIZnEefPm/csbM6WfPan3Tygze/fuXU6ePKkYjyfUP11EQdKjXYzIk8phvXPnjtIeU4D5x55RUp81sfNDovUMOBXMzMB/XCREg+KuMWCAmymt3M2wNv50qhRdrJ6tDyIZeiOcK1F64tmJkk9jwPZSNjh/oKGFCjwTe7rqPDUC/0RABZ7/mbdBj04bSlisAWaa52wePYITpfvT9N445mYcx6S6WdEYGigG3frnxxk38CB5+ramdl5nNOh4dnM/q+bvw7lKKc5fe0SeknWol9cJQ91t/mo1CEYvoHWm5wlkPJ+yuUdPbr4PeL6R8YwhQhtGhM4Qs/DzTOm3B7debWlQ8BmTC8ynwP5f3gCeAj4WL16coqck2aDZs2e/0as9oYxn4oFnFPdW9KTdnbas718CqXrHBF5h0fhdGJYsiN2piXSZdogot8oMHPI9XWp5YhQWiZF5JKfmTWGPZXm6NapA+ngdUt4VgMQATwE04o2ZkkOEK9K9ZciQIR+9zJkzZ5D2l9L95UM+lRs2bEAyn40aNcLc3BxpJyn8RQHbH/IC/eiNfsQNJk2apAiE8ubN+/ou8twCuOXrbwNL+bmVbKiA8p9//vmD/Ne3tyZxEl5pQp1xPuIxPvmlj7UxND0ewtHIWOJ1qFXWaWevUcre2W2MFLpLcuRzIlQXwBkYpWfK1TDGPv6Hwy1rCKwtaGrIwoJW5Ez34apB6gDPSO7tmsEv1zLQrVldcpifZ2Sp73Gcu4oe3qFsXbSW87oCdOxaCsd3PYLWl2U/7oFiZalT2xvL5AQzsacffI7fev2Nd//GVM6b/i1lvZ7IgEc8DDNS3nkrk0/3wSKx21Pnff4IqMDz88c8hVYM586+zey4EIhrQW9C9qzhXtl+dHU6yNCpT6nYvAxZrU2IjTbEztWGgN0LWf7Yndplc2FtGMaNYwe4EFOanu3cObVwM77GzhQonAWN3xGmLbTk+/ltyRb9MAHgGcaFad8wzWUUf9R7R6m95jYK/tGEXMZGmJqYEXjrJEcuGVK4tDWnFt4iZ7fGVEx/ip4tHjJwTxe8Pm/CM0FxUULAc21BK+onKuMJ+mcHGdd9Pek7NKKQkxHPrx3n0DMbqtcrQ/j8XzhXfjB9y0o2VMfzG0fZuupvNMVKYnl1P74uFWlTrRgOiVAWXn4eTe7jqV9qF/AnFj+iyv5Y4Yp05VmwYAFNmjTBw8PjvT8vksGTkrWAtbh1s2TJogC4OKV7Cv3AJfu2AiIlaynZWtlr3BBFv3xI+PrrrxUQHX/Ih6Ndu3ah0+mUzGVShmSGu3TpooD5hDKpSbnX55h7NySGYZe1rHuhIyT23ysOcjahbhZTslsaYaUxUEDo++jQAjbFpSJUp+d2WCzH/KOYcS+SC3E1/VdLWBpCEXMjJuS2oJC98XvvGber1AGeYk20k/4z71K/fUNKaFdQtdJEXMevY0YtPSvWbiMsTws6F7bC/8ETXkRosMvsiks6AwLu3cZPa4SFJoQDC05jUrQIpQo5YmLjSAZbM6X6pYsI5unDRzyPMMbJJSN2mnAeP3hCcLQpjm5ZyGARzfMH9/HXxoCxGVYmoNVGYGDlTDY3B2ID73PzcQiGekMsHTOS0fQO0/sefgU8HdE9f8ith0EYO2Qis6OGe3vmMv+KMVVrNaWMlx0xQY+5dS8AQ/tMZHGxxzwRnPrP8V6qa3y6CKjA89PFMpXvpEcXco8DKxexZPs1zAo0pHe3WnjZ6Ll7dC3zFm3izEMd6b0r0KpDQ0q667mweQVzF+3mkaETReq1pnWDUmSxMiD88QU2LP6LDUdvEp25At37daRcFgsIf8ax4ye5rclFw1JZXvl86Qk/N50GMxyY9WsTXE3Cub3/OL7PrchfpxBOkZeZ22c8658FgYEpmXI2p1tnL66uXMjaY0Fkr9uaLo18iNzyA52fNGNDr4JpQlyUEPD8K68lzV1MMUrUh/JYXlzfy4K5y9hzLRzXfJVp0aY2RbKZcG35Um7nbUTd3C/tcGIjAri4ewXzlh4kNEt52nVsRDF3+0SV2vc8iKDShbDX715DB40iLnJPBY6nZI0F/En28WNGSEiIYvsjGZBKlSq991aigpfytHAi40CceIG2bt2a7Nmzf8w2UuxaEQk1b96cRYsWvQbLwm2Vv8uzi6r/7SEdh8R6Sfid8bOkidmk0A9GjRql3P9LGY/DYvj1RjjLnkVz/5W1Ufy9C0hs7WBMbjsNnpZGuJgaYmdsQPxKvPA3JbPpH63npjaGi4HRrHiu4+nbqVTAUWOg2CZ1y2pGXjtjNIn6GU+tzkVA5G1WDVlOeL3a5L02hWEXjUkfWphOPZw5v+UyOb5qid3Zzfy1ZifXQ8zJ5NOE/j1c2d6nMyvDilKuuA9Wj54TbWNATHQ4meq0oXUJNwx1YfgeX8PU2du4G5mB6q3qk83/LBu27+dOhC3ZSzSnUyMzNg4bytYwZ0xj9Tg72RAaFECwUVFGTOuH2cZeNJ73jGIO5lgXrkXbWq4c/eUCOSXjmSOKHWMmMvfsA6x9qtKycUki9k5n1vEwCtbrTu8azpz6bTIzjvpimqsCrbt1oJq7VbKy21/Ku/7/uE8VeP4/nvqnfuaIm6z5cT9Zen1FYYdkdM2J9efwrCX4Ve5I/Wxpw05J+GbfnQ9lit8/VkW/ZDOjq4c5FonxOfrUMX7H/f68rKXH3cjX322dwZiJOSw+yE1Lie1du3aNP//8UxGxfAyPUEDYli1bEPsfaX/5PgW2eF6K9VLJkiXJly+f8ljTp09XwFla8ap8O9bCtxR1erdu3RR+qgzJGO/YsUMBogmB7evXryt0kMGDByuq9qQMKc2LWCupSvikrJESc6Vf+uqHUSx4FMmZ0BhCXxm6v72Wk5EBXiYGZLUwfCM7JgnN29oYbkXqefjKI/Tta00NIK+5IY2cTWiZyZTMlkaJynTG3UcynvJhIKXbtFpaWtK+fft42w/j2srJzNG64L7tOCZD2mE0+S+eFc9DzJNMtOySidXTjpK5Wg1q+4Qyq/Fk7MZ3x2D+DDTtJ9Ao0yOWDRvP9L+11PlhON9UyYWlxhBd6EN2rZjGKZcO9CvjRJT/Ccb/epVyXZtQ2e0BU5rPwGlIc3RbtuLYthcZDy9mT6Q3TRrn5eSgMTzqMYmyV0czMrQtixuaseav/UTY2eK36zkF+zemku1BmtXbTZWhpQi4cJzQwl3p4nCU5TctqVOzLjmjdtKk9hYqDq9ExJmd3Mzdh1+b5UxRM/OUeHfVe74/AirwVN+QTxCBGMICA9GZ22GTHAN5fSQvnoVj6pAuzRjIR8TomX4znL63/rEq+iaDMSNzWeLwHpXrJwhmkm7R6GAQa175H8qF37iaKj6ecX2Hk3Szj5wsvMrff/+dqlWrUrBgwWTfTUrRf//9t9KLfeDAge9tnymczrFjx1KuXDml3C5j+/btiEJcsoppcQiX8/z580rbyjiALvSCvXv3KuA5d+7cb2xb/DtFqS+cVwH1SbFCkgyqxEGcApycnNJiON67p8gYPRdf6NjiF802vyhOhMe+Vr1/7MNkMzaglpOxQp8p4qDBKhnCJQGecmYp7aIgtBH5oPLPiCXsymp6j5jPlcDKTF/flqe/92DkEWuqfz2AfmXDmfbbUdyq16BW/lDmNJ2EzbgeaBbNxaLrROo5P2TZ8N9ZcyOE7M3b802D4jiba4gOecDOZX9wJktXBpZ3JtrvGGN/uUx5AZ5ZHjK1xTTsB7eEbTtx7tCHjMeWcDDai9p183NxxGAutphMFd8xjNS2Y3EDM9b+tY/wdLb47fTHp38TKlvsoFbLYzQeWgWrSC2GGQtSVHOY5dctqFurPrlCN1C92T4aDK2OfVQQYXZFaFY1xysHlY89cfX6tBIBFXimlZNQ95FqEUhI1a6LhQ2PI2l0Xvt6X8XMDFlaxBp3q89MQn1HZCQjlG3fCwJe8eDsDWFENnN6ZjPHICXFAu/Yj3AJBTxJ6VsA48e0rbx9+7bSU1wslT5UMp86dapSZq9evbpiqi7qb9lH3759U+2det/CwuWUIQA9zgRezPDlecVUXkRa8Yf0sJcyu/xXeK9JGaKCF9rCTz/9lJTL0tzckKhYrofGsNs/mu1PotgTlgD5M5G7LmFuSLX0xpSwNya/rQYnM8MkZTnjL5M6HM9XOwi7xLRWnVhWaCzbhpbh/vqf6DvuKR0X/0R9j2jOb1jDss0HuBNmiqNXbfr0ysbx8dP/AZ4/bicokxWxIVd5kqUB/ZsUxjpWy7XDy5m2+G+eRmagUtOauD09w7YDx3kUaYVrvvp0aGbLyQVb3gk8K10YSO2p9yiZIxPp81SmZUMfni9dwMILJrQaUo/INUvYdM0PU5cC1G7TlLLpLjN9ymLO6MoyZFAJ7sxbwLoLDzByykO1Nq1pWMpNzXgm8t3+UqapwPNLOSl1nykWgYSApyx27oWOFidDuPJKhGBmACvyWlJTeJ6pAOzeDsC6OxE0uPIPv7OghSG/eVtQ2jkxlk8pE04pIy9btkzhWIq9UnKHZCwFoAkIk05E7xsCyqQ8LyVqKUn6+fkpPFPxykyLY+bMmUrpu3Tp0q/B+f79+xXzexEcvU1T0Gq1irF8xYoVXxvlJ/a5RFAkZvpplXaQ2OeIm6eN1vM0IpYr2hguPI/mfFAMR7Ux3E6Atxl3TTpDKGlhRPF0GvLaa8hpbYSLmSGWxskHnHH3TlXgSSQBt27z3MoVr/QWRAX58eBBFI5embExgejQ59y7c5/n4Roc3bPhZmfAi4dPMUyfBTuTKJ4/DAYrczQR/jyNtcPdxQ5jAz3RYYE8vHsfP62GDFlccTIN58Gd+wRGmeOczQMXqxiC/AIxdsqISegzgvVm2NlZEvbgHuGOmfHbMJB+N0oxtmYOHJxdyeJsje7ZA248iCBDdndswx9y/fZzYs3tyezuiqNZFE/u3uVxmBXZcrhgFvyQa75+6EztcPFwI6OtqcrxTOoPShqfrwLPNH5A6vZSPgLvAp5Pw2MZdknLLP9/eJ790hsz1scq1ZWWotJtdSyYVUH/uA9WtdMwJ48lmVMxIyulXQGCAgBr1aqV7MMT9bYANLFpGjRo0Huzp1K6lgypADPpby4K8Pz583Px4kWl/WRaG1L6FgGRCKLE8kmeVWySLly4kGCWVkC4ZG9/++2399IO3n5OsU/67rvvmDBhgtLN6b80pNtQVKyeqFiIiNXzJDyW4Mh/k0BNNSh8Z2sjA6SLrCjgP+WHxtQFnmnxRHWcXzGIMbrOLGvpTdqoDaXFOP1/70kFnv/f559mnl54fanlu/gu4Cngbu69SLpfDSP+P2nXS9vilcotKfc9iqTJpTCevcr0OBjC0Cxm9Mv5UqySWkP4iFLmFpuj/v37/8sWKCn7ki49UoIW+6D3CWqko4+IdRo2bKhkWQXICReybdu2H5V1TcpeEztXeLDyvglfT7KeMgQoS5lduJs1a9b8161EZCU+rNKHPilD7JceP36scDyT2tc9Kev8P89Vgef/8+mrz57cCKjAM7mRS8vXxUYREvCcZ8HhxGKMtb0jDramxEZqefH8BaEROowsbHBwSIeliSFRIf7c9wvBUGOGtb0DdlYm6EKe8zQghGhFDWqCnYsL9uZG6HUh3L/9iAhjK6w0sURERr0EZQYGmNg6YWMQyrPAl+VfA/N0ODtaQ2gATwO1GFqkw97GmPDnzxDV+MtJFjimN+LR2TuYFiiERyJM0z916N8FPGWdswHR9Lqo5aD2H05Zm3QaZhe1TlTP9k+9V7lfSJSermdCWBmgQ3KxUvXPb2HI/NyW5HdMhqvAJ97kvXv3FGFQ4cKFP0pk5Ovrq3TqKVGixHt5nqIIl6yodC8SYY4AT1G2Cz80Tun+iR8x2bcTEZGo8KV1ZVwv+qCgIMUcXrK08uftId8TQJ8U/06JwYABA5SmCHIOqfWhLtmB+kIuVIHnF3JQ6jbTVARU4JmmjuMTbEYfgf+FA6xYupJ1J28TE+1I4Xqd+KZDDp7uW8/KNQe4eDcEm+wFKFu7Ka2q5+TR8m6UGXcRHw8PitVvS+fmhXm6cARDlp1BZ2iCkVFWWk2cRIeCtoTdP8nCjaewzuLKk52r2XH0KIcfGJE/tyvedbtTPHgJP6y4i7u9GSYFmjCyU0EuzJ3D8pM3sMlelaYNc3Bv/h+sPP0IbawZ9lmr0298Gxw2/cIqnxH8VifLZy/PvA94BkXFMulmOL/cjyQe9mRlTgsaupklW5SQ3JOOjtWz4l4kg33DefDK39DcEPpkNGF0HkulO1VqDxHBLF26VAFLbdq0SXKXnbj9CyCT9pd58uRR+JvvA0+dO3dWMpxiqyTZc+nhLuX+D/FDP3esxNj+1KlTCu/S0fGlj6uAUbFK6tChAxkzZvzXluT9lGeLy5AmZs9ivyQdv8Q4Pg7gJuY6dU7SIqACz6TFS52tRkDJN+nlt7Q6/jMRiAk8z8zJ64ktUpvW1fJjrXvC+b/vEWP1iN3rb5H/6/ZU9LJCe3M3P407TLHv+5Pr9AgGhHdgZoEHbNx9Gc/6LbHaMpPjWerStmoBrE1egRl9BHcPbWPX6WCKtGpOPkcTYi7Pp/BkK7bObIxj8H02bljIqQxtGF0li9J+Lvb+Ftr1O0OzcZ0opnmCv5U3OR3DODFrHRcjXanWqRIuZhBxcRZ1f3Zk4byGOH9m7PQ+4Ckvxqln0fS9GsbBkH/4lDmMDVjoY0WRz5hhHHtlfgAAIABJREFUFKX9iefR9L0WxrH4ezE1ZLWPJbnsUz/bGfeDJB2MxDKobt26yQY+AlyltaTYALVo0eK9fM3ly5cr8yTLKSVrERZJF6CvvvoqTf1si02Uv7+/wke1sbFR9iYG7yIqmjx58r9ahEppXpTukvV8u5vR+x5s5cqViuBK4p9WOzilqYNJ5mZU4JnMwKmX/V9HQAWe/6njjyHwzHJG7IWvmtelkMurjg9RQRzfspRV13MysH85nBTG9wsOj+/Hqrzf0+nFBBqs1tDY2xoL1wLUa1oe7fLxTD0bhauLE9ZFW9CrphfmukBOr9rK8dvpqTegEhmNDf4FPNfM/YGpZy2plD03JapXo1R2HQdmLGK3fwQOBWrzVZ0iuJgHvwU8DSDsKCOLb6X64REUt0pk25BPdHYfAp7hOj3Tb0fw090I/F5RBGSH1W2NmJTbEm/bD/d0/titysfDa0E6xl4PZ01ANOHxPi7+6m7GN9ktEt1t5WP3kpjrRRAj4qACBQooWcekeE/Gv7/wRR89eqRkCN/H85R50t1HgJYIisRSSdpuCphLS0MywWIaX61aNUW9Lp/7T5w4oXiPDhs27F9bPXfunBJHsYxK7BAV/LRp05QWpqJmT27sE7ve//M8FXj+P5+++uzJjYAKPJMbuTR5XTSPDsxl2i1n2tatjqe96ctdRgVxcssyVl7xov+3FUmvAM8ADoztz8bCI2gfOJ4mG40pa6HFrGgHhrbPya2ZPzL/jiW5s2XCOk81mpVyxTTqGUeWbeHkE3eaDyiDkyH/Ap5rF05kwa3M1Mubg3wlSuDjaU3UiydcPX2IrfsvEFu6C0Or23HujYynAejO8Uv+2eTdN5mqL5GxMsT4WrJEKTnkH37xnRQ+3LvGQ20Mw66EKS384kCflLgbOxgz1NOcHOlSDnwKxrwTEsOkG2EseaYjIF4Xlpb2Gv7wscJOJLtpaAigWrhwoaJGF26ilL2TM6QlpqjkRXTj7u7+zltIaXnnzp1Kn3MBdiLI6dGjh3Ktqemrn4PkbOATXzNy5EjFEkm6CElsxPtU+LBCT0iIwzlnzhxFqZ+UNqTy7GI4L/QEV1fXT/wE6u3iRyB1gKee8PsnmLloDRdvPwfSU75HW7JfPYpBhRYUzpCYykcMYS9C0RmbYmlh9kmV/p/3DYklUqslItoAC1srjD9ztezzPut/ZzUVeP53zlIK22hvbmfCohv41GlArYKZMTGIJuixH36PT7F+1SW8W3eiWk5bQq9sZtSEC1Qb04dsx4bRP7gF49wus+5oKOVbN8B0yxxOvF1qjwni3JqtHL9hR80BVclk8u+M55ul9hhenF3FHze96NcwN76rhjPMvwlLu2fj4tvAM+QQQ0sfpPGxwRQUw8xX49KlS4hqOaWHtFhMiF8Xt65kHM8FRjPgUhj7QmOIK7pbGhpQM50RA7OZU8jB+JNzPmXdS0E6RlwNY0+QjhfxfLPLWxgyy8cKz8+QcU1O/EWRLmpz6dDzPtD4vntLqVnU8VJqL1OmzDt5nmK71LJlS6UfuYODg6Lm/uOPPxQbojguZXKe4VNeI+p1ycBKFlIoATJEBDRr1iwlO5lQt6eOHTsqbTI9PT0TtRWhJ4gfaJwYKSnl+UQtoE56IwKpAzxjCT63gm6rblMmTx487OzIlMeeixMmY9jjN5p4mX/4lPSBnF6wmycZc1K6Ui5s0lAb4A9vPt4MfRi39h3iwm0TirQsh0u8fzuSdB918meNgAo8P2u4U34xUZ3fPrGDRbPnsfroLaL1blTtPpQh7XPgf2gdc6evYP/lABwKVqFlpw40K5uV+2sGMCC8CyvrGLN1/npuW2bHM3QzP87fx/NIA4wMs9F53kL6Frfm4fFtbDvhR/5GbSjsbPqvjOeKyX3oNessjpbGmBRrx6Q+JbizfDoT153BPn8T+o3sT+Mcek6+xfHUHv+VCktys/3Xatil0U+tkmjc/ziS+hfDCImXdZR+z8UsjBjgbkaVjCaYfcJf4uvuRtD7VgRPImN5pSVSXiIPI+GYWlLSySRVuhQl5k0WUCUczSJFiiigUaNJelZYMqdSZvbw8FBK9u/y5RSgJcBTOvRkzZoV8bAUcY200cyRI0ditpvic4R+IIp2iYd80JERGRmpqM/Fb/PtjkXiiSqZUbFFSmzsBAgJ8JRuT8IjVdXsKXusqQk8+xw2pnfDGuTPYEFM1C1WffvTS+DpEc21XYsZM2kdoflb8cO3jcll/YSlQ/vxy3FLmg8aRCO3+ywcNpWTMdloPGQAzYtlwdTgMav6d2DKqVC0GnsK5nLmyeVLBGVtzIQxzbDeM4WfDj3C0L4OQ7rm5Mjy35i96gxhJrloO2IInYvHsGzwJI5GRuNSezA9i0WxeepEZqw7yXNdPrr8Po6O2W8ypvP3HDSqyqBJvSgUeoDZU2ax6VIwVrmKUtrqIWv33yV36wlM6VOQJ9tnMe7XvVhX68SgriUJXDaWnzZf4srtUAq3H8eIZnbs+XE86y6aUmVgX9pUKYCTlKLUkaYjoALPNH08yducXh+DLlqHLkbSYwYYGZtgrDGEWPl6NMqXDY0wNtZgZGiAPiaaaDSYGEGMLgY9BhgQQ7T8/0uvJDSmpkgr46in55iz6jAmuWvQurw7pvoYInVgYmwkSjVidNFE6V7lAw01yteJka/FYiB/N5GsoJ5YXayyjqHGEAP9U7b278vRBr8zqsxLpW9aHWJc/feTSMqe/aeV5ssIoZR5vnYwZnAOC7J+pM/n3eAYfr2qZVqA7g3AKWu5GxnwR24LqmR8eSZpeYgx+tWrV5VORskVuYhQSDoiSSn6ffeQbKKALbFQCg0NVXiTAkILFSqUJkIkGWBpJyoZT2nxKUMAsnQwksz+2yBRjPG3bNmigNLEDjHNF+qIgHS1zJ7YqCV/XmoCzxbdh7P79AOsW8/l0tSi7FWA52TqWl5ixtazOOT0wWbXBp5UbEeDiAW0OFGBP+vEcHD1ebw7NiZy3nruZilE7abFlbah+ti7LOs5kIDWP1Hm+U42HddSpk11ns9ZxNOqDShh70xWDx17pk7koU9z9HeOovWoSwurg/TZb8e4FrmJMHIlc/hB5n53Cc8WmXl6LgyfKpbM2BdFp7ZliJo9koPlx9DccC8Lt1hTq0YYx0+9oHD9ijydNonTRbsyqLohCztMxar315ge3YN5mSo8230Fu1J5Md8/g0P5+zC0koY13/9EZNsxFLu5n8OXzajUvz7ZrDVql6Pkv86f7UoVeH62UP9HFtJH8uLpc8KNrHB0tPk0nJqYIO5cC8Ame1bsP2G2MCUjLuDz2yvhnIiMJc6SNP56YzKZUC+LGW6WRkrHFLE5EqejhJK5kjzVverCcjVIx+YHkUzxi36Dyyn3ltAUNDNkpJc5lZxNUs1HNClxFaGLdOkRAZdkLZMzHjx4wJ9//kmfPn1Inz79O28hfE4BnNLPXMraO3bsICIiQin1p4UhnYnETknK7HG0Dvma0BGE+/n2ECspMcSXrG1ihvBFRVAlAFful5a4rYnZ/5c4R7LYSbG5Su4zSjZcXCJejpel9n9nPH/EoPuvVIrazS/T5nMlxAGbF/cxbTSEToET+HqHI6VdDAg3tKdmj244b97JXbci1G5SBHsTAwV4ruw9Cn3PSZTw38WuM0EUalYH7aJJnMzdhGqGV1m1Yz8Xrj8hf9tepAu+hD5nMzqnP0XrWUEM7F6AgJ2b2HrgFPdvedOguzcB54LIWcGav44Z0LmNF6ebfcPGHAXJEhuGLrwAdb/KwPMH0RRrWp3A2RM5Xbgr31Q0ZU23/twtXwv/3+dwJ5cX+psainVujMfl9dypOpg+pa3ZO6UPxwt8Tx3/Exy5ZEqlAfVwt0jjn8ST+wL8x65Tged/7EDVx/k8EZBE8NUXOsZcDWNrcAwv4pXe43YgLlRVLY0o76ghm42G9OZGSlbZwchAsZryj9Ejlz2WXtMhMRx8Hq3wRwPj8Tjj7iVc0qq2RgzyMKewk/EXJQYQkZGIi5IikIl/imILJNeOHTv2vYbw4o8p3Y6E1ynXiNL92rVr9OzZ8/O8FB9YRcRPwkUVoVSc2EpskkRYJGA5/hAQKd6do0aNIlu2bInav2RPRaiUKVMmypUrl6hr1ElfYgQSAJ7R91j/3UhulelJA88w9hw6RZRDXgpnNibC3B2vR7PodzIPPapmQWNkgqOzI89XreVIpANFG1WjaFZ7NNx7N/B0zYH/ryewHViLdGdX8synNbZBF+MBzwC6lrxH//UWDKljx+U5jyk8wJsdE0ey7LYLLft9x+Cm2bjw0w8cytOUmu4WGBpCZMANrvgmADy7f4tf/c7YndhPVKGq5LYywMTNlodz/uRapfjAczgNQ46zdZ8f3u0aUtrLGSv5JauONB0BFXim6eNRN5eWIyDg85E2hnl3I1jhH41veCxhiXDFLStZUPTsjO9I/44HFYCa29yQyk7G9MpiSlbrpPMkUzuG0kf9hx9+ULKWye2dLpZCUp4WG6J38RafPn1K9+7dlQyicEOl1C72RdJuUhTkqT3EJF4AsRjFx8VB/DvLly//LzqAPIsIqpKiypdyvRjnt2/f/r2Z4dSOg7r+x0ZAT9idv5l7VUPt4gXIms4UfWwE17bN5M+tzyjVvj2Fw48zb8lmrkRmo1m3jjTKGc226ZOZeyyArCUa0alNJZweH2LGnPU8ydeC0c1LYmsawOE5y6Hm13gHn+fcrTCylS5MxL4N+GbKg93ZDfy5zY+sPh4UrVoV09B76DOXooqtL7/t1FKnhAn7Zs5mZ4gTBTPlJU/+CE7su0q6nPnJYOZIvvLF8Ii9yKwfp3E4yJYi9b6illc0j57G4FWyANpd6/D1rErNPCYcnbmIyCqtyHh7E/P+2oWffRFatK+Fw4V9PMrXkNo5zLm4ZS43PFpSxfoWK+cv4aRlCXq2qU1Op0SIqz72CNTrPyoCKvD8qPCpF6sRgLBovWLsvt4vir0BOi5FJFx+T2qsCpgZUtheQ4v0JpRMb4ypURpVXX3gwURkJHZVwvNMLt9S7IGkfaZkM9/lSynrSOeiPXv2KFzQ48ePs2bNGqXMH2fWntQz+FTzJasp1kiyj/i2XeJPKhlhMb+PP+R5havZtWvXRAmLBNAK0D59+rTCCU0LQPtTxU69z5cXgdhwP45sXsaGk6G4ZtJz9XQYpbp1pXFh1zTPS//yov3l7VgFnl/emak7TqMReBEZy9kXOg4E6jj/QsfRYB0P/2l2lKhdZzIyoKCVET72Giqm0+BjpyFdGvPoTNSDvDXp6NGjSuZRMpfJGWIOL6r1DRs2KMbr7xpivSRtIkXVLR6gu3fvVsznhSuZmkPaf27evPmNMrj0mBevTYnN20BRwKi0uhSxVGIM4KWEL9eILZP8UYcagVSNQEwkz+5e5uylu4Tr9USZulCoaD7c7MxV8U+qHkzaWFwFnmnjHNRd/IcioI3W8zQ8Rim9XwyO4XFYDA/DY5W/X4qMJfRVOV7yl8XNDMkifywMcbUywsvSCA9zQzJbGmHxhQitEnN0IvKR1o/iWZkctbXYJQnnUbr7CKh81/jrr7/IkCGDIsgRL09R1Ys/5ucQgLwvDtKPXTK2OXPmJHfu3MpUERZJFvTt7kqSuZVnHTJkiNKnPjFDnAMk0xlnOJ+Ya9Q5agTUCKgRSI0IqMAzNaKurvl/EQHBlxE6PREx8gfCYvWK/6fu1dML8ExnaIC5EVgYGSj+n6aGBmnWl/NjD01AoQDI5PZPl+tFqf22ECf+vqRHvFgW9erVC8kySsZTWm0KjzI1h6+vr1L6FyqAm5ubshUpjYsdj2Ry4w8BzNOnT6dbt27/8vZM6BmEzyoKfulYJA4Cqndnap60urYaATUCH4qACjw/FCH1+2oE1Ah8kggIEJQysHAXra2tk3xPyRDOmDFD6Uj0rnHz5k2GDx/OkiVLkK5HovI2NjZWjNhTc4gVjvwRRXtcz3kRXMnfpZ99/CGld/EtrVWrVqLiJGBesp0C6CWjqg41AmoE1Aik5QiowDMtn466NzUC/7EISCcjyfoVL148yU8m5XrpWy7eie9rBSnCIun6I5m/+fPnKyAuIZ/MJG/gIy5Yvnw5f//9NxMmTHjNURWT95UrV2JnZ/fGnYULK36lQhdIjBdnfDX/R2xRvVSNgBoBNQKfJQIq8PwsYVYXUSOgRkAicOTIEUUgNGbMmESptd+OmqjaJbP3dpYw/jzx7RSzefG/FDsiERmJhdH7REkpeTriySltLIWHKb6cMgQ8S+tMydDGH9JCU/YvdAIBpokpmwu4trCwoGnTpin5GOq91QioEVAj8EkioALPTxJG9SZqBNQIJCYCwmkUMY2ARy8vr8Rc8sacdevWKbxIAZLvGr///jtFixZVsqrSdlIAn/h/xpW4k7zoR14gJX8ROQmIFIW9DNmTPMvgwYPfuLvwO+XrAjoTEx8Bqg0bNmTatGmv23B+5HbVy9UIqBFQI5CiEVCBZ4qGV725GgE1AvEjIOXyTZs2KfxL8fVMjFVQ/OulbN6vXz+lRP0ur0oR2kgXn+bNmyvtIwV8lihRIllq+k9xesJtFW9RUdsLzUCGZH1FvS6gMf4QYZQIkcRmydHR8YPLnz17FjGhX7Ro0QfnqhPUCKgRUCOQFiKgAs+0cArqHtQI/J9EQBTYIrLZsmWL4reZ1CykgDUR5AjQEiCX0JB+6CJC+u233xRLJWmjKbZEcTZGnzvUwsHctWuXUlqPs4L66aefFKX921xXsUMSXmfjxo0TRQ0YN26cYsovGV11qBFQI6BG4EuIgAo8v4RTUveoRuA/FAF/f38l4+fp6ZmsnuK//vqrAuJKly6dYFQk2yklbRHzhIaGIv3QBfBJ1jM1hmRp5XmFt5kxY0ZlC6JYlxaicdZK8rXw8HCkraaHh4cCrj/E7xQDerGNEmpBandmSo24qmuqEVAj8GVGQAWeX+a5qbtWI/DFRkCyliL6uXfvHp06dUpy/3bJHopnpYhwEhrSPlJESGKrJBlVKUVLn3fpfZ4a49SpUwrIFBsoUeMLR/X7779n/PjxbwDGhw8fsnPnTsXwPl++fB/cqhjSy73Fu1MdagTUCKgR+FIioALPL+WkUmWf0Tw/tYKhA8ez+1EsGUu0YvCgLlTJEMCuJdP5eeEO7mndqNtrIEM7lMbM/zQrpy8lpnJfviqdGZPYB2zqtwaDTpXRLOhFjzV3AFOyFK5B0yqZOLliIft8QzDL04DhowbSJH96tZ1aqpzz51/00qVLSicfEdGI+jwpQ3ibnTt3VkzTxaPz7SHAVjokSYbTx8dHMWOXjKCovjUaTVKW+ui54rEpSn4RDImVkmQxxY9Unr1du3Zv2EJJn3XhbEq2Ni4z+r4NCPCWDkeFCxf+6H2qN1AjoEZAjcDnioAKPD9XpL+4dfRE3FxDx75naDSpHzUzGXDz0lGuB9tjfvEgJyI9aNa+GlmNn7B90iDmZ/qeaTWD+f3rHmy1bMEvv/WifOZnLG+9AIOB9dBMGcbjnovonNcSA4MIfHesZN9DS8rWr4njk+2M/vYwFab9QMOs5l9cpNQNJz0CWq1W6d0u/cgbNWqUpBtIX/KJEycq2dKsWbP+61qxL1q7di22traKF6ZkEUXUJIIdsR36nENAcJwhvIipZAi/VXxGGzRo8Ea2V+IhoFo8Rz/k33n37l0FyIotVVJ5sp/z+dW11AioEVAj8HYEVOCpvhPviEAQx377nmWZOjOpcd5XmchYQm8dZPq2M7iUaEmzAukxAvSPNtCp2jlarq7MvekzuGiSE0enPDRt78Xx7ksxVIDnUK63/p2vcttgbmOK//417H9sTfmG9fFKp8N3cR86BnVnZ/d8fN6clPoCpFYEBBBKuV16uDs4OCR6G8KFXL16tZIVFDD59hABk6jDJdMoHEj5f+FZVqhQIUnrJHpD75kogFdaY0qJvWrVqspMET5JKV0sn+KU+fJMovaXjKgIiz40hDMqAFx4o+8z0//QfdTvqxFQI6BG4HNHQAWenzviX8p6sXdZ2X4a4T378FUh51e7jiHw2m6W7r+KR4V2VPOyeQlIw48xttgK8v3ViODVm7CqVgO/Y8fRe2UjZt5pHL5riPGUtgw4bUrGTO5U6DKYpiZnOfYaeGqIOv07BWZ7cODP2sSHIGL+7efnl+JRE6FLYuxrUnwj/0cLCKdRbJFE3Z0/f/4PimniQiNZxL179yKl6W+//TbB66RkLTxKAWhiTyRzy5Ytm6gS9qc8ArGNkjK7tLIU03vZu5THhYMqavQ4AZG842K5lCNHDoUe8L4RFRXF6NGjFQGSqOKTakn1KZ9PvZcaATUCagSSGgEVeCY1Yv8v8/VP2Dn0D86WbkH3armw1ECMLpLg++dYuekQsZ7VaVk5J9aG4Tz+eyYDfrVlwC+5uLxgMxnaDyD30x38tWM/p1bFUGt2F6ymDsev71K65rMEwrixdTn7FOBZDw/TQM4vmcTwqOas7OaDWbwYizG2mG+n5BB7HwEprVq1Ssll1Hu/FQEpiYutkKi4xc/yQ+XluMsloymiGskcisJdWmS+PQTUilG9nKuYrEuGtGLFinh7e3/Wc5CspKjOxfA+U6ZMyoeomTNnKh6m8WkCYigvGeBmzZop7TLfN65fv67MlUyx3FMdagTUCKgR+JIioALPL+m0Puteo3l2diNz99zHVBdJlJEGM2dPihTKj829k+w97UuosRGGsUYYRAZhXrEDzbM8ZOusTWTo8D1VnEM4tXoKg76/R/OlvbGf9g2L7WtS3NmcdJk9cIm5xf6/L2Pokg0Ha1N0zzQU69qRipk/P8dz6NChisejCjw/6wumLHbu3Dkle9myZcsPAq74u3v06JGSzRQwGeeNGf/7Yqm0atUq5fvCI/3xxx+pU6eOUt7+nEOAppT7hb8p/FIBmGLzJHuJA5giQJKvyZ/+/fsnKJiK27PMFRAtIinx7vzcnNXPGTt1rbQXAb1eR3iwFgNLG8w1Sr0rlYaOsBdBxJjbYW1qmEp7SNll9VFaAsPAxsYCjWFqxvrTP6cKPD99TP87d9SH8+TKKQ4cOMPTGA1WmXNTsmQRPK3DuX3hFIfP+xIUnQ7voiUp7eOKJsyP25duY5GrCK7WhuiC73Fk5z0cS+fA5MI2tlx5AWiwdfEkt4c1jy6f505AJMb22ShcvCj5sznyb41yyodTBZ4pH+N3rSA+myKSkeydlKI/5F0Zdx+5TrJ+ArwSMk+X74tlk/BAxe9TSvLCsRQg+jlL0yIWkrJ4XGchAdnivync1LhMrfBA5Vlkzx+yfJIM6rx58xTLpTJlynzWZ0m9t0Rd+c0I6Il4eJp5yzZy5W4AJplK8VXHBuRzMPnoQOnCX/Ai0hSHdOYJOoxEB11m67TLZGqYA939ZzgXKYObjTD9P++I1V5lw5RTuHduSj7rMG6d3MvabUe4F2iKZ8latGhUBCdNLM8uHmL7vihKtquEu3UUdw9t4UCIGzUq+OBopiE69B6Hduziafr8OGrCscmchxzRl1m1dBPnAxwp06IFdQpl5M3IxqB9cIYNKzZy9E4gxpmLUK9pPUq7mfPi7ll2rN3GiduBmHsUo1HzOvg4mxPx4gYHNx7AsGRTKnoYcH3balbtOcPTSL0SONN0lenYuzhhR9azbt9dbPNXpG6pdJzY9JA8zSqRN8PnFUWm9GmqwDOlI6zeP81HQAWeqXtEkrkUlbfYHSVkj5TQ7qRML8bwFy9e5LvvvvtX+0wprwvIk3aVUr4WsCZm7QLWErvGp4iKZHQFVA4YMEC5nVg7Zc6cWQHLcfsQMClcV+F2ijH++4Y877FjxxTgmpCi/1PsWb1HWo9ALMHnVtB12XWK5fAk3ZPjbEzfkSVf53kLICXyOfQvOLd4BTeLNKOUdjt/XvLm2zb5+TeBRc+Ls3PpN92crh3TcXnfDXK2bovT5f1cssxFxYLZsDT+HNlHPSEnf6f9iqz8NroKsef3sGnHBfRZvchgGsVjXw3lejckl1EwuyZ/Q9/lGvrN/IWvC5lwavoQei8Jp/WPo+lWKj1X1/1I7wk7yfrVN3iavMDZpxzuuzdw2CQDnhk1BBgVpFXD3FjESzjqnp1hzp+70GZ0wSO9BdpgP8JdqtI8VxCbNm7nTrQLXhnNiXj6GOOSLWmaLx0PD02lQ6eFuPSayi9d8qO7eYkL10+ybvgOLLo1o0zWXHi7BbH/j81EFMuHjYkTPgVduLt0Ib7lutK7rFsiD/PLmKYCzy/jnNRdpmAEVOCZgsFNxK2lk5GoswV8OTk5JeKKl1NOnDih/JGe7G9bCklJWtTkYl00ZcoUxfNTwOjntlTauHEjspd69eop6w8cOFDZQ926dV9nd6WtpxjMiy/n+/idch/hhwqYlvK9qmZP9KuSYhPlLEQcl9JDfi7kHX45XgLPPoeN6d2wOt73ZlJonidbh2Vg7ZgJbArwomO/blSyOsfwqcu5dVxLyZ++o+CuH/jjjJZgvTX5crsSdP0SzzLWZMT3NQma/AOXa7TFaPEEZj3ypm+vNpR0vMW8X2ez/14WOv88kvYl03N9aT9+oSsj8zxg987r5GzdEqMNMzjqXI02FTNw9PdRjF53Dffq/Rnc1o3jsyaz+Eo6WvbvTYtcz/it9QT+NnxKUHQBOowdQBXzi8z8eSqbrznQasRQOpW35MDPQxm5LYJa/YbTo5wZ++dOYtqqyzg27MO4rrXwsNNxenJnlueYwNiSOjatXct5o+L0aFoEB00soQFhaOxtMAw4wfSuEzid0QvX7LXo0y0Pt2dPZNWtEB7cz06v7zKzavAuIvLpiMxS7iXwLFCBbPtnMS8gN9261MPTyhJrWzP+gdMR+G76k1l33OnQvDqejmbERIQQHKHD7/AOtv4dSfneTcnvZIpOG0SYkTW2JiHmtIVBAAAgAElEQVTs/7M3P522p5hjNuoM7ELh9CYQc4N5NedgM304jdzNeHHnEAsnLiKyaldalMmBk5WG4L//oN21kmzoWkJxkPmvDBV4/ldOUn2OZEdABZ7JDt0nuVDEQtLFp1SpUkpGMrHj/v37Ci9SSvQJiYbOnDmjAE8BaSLIEe9LKbcnJEZK7JpJnScZTlGqCzgJDAxkzZo1SlYzrjORPLtkMQVQigjpfVQD4a0K+JCM6bvahSZ1f+r8j4uAdKESm66UFkAKPSRdunT/Bp71ihG7cQz9wr/mZ889zHhUjK8zPuLyY1PyeYbw4yFD+jWvgIdDNAeH9ONe84lUiTjE5v1PKNSqDuGrVuNfqhz2G+Zwt90f1H42m0HHCzCjrzdnZq7iuNaFOi2K4pTeBRebJyxtOwzdkN+pFn2Uba+Ap+G6aRxzqUpt87203JWXxf0LY+T3gGtXbnL9hgk+hZ6z+kFGupY25LdGB6m5pQ8e17ayeH4gXiWNuXXLguodypHFOT1mV2bTcIc3s7+yZv+0rVhULIjf4ZM4VGlFCc9MZP4fe+cBnuPZxfHfm503ey9CbCG2FLGpovbeapZW0ZZWPzWK0tqtVVVKqVFa1Ki9956xYmRHluz5ju86LyFSI8hAc66r1/V98jz3fT/nfp7n/T/nnP//OFhhYhTO+v6DiRi2gu62V/lz8zaoPoieVewzlQdoCd8/nf6z9OnT25LL++N498se6G1cwDHnetSI3UT7ob58tPo7KkT/yYb4sg+AZzu6FIth+y8/8u38CDr99gPDfFwegT7tXXZP+JXblZvSqVlFLA3vh0K1yXfZvWE9hxKqMLy/N9aZIqTq2CNM7/wjJh91R33hAEb1hzOothsGjwFPJVpVAndO/s2cqRuIKtmKkSPbUzryLxouMGbdjx1werVb9bU6uwB4vlbbUbCY/PBAAfDMD68/PqcoC4iCgUT+XqTOU6SKnJycdELxWc3Pz4/du3froosiYyQR1Z49e75QVPVVPSNtO0XovnDhwjrwK2x8AY3y/3WxK40GaQEqoFRKAp5l0iZUxOibNm2a57JQr+qHt/V8AZ5y74lcV97Z/Yhn14/Hs++cAp++w/nu6zaE/NSLCScdKKtMRF2kJl1rmrM8pBATuzahpG0kawd9QcqwBTRKOsD2/f6U794Z7bq5HC9aE+ctvxHQbyHt4xYz4mgVfvmqBumXd/LD2G9YeasQg6ZPZVi5a3zeypf+B4bhfH13FuBZnypBv/KTwziWdSwKCcFsWjqLGevvUMwlnTP6dfhhWDHW9Pdn4IlhFLm1l1XjzlJmRGVO/TCBX84q6frNWJqHz6XvXxpqFTYiITaVWoO+oMzVpYydewSbFsOZOao9Zezvsb7fYKKG/05X26ts3LoDveof0rmiHcLB0Wq0oIhiy/86Mc16NAsbx/Db6v04t+hPVd/1nC3Ugl6N7Dm6ORLvFu6c3DCHdXEZwLMVLYtaojQ3QXVzDYPb+/Hx8bG8Y/4g5inA85vlBFZrQrv3vB4ATy2axHD2bNnI4aQqDO9VFSvdQrRo0BC5azxtR5syZUVzrqxczQVlY74e3ggXfb9MEU9TVGlJJCSCqfYOqydvIc37PdqVu0Sbn4xYO6cjGaKGeXef5d5MBcAz93xbMPIb4oEC4Pl6bJR08hGiUcmSJbO9IAGq0pv9o48++lftpqTwDx48qBtPmO3Ss33IkCG6/51XJmQmqWGVKOuRI0cICgrSARUbGxvdEmTtcg0SNXtWf3YBzsJmF33SSZMm/aumNa+up2Cexz2Qn8Dzfqq9GRWdlGjVSZzbMJUld2vQp44TapRYhB9g/FWnFwKenZKWM2KjFaM+8sFclUhCXCwBh/5khXEzphbaRY/Lbdg5qhqJl/ewcf0xrJu2xfbIWnyLNud95QH67SjMlJ5emKUmEnj7OpeuG1Lz/bLoJxtS3OUO49tdY0AG8Pz6BMXHtMIxJY7QM1tZnV6F4e6+TDxbmv+1L4ORJpk0rRXmqljiIn1ZvTaWZp91pZGnKednDWSt53Qm1dHj8JYNHAiwol79ctiZ6JOeAI6FbjGm3mAOGVtjqNCQqnLl3X4DaGxwmZASren1XhUsjRSokyPYvf4R8HQqXoaUfVcwr1YRL7sAfhsdRvf1H1IsJQF9GwfMDdMJPbKKuYdSqFGzKsVsTdHqqdEa2mMZcZLN2/1wql+P0g5KDNJT0DhYcOWb3ny2L+b+fGmGFK7bk6/HfEidQqEszUi1FzEg8PQmlv4VR522Rbn19xXMatTGW7mTj6/VYtPgglR7wbunwANvlQcKgOfrsZ0SvZSooDDQs2tCtLl9+7YOzGXtfiTscanzlBSl/F2A7eTJk3Vi7nlh0hZUUuxShyom8k4iKJ+525CQqvr27csvv/yia/H5NBOAIwBWpKOkJKHA/u0BCXSlqrXoAl6AiYFCFwHLTcsf4Kkl6fYBFvoa0LpWNYrZGEuyl8TQs6yaN4+/roJ3yx50qZDChmAbetWrgqtFHAfnLCa9zRAqpl7izMVwitSvi/bwJq45lsHm5G4i3hvKe2YXWDp5Mdctq+JTOp1D/+zGz8CLDz7tgPWa7znYbBYT6juQfu8221csZmuUPT6uplhWaEij8iYcXzaHOdtu4VSjD0O7uXNh9a/8eTCSos178ElrGzZNDabp7DY4hp1n/9JLGFTUsGf1Bi5pStJx8EA6VzHiyC8zmLnzDo6VW9O7VXH8Nv7GpjOpeLbqxcfd6lHI0pD4k7Ppu64Ecya+j21SAEc3reb3rccJjjWndOMu9HsnhB8Ol+Dbz+vjqJdC4IldHLydgGVaMtrSdWhUtQRKAwWa1FjOHf2bQ0mFcTVIxKa4N15xh/lx9irOxbvR8rPhtHHzZ9vyY5QYMAwfFyPQJHD76GZ+XbSO0+FJGBWrQ+/BH9KqpD63Tmxj6YpNnAuIx7ZkA/r2rcTlmaepOPUTajsZkBRynrX7r+NQoSFNyqazZ8x2lJ90o7azEWlxgexf+TNLttzBpUEHBnT24s7SRVytPYhP6/27NXBu3te5PXZBxDO3PfzWjp/K3QuH2X3mFvGpagyUFajnY8bVnUcJlmvWd6JCtZIoAqIwrliRSkWsUGhVxAZd44pfMu7elXE1U5AUfIEtV/WpV9sTR+P8KZ8uAJ6vx00q7O4+ffqwaNGibHeRkjpP6fhTs2bNf+l5SoefNWvW6GSKBg8ezLhx43SyTcIez246/1U84+vry++//863336ri2zKdVlaWurE4zNM0udfffWVrrvR0yyjDlTOF0H85wnMv8qa35RztVqITdMQmqwhPFVDSLqWe2otMala1BotCgXYmOih1FPgaqDAzUQPRxM9bI31MMhB4nX+AM982CV1EP9M3Iz1J/2paZf/TY01iVdYP+sUxT/qSiXbXFyPVkV04GUuXVNQvr4Xtg9qOvNiB7SxvqxecgPPbo2p6CSNV94eKwCeb89e5vGV3OPIzK+Z52dKGTdbTMyr4VPWn8X/24d923JYGbjxjrc1+7+ez5maHzB3QmfcNP5smv4ty8+7MHzO19RzTeLUotF0/UnFN79/TzfP++nHvLbcAp6i0JaQpiU6VU1EipZ7aRrU92XbHppEZGyMFNgZ6eFgqo+ZYe5HafLavy8ynxBsPDw8dALr2THRwJw2bZqudWTjxo3/BSiFVS4tMwcNGsT69etxdnamXr16eaJ/KXJO0iNewLQAFCE6SZemzBFLkYSSqGdmMJr1uiXNLnWgUh8qIDUvdUizswd5eUx8mpZL99I5EafGN1lNYIKGkBQN/ukaYjT/XomxAtwNFHiY6uGq1MfTTA9vSwM8rQxwMH11BPqfAZ6aFO5FpWHuYJkvWsv/3lkVifdiUSutscyngEVu3/fatASikxRYFQjI57arC8Z/czwgwPN7TpXvxYeNymKspyboyDoWLTai3y/tcJd3eswppnT7iVtFDDCpO5B+truZvuYGNspCdBj1JT4mF5k9YQWXgu6Q1mIsS/tWeTkduld0Wk4DzySVlrOR6ZyPU7EnXk18upa4dC2JKu0TgaeZgQILAwVWRnpUM9Ojno0BXraGmOfh1/UrujDHTpfOPrIfK1euxMQkc/PUp08hjHCJAjZr1uxfbTcFrEnkUf4mmpoC8gTU6uvnfnRdajeF0S51nhKZlXpTYeBnTvUL+ahDhw7PrO+UlL1co9SBPq+Pe45txGs2UEyqhiPh6ayMTOd6vBq/ZDX3ngA0n7dsSwUUM9WjsFKfDxwMqedkhN0rAND/DPB8nmML/l7ggRfwQEHE8wWcVXBoZg8I8BzByHW+6BkUo9PUmbRN/ZOhXeYRXLIold7rwbBO7mz86iTlPyvBlSXz2ZRai/7dvVCfvEjxPsMpeed3xu5Q087rHt8tt2bB2o8oJyGKPLacAp7RKRp2h6axODyNO0ka7qVrCc8a4nzOtdnoK3AyUmBjrMdQJ0PeL2SChVHe+ySPt+DhdMnJybo6zPbt22cbZJ04cUJX5ylSSRmknYwBJdopskrSKlMAnHQzEr3MvBCRF2F7iWQK0Lx8+bKOGCRrzNAqlVIAAaYCjJ8FsgW0Tpw4USe3lF0wnl/7l9Pzpqm1nIlKZ25gKkdj1fg/IWvwsnMWMVJQzlyfj1yNaeRqhIn+iz9nBcDzZb1fcN5/2QMFwPO/vPuvdO0CPCezx6kpnWuWwd7ZnsSz65j7YwKtvmtOMQsrbBTXmPnhcWpM70Lle7tZd+8dWhQOYOeaA7h370HaqnnsNPHh4w42LHx/JjZLljGyeoZW3f3FCdHkjz/+eKWVPu9kqS2cN2/eS/dqlwjnvtA0ZgakciZJTaxKZDRe3QSE2hsrmFbEhGbuxhjlNlPi1Zf8yiNIRyIhBIm2ZXZJRiLALhFSIe24u7s/tobIyEjdeALwJCoq+ywtLI2MXr294PMuVkTtBTSamZnp9DsFIAuAzAC9Et2VqKgAymeZkIpEbql3797Pm/Kt+rtEOVf5pzA/KI3raRrSspSpZL5YN33wMdPHJlP/8DQNnE9Sc+YZJwrWtNZX0N7BkLElTHEzf7FIeAHwfKtuuYKLySMPFADPPHL02zdNNlPt/Y9RY3pP6he1QoGa6JuH2bLqAE4Na7B7+lf8uOE0qcLJ1GrxGL2XC5PqP9aqTf49t00inuXLl38p4BmSqGbslSSWRKSTWyuVdm3dbA0Y52lGoRf8Ycxt3+XG+AEBATqA+Nlnn+k0OrNj7dq14/PPP6dWrVqP1XlKlHPhwoWUKFFCp+cpAFQ0F6XHe26a1J6KhJLUZ0pkU+pL7969qxOzzzAhPkkEU7oaPcu6d++uI0YJo/2/YpEpGr6+lMjPT3muJAnQ1EyfvoWMqGRviKuZwRNJQ8JwD09Scz4qna1haayKURGpfrIX37fUZ0pZJeVsDLPNhi8Ani9yR2pRRd/mUrQVXiXs3pBOPFrSEsIJDlXhUNwV8//Ax/+L7OjLHlsAPF/Wc//582I5vWgBF0q3p7tPCYz01IQdW8ZnXSZwWHxjWIX+n7dBcUpLw2/aU7OQhQ54xvifYs/GA6icbfGP0KdBmw5UdTND7b+RId0u03vLKGpav1jU4VW34mVS7ekaLSci0/n6ShL7kv4d37TQU2BlAPXM9HnPzpDy1vq4KPV19WSGmV5ewQlq7iaruXBPxdrIdM4ka3S1oIkaaYz3uHmb6TO+uImuLk2kQN5WkzrMzZs36xjgzZs3zxYDXSKeksIW+aKsafTvvvtOJ7UkskW9evXSaYW6ubnlqvskxS8SSVOmTNGx6kXI3tjYWCf+LiYfVEJ4GjVqlI5M9TS7deuWDlALcP0vmHy83YpTM+RcPNvkIchkUoVjbahgqL0hHYoYU8ra8IVdEpqoZu2dVKbeTeNeuoasj25tUz1mlDejqp0h2cm85xvw1KpIDDzJ77NnMG3jKdLVHrQYNp4xw+rh9CqcKXUiV3dsZP1Oa3pNb47bY2OpSY6JQ2Nm9YSe7Gribl3gunFpqrk95aNOG8m+ccPZ+M542t0ZT7Nxe7BV2lKhzWBG9yrNkcU/smhHEO7vf8oP45sRsHQIHaYcwMbUAKOqXfh+4ghal3ckg8OuSb3Hld0r+H7mr+y9lk7xGl3436SB1C9myM1tixk3aSHHIvVxq92Nr774mJblzAjcPos2P6uYMnso7xU2YP/sD+gx7QBS4oOxO/X6jGRMBwf+nj2TZQeiKNf5SyYM8ODiyo0Yd/iCjp4SQCmwV/VAAfB8VQ8WnP/Ge+BFgafUne0KS+OTy0ncylLDaa+vwM1Uj/72hjRyNqSsTfZ/HEWD0D9ezdbQVNZGqbiepCEyy/hljRSMLm5Kazfjt5Z8JN18pBZz586dunrP7EQnpY7z1KlTuprKrD3MhV0ump7SI33x4sXUrVtXR/LJTZMOQ/Lf8OHDESF7AZ5CDJKIq5j0+BYmvtR9CiB9mkkaXlpkSkT3v2BXYlR8eiGB7VlAp4uhghbWBnxa3JSyNq8unxMYr2bx7WSWRaq4k/o4wK1jqse0cmZUt39+5DO/gKcm/iorpv1OuFcL+raujlVaAMd2hVCkWUUMgm4TEJ6MqaM7xdytSQu+we2oZJJTNZjZ2mCUEkecxoxCHkVwMIjj2p0wUuMSUZm7UrqEPeEHNt0HntMaY3Y3lPDoGNIs3ChVKIWtn40n4oPJtLGP5lZILFpMcChSFDezePbP/ZSFFkOY1aUKVmmh+N2JAitnPDwKY6c0QBu1j+GdTtF9/WC0/0xkvn4/fu1QEj3SCdm/kMln7RjYoT5GfncwqVSK2//M5g/lB8xrXTxTr/SMp0BD+MUNzF1wiRrDhvBuMX1uH79OelF3bAPX8ckcFZ/PHMA7dmpu+10lAg+8i8axbuIEZv0ZTK0pc5jWrgx6aEkIPsOmTZvRrz2MTuWVBG6fyTjf0nzd04c031uYeXlwc89adifWYVSvirxdwkb581YpAJ754/eCWV8jD7wI8ExRa9kSnMbIq0nczgQKTRVQylSPHo5GtHMzxsNS/5W+jO/EqVgfnMaqiHROJj6eG/Q0UvC/4qa0LWT81kY+pa/6tm3bdKlzLy+v594tUgM5YsQIXTQzq5C8gNIbN27oWOH79+/XAdP333//uWO+ygGrVq3SCcJLxFZad4p4vERcMzQ4BXCKduf48eOfOo2k66XFpzDas5KmXmVtr+u5d+LVDD6XwLaER/e7iQLKKPUY5GpMV3djLI1eJZz3+JVL1kKe5akBKZyPV5OUqVbGx1SPeV5mVLR79odj/gBPDbEX1vK/ben06t4abzfJJkkYPZ2Ia0f5Y+FqTkakYOzgTfcP65CwZBSzgpyw18Sg0prhYG9ERLQRtdr2oKXLBQbMP0RRrZp0q0JUadeHdzVn2SzA89sqBO/YyfFzJzkdWoGR3zfiysgviek7AYsj05m5J4lS5saY1+nAYB9jts2dwHr9ZnzSownmh37gp32JuNdpSZ+e7fEuYk7SyXnU31ya3WN9uLziS74868GgxpUpX6UKHunnWbB0L0lKN2o2aU6dUqYcXTmO73yL8UH10pSoUIUKZZzIECDQalI4u2YccxO6MGdA5UdgUBvBrv+NZl+Dr5nYxD3TO1hN3JUtfPPrNUo4BfFnkA+/TeuEq0FW4GlJ4s3dTPvlIHoOxfB5rxm1y5gTsHs7O/cY0GJCS9z/Q2TP3HpXFADP3PJswbhvjAeyCzwl0rk2MJVv/JK5kf7oV8pWX0ELGwN6FTKmpoNhjoFB+WE8FZnOTP9U9kSnE50pMFNGwKeHCT2Lmb4xfn6RhUrqS9LLEv2UHubZYaGLXubIkSPx9PR8bCqpGd23b59Ov1OISCKx9PHHH7/Icl74WAGUUlNapUoVHalIxN/nzJnzkJUu9Z1SA/osACy1qNJfXtL1b7tFJmsYfSWRJeHpqB48WgI661nq87mHCbUdjDDNhfISlQbORqcz/WYyW+6pSMwEPptb6jPXywwPy6dHWPMHeKYTvP8X5t92pW+rphS3fRAxT4/j9PZ1bPAtwsdDPLk0dzn+npWw2rOcK62nM7JCCCv+twCLoROpcHMrB4NMqVwsmm/OuzFvUFPsbi5i4Awr+nXV58Qua3pNroXa/za3/U6xduxVGq0biHrKGB3wtLm2lpP2XRld2o+v1t2lTYfGOOz5mln237DoPQV7Fs1kc7AdJav40LShNyWdTIjaM4Um5xtwfGhlTi79lA+3KGhVx5v6zVtRv5iSGP8L7N2ylYN++jT/ZACGe77hi116NCnjife7zXnXp5hOdk6HsTVx7F/wGXvLTGR8I5dHAFNzixUd56L4djzdy1g+emzUMZxbNZ8lgW70ec+CuUN203DFNLoXM80S8bRGm55I+K2z7Nq0heMhlrT9dBAeNw+wfWMs9Sb2oExG3/a3/aHMxesrAJ656NyCod8MD2QXeO4KSWXEtWQupmge1l9a60FPR0OGFDOluKVBturCXsQrwq26naBi4e1UfglNfQx8ljBUsMLLjHeccp+h/SJrzqljJVV98eJFWrRogYuLy3OHlaiisNUF8GU2qRmV/ubSMtPe3p65c+cye/bs5473KgdIi04BlxL1PHz4sE7DU+SVMqxr1666aGfp0qWfOo3cl3LtEvV9m00+6BbdTGasfyrRD1CnBJXqWegzuqQptewNH6uLzmlfCPg8H5PO1BvJbL6nehj5lNhqTydD5nqZP7WsRYCnlE+IokJumtxHjz5ANMT5/s30DWHUatmGxuWcMFCoiA8L5uKZvWy7UIjBQz258ONKgitUwnL3Kvw7T2eI513+mjAf5aAJlL+1iT13DPAqHMOkC67MFeB5YyH959gzqCMc3WVJ1y+LcGD3GdJJ4vLMa9RcMxi9qWN1wNPW7y/OOvdgXFl/Ri67zXvtG+C8fwzTbcazrI0dAedPcfLsaY5e1FC1VXvaNfJAIxHPrWXZO6YWvusmZEq1J3F7735uWpWiZllDto8YzMV2P1A3fNlTU+1abQoX/5rMEv+6fD6gHoUt9EmNSyDdKIHT02aw0aMLoztWxc4YUlMSSbp7ndXTJrPsdAIlSpnj989pzMZvZOtHFUh/LNVuwI1/dnOncFXqlVSx/rOhBPVYQKuE4+zarUfzCa0RGa4CezUPFADPV/NfwdlvgQeyAzyvx6h06fVtMaqHsi5mevCBvSGfl1JS1Fxf16YvN0yYuUFJaubdTPkX+Kyo1GNbNQuczfKWkJUb15l1TPlRX7Fiha42UqKVzzNpPykpbpFLymwi0SStJqXGU1prShTy2rVrzxvupf8u/dglxS51ncJqFzknqeN87733dGNGR0frSEXff//9U1PoEpmVYyRKKiSrt9mOh6fx6dVkTiSqyUiyuxvrsaSsKXWdjHIVdGb4VcDnpRgVg68kcizuUarf0VDBolJKWrk/uQ5X7lHRiH2eJNar7p+oH8j9m2GalAjO7dvJth17OO53Fw2u1GjXkw41YfeCpey9HY+ZRwMGfFyP2F+mc6XdtKcCz8+m/omxoRFWzuVp3PcjWlqcZ964P0kt74lJ8k3Oh8Whd8WBfhuGon0Q8fw38GxCpbvL6fu/bZh5t6amjS97DwSgcKxB72H9aentikHEbj7pcYG+6wai2pq5xjONiLPbWfrrOg7fTsK8sDcDRvUideMXDPwtkHJOSgzLNKZPQwfOqMsw7N2K2JrokxB6ns1rNrDv9CWC7unjXLYxfT5qQzn9G/z913YO7jtFKKbYV6xLk1JGXL3oh3nJd/B0VqK5e5CZC6yYsXskpePPZ6rxNCXs+N8s+nUDJ4PSsSvpw4DPOqI6uYFdsTX54oPKmOfSe/5V75E36fwC4Pkm7VbBWnPFA88DnonpWsZdT2J+UCrJD9LdAvMG2BswtpwZzspXq+fMzkVJ5DMkWc3sG8ksCk0jNlNK8EtnIyZUMMMoOzTc7Ez2mhwjaXZJNQt4E8khSU0/y6Qferly5XRR0qyEHemZ7urqSu3atXURRGlfmSHkntOXGxISogOM0qNdQOhvv/2mA7wZhCZJ9UuNp8gkPU0QXupbM1p95kWXpZz2QXbHi03V8MXVJJaGpj38oJM6vh+LmdKrmEme3tNSsr0rNJUPrybj/4BwJM95Q2sDfimvxN3i3yn3/Em1i3e1qFMTiLwbTlR8ClqMsHJ0wdHGgMSIMMLvpWJk44iLgxmqqAhSLJ2xM1YRFx6NwtYRk7R45L2WdvUP+uzQY2Sz6jjbO1OokANKbRLhIRGk6Jtiqp9ObFIqelolTh72EB6O2sYR/bQ4kg2scTROIywmHQtLc5TaeAJuBZNsYouVUTIxMWkYWdji7GyPubS11ISzc/RIdjWawrjq+kRjQyGr+9kabXoSkaGhRManY2TjTGEnC9LuBXMnLE73d4WBgugzuzluXYeBjSvqan21WhXJMZHcjbhHYhoYm9vi7GKHuREk3wsnNCyaZK0eRhY22JoZotGAmZUNZkb6aNNiCbyVhG1JZ5SaFF1HM5R2WJnoo01PIDw4lMhENUpbZ6y5zdYlf6LXagRdvKxfqXY/u8/F235cAfB823e44Pqe64HnAc9Dd9P49EoSpzJQJ1DTWMGGmlY4vkK7vecuLMsBgjVvxqr40DeJPTGqh391NlSwtpyS2i5PZ0e/6Fyvy/HSkWjPnj1I6jqrOPyT1iiRzS5duuh0WTObpLsliihyRpJ2HzBgAMWLF8+VyxR2vfz34Ycf6tjrktYfOHCgDviKLV++HBGXly5GT6tdHTZsmK7He8WKFbMlJ5UrF5IHg+4NTeOza0mcy/RsdbbUZ0VNqyfqcub2kgR8zvJNZFxQ6kOpJUd9BeOLGjO41L9lgvIPeOaEJzTcO/ELHxwvzII+jXE1z74Cx8vNriE17CrnYx2pWtr+BXU8tajT01ErDDA00MtD8KclNSGMwIAU7A1jLoUAACAASURBVEsVxToX6oxfzpdv9lkFwDNX909LSug5Zk/4nAkrLuDyTjemTBtFm4quZCVnajUq0lQqYk8soteZ0qwc2EiXTtB9DcbdZtX6nQRY12bweyVQGhhgkKcPX646CW1CEKf99alYzoXcfvU96UqeBTwlIjPhRjIzA0Xm/r6JnuB2LzPqueUP0NsSkMowv2RuPojKSMlRF1tDFlYxx+QtezFKtFNAotRnChHnedE/iRSKUHvWLj/SlvLo0aM6WSKJogoIlPrJ3DCRghJylKw5ODhYF9kUNr3uWdZqdb3ZBVjWqVPniaDyzp07uhIDAasZLPjcWGd+j5nwIJMgHb8yP1tXalriISK4+WQRyRqqHo0jMJPMUht7QxaWM8NR+Tir/s0Gnvnk4IJp//MeKACeuXoL3Aeei7cfRL9MA0of/I1DhdowtF01uBuCytEdK0Uy8bEJpEVdZNmBEIqZBrAw5h3WDGyEjWEakUGBhAbdZOuRi6hdS2F7MxyXxo3wcYeohDTS0rVYOBamkL0JKZJeuBtNsor7Gm5Olhgo1MSHB3M3UYuxmS0OVgpiwkKJjEvHxMmdYrYQcjuA6DQ9LBwKUcjeiITwUMKi0zF3csHV1pikMH/uRCRjaOaAm5slqVGh3I1OxsjeFTdlGnfuxqBITUNjYomFYTrxiRrMHV1wsTdHkRiJf0A4ySYOFHO3xzAlmuCACF0Bv5GlA26OZiSdWkLjn/RZMrUb5V2tyGuqzNOAp0QYj0em88mlxMeinWNcjJhQ6dlp39y8raRF55iLiSy4m0byg5R7KRM9fi2rpJZzXnsvN6/0/tiHDh3i+vXrOgKHhYXFMycMCgrSySpJraciU9GttM6cMWOGrk/7+fPnddqaIiafGyb1ftWrV9fpdAqjXYhFsiYxiboKw13mLlq06L+mF2C6adMm3b9LlDerJmlurDe/xrwQnc6nEr2Pf1RTOc7FiPH5+Gxl+GLNzWS6XE9+6JqyJnpMK2VKczfjx6JtBcAzv+6egnnfZA8UAM9c3b37wHPhqj+4pnGj0M3rmDbvy4CmDuzo/yGRI1bS3vgMW9YdwaGGJ3v8YqiuDGZxdHVWDWyAYcgOvpu6lkt3AvBXuNKiRzscjoZTtGt1FOu/ZsZtW6xUKThXbMmHvaoRuG0ZK3ec48b5aEp++j0/D26AlUE0h5Yu4M9r8RjZVaTFO0bsXLqC4yHGlOv1Bd9UucqAT34l0rIwtdt+TP96sPe3ZWw+FY/9O1346sMi7BoykkVhhpSr1ooeHT04t2I+W3zVlGg3kEEuh2k57yr1TJMJ1bPEwdmctKAYbOt3YmgvH5K3rmTB3wcJt/Sk0+dDqRXyF+NGrCexjC2mNrXoN7A2qgOLGfRXMgP6DqB/H59X67zxEvv5NOCZrNKy4E4Kn9949ANUyFDBjmoWlLXOv4iMXOKFqHSanEvg7oM+1BZ68ImbMeM9zTDMOanDl/Bmzp8iGp0iJC+pa2l9+TwTOSUBq5LOzjCJnAqT/JtvvtFJNEndpWh+5oYNHjxYB3BlHSIJJXNnsJ5FU1Sir82aNXtsfRnrkC5HM2fOfEiE0tN7yzbzwYVKSnttUCpDfBOJelA3ba8H+7wtdC0r89vCEtV4H4kjMEPbCfi8iAmTSpk+llUoAJ75vVMF87+JHigAnrm6a/eB57wFP7LpipaS9g44VG3JJ92KcnTwR88BnrUJ++NTpmmHMq+VEWv/3E6IqSvKh8BzFmdbzWJUpXtsnD2ToLJNMI28jYt3beJ+2o9J7860rlUEI2K5ceYK/jdPcdQ3CJdSZYi/dpVYq5J41ahPA+UehvzkR3lPL6rXqIjd3SNsPRSIa3l7jvweT8fpDbg5cQV3vEpRqUp1yjqmcmb7dm7pF8fLuxbVktbR7lx9jn5ZmeO/jWOZ6QBmVgvhp/3+VPAsxLG5+7F7vzpufr+zwPxT5lYO4K91JvSaVo3zU/4mrmo9WpS6QNN5Jvz9U0ecs+yH1PcJWzk37e+//9ZFoCQlmtmCE9WMvJjIqnuP6im/cjVibHkzTPKZyCMs3C6n4vkzKv3hkt+1ERKEGe5vYT936bcuZCBJX2eOZD7pvpg1a5Yu2iiEnsw2bdo0XdciiTR26tTpYfo7J++tDNF3WYN0HJKe80JmyiAWSSRWSFISzXwSsejy5cs6zVEpK3hSRDQn15qfY8WlaZjul8xE/0dp9t42Biz0tsD4NemHPf5sPN+EPXq+ejga8n0ZJa6ZFCQKgGd+3kUFc7+pHigAnrm6c5lS7Z4d6GV3lhHTQvlgQmOiJgzmQvdl9LE+z99rTuBWt9zDiOcvEVVZObgOd9d8yky94cxpIcBzWxbgOZcbnWcz1DOeHUum4OvWEqtLGzlwE8z1StJxZE/qlXVAL+ESq77dQWxRNSHBUZRp3JWSiZc5fPQUpyOrMWZ0RcJOneLw0UskmrhT0V2D7/kw3HyqYHwrCfdOdXEM8eXo4UOcj9KnbPNO1NLc4PDRk5wKKUo7bz9GR7fn9FAvTqz7lsVGffmhcjCzdvvh6WHLgcVHcWtcnXKWMZxPKEvzQkFs2WjOB7O8uf7tHwSXqUWzspdpPseYDT93xjWLVIXUywlLOTdN6gL79ev3GPCUDPaJ6HQ6nUkg4IFYvERk/qhkTj1HI16H38bdQak0vpj40DVeJnrMLG1KY9f8qT3NzT2S7j+ig7ls2bKnMsEz5pdop7DGhwwZ8tiSNm7cqNP5FFKPAMEjR448lyn/otckKfwFCxboBOqlg5LIKgmjXjoPpaam6oCoyDkJAM4azZRI7JIlS3TAWghSZmZvb3O+wEQ1oy4lsjL60UfdopIm9CmuzHEt3Bfdw4zjj4Sl4XM24eHpjS30meGppILto4hsAfB8snc16ckkJCSjb2aNWQ52m3rZvczWedp0EmIS0RgrMVcaPaFNZ7ZGKTgoGx4oAJ7ZcNLLH3IfeM6dM401p5IoZmmDdeUOjB5aF73DPzJ26UUSVAos7cvQvlNF9vjFUa+YAf+s2EyEQ0fG9dNjxZytBEfFEKbvQK3mDbF5GPHMDDy/46p7GwyOLWf9BQPqvt+OHp0bUMJOiTbuFLN6T2afWolraTeqVKlI7Kk9nPSNRs+zK+M7JbNwzhaCk7S4VGlL7/ddufj3n+y/FoNJ0dp88EF5Ls1fwo7gaNKtPWnaugaaY1vYey4cbdGmDKhxg5HhbTn1BOBZrmoNbE/+w5q954jVOuHduQeNLa6xMQvwbFE3kcnD5nLT2JtPvx9KHde8rVN8UqpdpdHyZ3AqXS4lPdz+Zhb6LKxsTuHXRDMzNk2D9e6Yh+uThhr/8zDly5KmrwUwfvnn5t9nilTS559/riMNVa1a9ZlDSz2ndDsS/UwDg0clEZLmPnnypK515dChQ5F9l6hkTppELEX4XlLrAixFu1NqPOV/S32ngF+RdMrKupc1xMTE6GpTS5UqpWvv+bam2eVar8Sq6H8mgSMpj9pxHahuQW17Q1Alc2n7QiavOA76dpT2aUG3jnUpYa9EkRrC8b9W8vvfZ0mw9MCnTQda1S+Pefhxll43ouU7FSlsaYQq6Qa7Zp3Btq0HwacuY1OzDXVK2qCvieHCuoX8atqBCZUi2LRWRaPhtXHSUxF1eQ/7ou2oW6UiDmYGxKRpsMn0fNnrK1hQ3owOmd5P+QM8Uwg6up1jKW7Uf6cS9kp9Uv13s2ijMR0/roPTEyV9ozn2y++kN/uQOm5Z368aUu+FE21gh4tFDpQ5SOvOqyfYvzeaMo3dOLx+FfvOBQEO1B3yJX2L+vPzD8s5m+hCw05daFI0ltXLV3H0cqjuUTRu8BlzBlYnczW3NjmUE1vX8ds/J4lOtKVq2z7071Aew8hr7Fz5O5uP+6NXuAptunemYXlXTPTC2DVtNv4NRtC3mjmBRzez/LeNXIp9UE9sXI+RP/bG6tRy5i8/hrpYfTp3b4DVjSP4GpaiUa2K2Ji8nWUuOfm+e9mxCoDny3oum+dp0hIJDbyN/9040DPDsagHRR0t0EuN5MaVW9xTGWFpY4+LoxlxKWqslAbEB/oTnO6AVzlrYm/dJCg6BT0zaxyd7TCMV2HsYAZRYaTYe+BiqiYm7AbXLl3l2DF/7Kt5YnrnOOedmjGiZVUsDNO4e9OPwGgVZvY22JobEhsWSnSiHrZFilHUIoGrVwJIViixK+xBEXtDYkMCCAyLRWvuQgkPS2L9/AhKVGNq44a7swlxwQGExWqxcnWnsEUyt1JtqOCiJCEqiLsKJzzMUgmJTUFpYYNZagR+fkHEpZvgXKI4zsYpREfr41jUnOSgSNJMLbCx0SPyxnVux5hQomIpHPJQoki28UnAU3qyz7uexIg7j1KBo9yM+LK0Emvj1+eF1P1IHCtjH0WNBrkZM7WMEou3sLuGpKAFTD6vhWQGSJX2mYULF374pEr/d6mflJS7RCWFAJTTXYH27t2L1KRKDaew0yVC+9133+nWIC0wL126ROPGjR9KK2V+jUjtp0RqJRqa04A4m6+rPDvsULSKpifiHraodNdXsKuWJSXN9dGkxXFw9XhmhtRkRE1rgs+f5o51Zbq0qkjEqqksTfKhg7czBqlRXDznBx4NaVHUlzHHTRnZsSnlHUxJiz3GT+03U2hMRfZ/P5+Id4YyYVgTrG/+ybC+oznRfR3HmgcwdWwaH67tTjH9dAL3/syvQe70bPEeHjZGpGug/ZFYNmUiPy0op2RgYZOHH3b5AzxVRJ5czf92aenXqw3ebgb4Lv2Eb+62Z0iVewQr69DOpzCP5z2CWDvoC1KG/ULPsllloVK4vmYCv9kP5RsfYy4e2splkzp0qO2eZYzs3R7atDhObl/KmpDqfFY3lhkbz+JevCrebvY4lvIgdetX/BjXnM6lTFAb2FHcNoBpW25QwbMKFZ2U6DuVoWpxWx5+Mqrvce7PNey4AyWreOKoF8Olo2nU/aQGget+Zl9ieRpVcEJ19w7xrjVoUr0kyqA1tK0xhLs9lrFhelOs74Vy59Y5ts7YTmLN2tT1rkalqmo2fjCXlG6tKWKgxdK1LCVVh5hw2JCBXZrh5ajMQ9mm7Pn2bTmqAHi+DTupTeXupZ0sXLAa33hIjjGh5oDhDG3uidLg9QFJr6urnwQ849O1jDqXwPzIRzVec0uZ0q+IyXMki6LY/+23XH1/HB9WskKbHMG+Xf9wXFWWdxW7mDDlV04HO9Ny3DSm938HM9KJvL6PRZNn8vvuW5hXa8Enoz6hXbUi2epNvdovma6ZyE89nAyZVkapE7V/20wApXRvETkkJyenp16edCrKOEYihxkm/y4pdolIbtmyBaVS+cxe6S/jvz/++EMngeTj44OUiQhLXcTvxVavXk1cXBw9evTQzZ3ZJM2+dOlSAgMDdR9C2elN/zLrex3OkWYIOyLTaXoq/uFy2ljos6CqBc6mejrgeeiv71lh3IcFbTxIDzzEtDnXqPaeBX9Pu0n730fS0N4YhSYRv/0b2HYmnvLljVl60/oJwLMGoX+t4XRqOWp6OxF06A4mjlf51X4ER5veeSbwFF7R4ONx/JKpxntycVOGFTNB+UC2LH+AJ2gTLvPLZ1uxllr+aoksaTMFk0ljsL+6hsN2Xfjc4xYLJn7H7ycVNBo5ie/7FOKfj7/UAc9urnfZvvY3fl93i+Ide9HLK5JZ30xmn/479O4/gPIJ/7DXog19TY7x3ZSfOKaqxGdTxtGvphGbhnVhyvEEYrRudB0xngFVYlg6YRLL90fj9dUCVg+qiSbBn13L5hJScxRdLE8ycW84DRu2okkJEV9P5+a6EfTf7MH4r3tSw92cFL9tjDmYRMdmLajtbpEF7GlJDznO1JWnKVSzOZ1qFsVUoSY5IY344P38+s0las36BB8nY1ClkqY1wMgwBd+fB/HxzZLU84/B+/vJtChqCppgtny2kthmrWjTuDRKPX9+HzSEwxWHM7JbLQqZGWGQ4suCL45R+pM21Pd0eEGt0dfh6Xoz1lAAPN+MfSpYZS564EnAMzZNy0en4h+LJkpf9C6uxug/E8tHsOOLL7nYYQafe9ugTQpj2+b1HEivQCu9E5zTq0DruqYsbLUFn+3f4KM6x6qpC4lvMoqBjQqRfHEjY+b603pkX5qUsntuynxHQArvXX5UDtDG1oAZZZUUs8xf1n1ubZfoW6alpenS5U8zAXsiYyS1npKez2xjxozR1U8KCJXopOhp5qSNHTtWB45Fo/Orr77Skdakm5KsWYCltbW1jtiU1QTASDRXRPIlFZ9XJoBX/JWbJjWrmcsG0jVaVgem0sv30X3b0dKAOVXMcXoMePblp7bF0dMEs/nTlUQXSeDHa55sWtgZF92C1URf2cXaw1dxsDXlp+++Y/eZgAfAxQC34iOY9XMt4k5cxtHLldWT/8C44zBGuO+ktV87Dje+QK/KA9meUbCttaXuiNksHtVBF/GUVrULriUx5HbKQ/dMKmbKpwI8De8Xo+cX8IRELi6fzDLte4wqd4WOE0xZtLwRVzYt4ZBZfXxu+hLhUpW2TfX4tfdflJjfm7Rvx+mAZ+dCacTEJ6GfeIGvN0TRtWNDLLd9wQ9Ok/mliRE7Ni5gU0IZSqqjsK3cipame+m30oRZ4705OfQTggcsprPxCTb+cxKtqSFhSfY069aGIiZmODtZkBJ9gfVTl2L54bc0UO1n6KdfsHSbL2btZnH61w8pbhzHwZ8nMnXNTWoMn0K/krf4bPgo1u67gULZg3VXFtLmoUayiohzG1lyMpY6TTpRq8gDGTutBv998xmzuzQzJr6LQ2ZuQPI5ptb/CmZMp9j+yewuMYYfOpfBKCvw1IfEkCMsGD2V7eGVGDF7OO8Wj2PjoN9J7dGVdrWL/ktvOzefk//S2AXA87+02wXX+kQPZBd4bqhiTmun59WfCvD8jP21PqdfBUu0yZEcOLCPq5Y+tNE7yqEYF+pUNufvry7SdP0oSlxexrdLzRkxrxMekh7XRnN45iR2l+jNly0qYPwc9vz1eypKH7vfVk7sScBT5Hwk0pbbJmSYrK0qc3rOsLAwnaySRDSFKPQ0EzLS8OHDdcdl1sJcvHixrmORm5sbwjyfP39+ji1RwKyIvgsolhS+pNtFtkkioOHh4boOTFK/KeSirCbaops3b9Z1K8rocJRjC3vCQAI2pR5Val2lO9TzlAJeZS1SWiAyVi4u9+HiCwHPNh6oYy+zYtw+bOtbsO2nQNr+NpLGTiYo1Anc2LeBbecSqeBlxK9+T4p4CvC8Rplu3bEKi8LC3RWDM9Oof6k1h997dsQzu8CzXr16D7VXX8VPzzpXGic83rlLS9qtzQycdYWqNhe4Un0KP9TXY9vfSzigqIr7vRBMPRvSo54pu0eM42b3IbgsmkKyRDwLxXLh4Hb+2bmbtVFefDeuB847RzHbcTKL3xPgOZc/wlypZqmhVP2eNLI8y5d9L9Hx9+YEjPyShOFLaGtylvW7DmNetjapuxYze0MApbqPZsHIhhjGXGLj9CWY9p1EY80BJmSJeMbeDiLNxZnUi1v4458rFKtWgj2BPCXiqSb64haWHYugSoP21ClujZ5CizotnaATS5m0w43xo5viaqyPQqNGpdUQd/RH6ne/xeiNgzHes5CfLlRh1txelFWGPR7x1MbgH5COk5OKY8vXcTy8BN1HluX4sDWoe3elTU33AuCZSzd0AfDMJccWDPvmeCDngWdPhu5NxMXcANRpRBk4UKffSHro7WDqz5u5dluPCsNnsnioD5EH5jN6T2lmjX8XB10kNYnLKyayzLg9E9pWfW4nouwAT+meIyng3DSJnFlaWurIP88ChDmxhgkTJlC/fn1dLeTTLDo6WkfUEQZ7yZIlHx524MABHdBq2bIl7du3Z8eOHTmW1paOSTKnSCFJKYC0u5S5xKR+U4hNIqOUFVhKCYGAzuPHj+v6uz+vO1NO+FCA8Ny5c3XR1YYNGz5GwsqJ8Z81hgDPdUFpdLv8SJEha8Tz4KpxTA+szqe1HIi5fYFz6hJ0aVOdpPWzWBpfnVaVHdBPu8fVy/7oF2/I++6X+fqJNZ4PgGePj6nhIh8qasK3j6NuNoCnaI1Ov5zIqExdy54U8RTZq2rVquWq20QhYd26dY/Pke7Pn58O5euTJZiz6Xvqm97ln7+XcMjiPZpHXebCPUOKl9HjxOowGk7vQPz0UZysNJBm7vGc3X2INDtbDgbaMGhgS9yOT+Lrm3UZ9m4Zwm+uZ6+qKtXU/kTqF8bT0I8/Aj2ZMtyTw5+MzAQ890PhhpQyTSTq5glW7HBm4u998UgJYveKefhVHE5v+3NMygw8tWFsH/0tFyo0w1MRxp2INEqXtWHdkVuUK1URL6nxdCmHl20sQRpXyjkp0cTeYP2anQRij2cJB4z1DNHDiqIlU9g3fzOJlWpSysEUY4UeShcr/Bd9y/hDobrOf5p0NQZ2leg5diw9K6eyLVOq3TRyJ+PGnKd8W09Sr/qTbOJFq/amrPz2PFU+ak2d0nYFqfZcuqsLgGcuObZg2DfHAzkPPJ+RatcWoVT6BVacKcZXk7pi67+FOXNv0uB/A6hd2AzVvSusmbGK5Hf70K9ucQyfo9uUHeApMj5CeMlNk1SySAhJlDG3GdkC0ATgTZ8+/amAKSkpiZ07d+oisNKfPcNu3bqlA3fSP116tksqPqfaUt68eVOnwSlMdknBCoNdUu8SXcyQBZPUflb9Tunn/tdff+mY7kJ4ym0TkXpZm+xZmzZtdFJPeWkSSdwekUbz04+kipqb6/NLNQtcTPXQqpLx3bWYqatOgr4VRSvXp02bBpR3s8EgPZSTG/9g9Zb7rPaaLdrSop4n5uEnWX7DkObeFShkYYQq2Y89P57DtnVJUm6F4lyrMSV0TR80xF1cz7dBlRnjFcmWv1Q0GFILRz1J2+/jQLQtPpW8dKz2J9V4fl/ClKEej+q88y/VLjuWTtix1Uy7UZrxPbwxS73H+TMHuG5Rg+Y2IWxZvZZ91xVUaN+Tvu8WJ+Lwcub9dZvSrVtS6M5+9l4KQ+XRgD6d6uORfIpZk5YS4tGBFnVVRCmrUBdf/vhjK1fVxWn7QVealDXgzK+rSHmvH9UM/Tl12ZcUtR6X9u7ifJAp1br2ZWDTMhimx3Nu1wrW3CjDkLZ2HL4Zh2fZKpR3ErKOhsQ7B1j84yp8tUVp0L4TjYrE8sfvazh+JUx3Gxr79KKj4Xa2On/MjGZF0ENDcvh19m3awJbj14lPtaVcsx4M6OiJ+tZx1v+xiWPXIzF1rkDz1pWJ23kb5z4dqe9uhioxjKMH9xNgLYQ0M66sOkpyhSpULeeMkSKJq9uWsXDNOQzK1KdjtyYUDtrKtHMW9O/0HmXtTQvIRbn0YigAnrnk2P/EsNpUYqOSMLSxQvnswsdnu0OTwr2IZEwcbMhjQrtuXdkFnqsqmNFRajyzaI0+fnHPr/FsVd+VA5Pmc7jmQCa0tObShlUc8Ad9jQo9QwUpyvJ07NqIstlgVR4OTaP2uUc/4PlZ4ymMbQGEUkPp5eWVa4+ARBalVlNqKD08PJ44T0YNp9R5CvjLqDEU0FWpUiVEWknqRSVyWrZs2RxZq0Q0hRwkwFvS6gL4u3XrhojKS7RKAKaA86wmgPXnn3/W3YdWVlY5spanDSJgU/rGX7hwQUd6krKD3EyzP20dR6JVvH8yjpgHakqFDRTsrGFJaYvXhxQnrPaaB2I4nfxI8mm+p5KB7iYP3wH5Czxz9VZ5+cG1Ku7dvsiJY9GUalkfjxfcU23aPa6dOEt6aR+8HPJQk1ibwM2D+/EzLkbNyqWxfFP0R19+p/LtzALgmW+uf8mJk/z5Z/ktPNq/Q2l7JZrUe/ge3kaER0saemTtH67R9W9PMLbHXpmVbKIh3ncz04O9GPeux0uI5WpJCz7M7C0pdG5tw/6FsTT+qhZcPcHxy8l4Nq5HKXuT7H0xaiI4/NMyQt8dTIeSeS+a/TRW+5fnEliQidU+r5QpfYuaPKdrUQpBJ05wz+Od+y9NVTKBAXcI09hSRBFOlMKOIu6OaAJPsSPUmaY1CqOIDeLSiTNcCYjFyKkYlapXooSTJdkRJFh1I4lufo/ID90c77PaM3dXeck77YVPk1pSiTJKvaKk3DNq+l54oOecIIBu69atCIjs2bPnU48WcCldqSTKKKSeDBPAJf3Uhd0uaW8hAuWEybULyJTUtaSxhWQkKVjRFZX1Sso/azclKVHYtWsXUpP60Ucf5cQynjqGRF7l4+DPP//USTpJd6fMOqe5OnmWwXU6nmcTOJIJ1O2takE9B0MUz/ywy7tV3k3W4LzvkU6uu4GCeeXNaKFL2d+3AuD55P3QqNNISUpFz9QMk+y8yPJuW58+k1ZFcmIKWkNjTI0Ns/fb9Tqs+w1cQwHwfNM2LeYU3w04jvf33WlQzBpVYhA7lnzHbe9vGPKOXZarSeby7+PYU+ILPnnHPsvf1ETsnECDC80591lV7l0/yp6TetTrWAtn4+y8+ZPx+2s2P8fV4atGUXzR4jZ913vju2wzKu9ONC+VzOFrqVT0rk5pR7PnANsUAtaNp09QRzYPr4ppHu/Jk4BnkkrLtCtJjA96pOM5trAxn5cyfa2+hL84Gce0yEc6nh/qdDzzb40S1RPtShFDFx3NzMSenNpWAVDSzUoAlJBjpP7tSRYSEqJjrguZJ3NUU9LsAgiltlJqHUVsPidM9EEFyMp4AmalftTCwkKn5ymp7Q4dOuhITZlNIpASvZXIqNSE5qZJ3auQnWQNUuP6pJaduTl/5rFDk9SM8U1icUQmubJiJnxYUpmtD668WOe+kFQanH9Uh9rQQp+ZnkoqFnQuygv3F8zxFnugAHi+aZv7NOBZbSTvqw8yY9oijqaUZdCYkbRVHmXkiIlcK9KJjz7sSx3FcWZ8/xt+zk0Z/UV3il//kcYXm3PuarCJTwAAIABJREFU08oEH/6LZcviKFU9mi3LN+GbZE61Pl8wqX8Nkg/8yNCvfuNasjVe9fvz9aTeVLAOYf3w1aR160K7oucZUGctDl2scazSmz7NK2B8awtfH0ihi48TB0bNZU/qHcLjvRgwfQI9Ssawcd40Fm44RZTKi4Gzv2WQ13U+7RTIZ/sHUSqPs21PAp5CgFgTkErPK48kX1pa6DO/ijmFXhONzFS1Fudd9x6mK+VWHuFhwvellc+VYcqt215AoQAtSbkLkJL6ytwgy0hrSiHkiFSRt7f3Ey9HIqIiUSSamcIwzzABrJKKF3F5ScULQH5Vk/HkPpI6TYkmSq2r+EDS2NKac9GiRQijPqsvAgICdPNL2j83tTslGr1hwwZkvv79++uIYPlpielaZt9K5utbj6L1Lc30+MPH6jkZhbxb9bATcfwY9eijrqejId8V9GrPuw0omOmt9UAB8HzTtlaAZ4sBzDhzjSRdTkoP6yL1+WzKMCzuXkFTogktLY8zYqMp33xen4iF/fjLay6TvFP4e9t2gu2qUeHWIe4UrUc97WbaXnv/PvA89CdLF9+jcCUFseoStO1owvJhh6j6fX1u956P1YJx2F9ew9+q5kzrXRmz+HPM+vgInl91pLHtMXoW7sKpjrNZ/3NfypkriL+8kVEHU+lR05J1A4/ReP0IKgZt4ofvIvDp7ULwqQQqvmvGov2p9O3VBh+328ys+CuV9s2ksUPeIs8nAU+RNtwblU6jk49ErmVVe6pbUMfu9UgHnolIo+qpR/WdpY31mF7SlBaF87Au6gnPj4BPqXfcvXs3bdu2pUyZMjn+lAmQErAmkc/vv//+qSlj0c6UGsrx48c/BH3Xr1/Xibm3aNFCRzQSIPqqJpHeTZs26SKrQmjatm2bjrgk65SaSom+iqZnVpNrENAqpQm5aVeuXNFFYqUc4Fni+7m5hqxjbwpJY9DFBEIelFDK83Xa24KKdjnQtvEVLyQmVYPD3hgdwSjDRhUzYWKWiGxBqv0VHV1w+n/SAwXA803b9idGPCdz1qY+zskhuNXrS1O7S4zpe5ZmP3fCcMUA1nnNY0wZf3754Tu2h9jjnBaOQf0PGeZ2jC63W3E+M/CsqkRtXI72/ezZ1nUpBl81JnLIAgyn/w8nv83sVjRnSs8KKOPOM3vIIcp+2YnGdscYUH8PpQYpCDNvz1c9vDG9uZmvMoDnkOt03TWMMlGH+HXQTux6lCX6XAxlG1qy8ri0fWtFDedbzKi0lCr7Z9DI/hHwlPq8lStX5uouJSYm6iJS3bt3f2yegAQ1w88nsj7uUdRjlocJH5Uyxeg5bPNcXTAgv4fjziUwMTTt4VQNrQ342VNJcav8F48XwCXgTuobxa8ODg457pJr167pIpZSU/k0ktHp06d1UkYS8bS3v19uImUAAhDl3OXLl+uik5lrQF9moUIqEqAtrHRpzSl1qMIYT05O1hGLPD09/yW5I/WdQsSSetCcYtY/ae2iaDBkyBDddeYFaz67/rseq2KkbxJ/x2QqFbE1YJ635XMIfNmd4eWOk4/OuVcTGZqpXW51pR6zyijxyaLjWwA8X8THWtQqDQoD/ZfgFLzIPDl5rBaNWgN6+vmWRcrJq3ldxioAnq/LTmR3HU9JtV/z6IRjxHnCjEtTXXmdpVfcGftJPeJWDGauug9Dallx5eJBbutXoEFpM9KNClEsYiVtt7kwr9+7WN3dz6ol9yicFXh+3QOndf1ovTiU8k36MW7sxzQuZoFCHcjGz1eS1KkLHTwu8FGzWwza1ohba/7gptO7tCwSzNzz0EsinpmB5+D9FBtZnl3TxrLqpgtdPhvN/zrXwi7uHwZ1CeWLPQMpmbcBzyey2mU74tM0zL6Zwtg7j9KBVY0UbKpliYtpHi8yy/0RlKjmnePxhKTeDxdJI5VeLkbMLW/22qQqJdX95Zdf6gCXAKycrvcUACmgTuoqJaWfuTtOhruCgoIQ7U5plZm5zlNAoUQ7BXxK5DNr7WV2H8eM4ySKKkxxIQ9JjausR2pLBXjLPKNHj34IfDOfM2PGDBYuXPii02X7eNkDmaNYsWLPJGJle8AcPFDS7VP9kpkWkEImjhFHqphT87mNGnJwIVmGuh2npvqJOKLS74c7pTtmF0dDZpU1wz6L7EZ+AU91cjSBCQqcrK0wNcyFtshaDekqNQo9fQxeRbEkk281CbfYezwBr5qFiL9yG6FtKUwscS7kiqUqhqCQCFL0rSnsUQhrYrnte4dYOV+hxN61EK5OFrr3XIZpNSoSokIICo0iSWuElYMLhRytMSaZ8IAAgu4lo29ojoNbIZztlOirkgi7EwW29jjamKJICeeKbyDJDwZUKG1wK+SEMiWawJBI0oxsKVzEjkS/C9y19qKqu8UbBJhz7/nIiZELgGdOeDEvx0i8yV/zr1OyV13KO5mhSYni3J6/uFu8NRWTTrL8t/VcSPWgw4APaFnRhdQbfzPp2w1o3/mAHj7JbFm+jhPRjrzfuw+dPRP4ffJsDpp3YWRnC67uTcS+uBEaQ3dqNrLg7Mw9aJs4c+qH+QR7NaOamy32TqWoVrMsNkap3NwwmwXRPvyvhRGrv4uk5bSmWIddZM/BS2gtLQjUs6NJGVOOLgql9jfvUyjuCrvnnURdWcPpfb5Yla2Es9KeCnUrYnpwFh9FdGHjJ5UxyUt/PkVOSZYgkY+t4WkMuJhI6IMfIfn3OR4mDC6tzLeoTIpKy6wbyUwOSCVBRBEBD2M95pY0pXk+p9mzbp2kmEVvs1WrVjrpopw26bku4FLaUD5Jj1L0PCXdLiLfEvXMkA6aOnWqrp+61DxKKYAA01cxqeMUjVABnJJSF7AnQFe6Awl5SHQ6s5qsQaSdROQ+N0yISyLTJPWwAnxzW9j/Za7hVGQ6w68kcThB/fD0Npb6/FzFAod80FaLT9cw9lISC+6mkfogze5upGBacVM6Ff33myl/gKeGuPN/MPyIIcPaNaOik/JlXP/Mc7TJEZy9Eoy+XVHKu2jxuxKNXemi2Ju87Ad3OqE7Z/Hx0Sos6BHFpzWn/p+984COqlqj8Dc1vUIKSUggQBJaaNKl994VBAQRKyBKR0F8IGJDQFQsKIgURZReRZAOoYfQISEkpPc+kylvnaEkIpre4J613nI95p62z7mZPX/ZP3GtvLDzaMCAZ7thfmEvm/afI9PGj34TJ9FHto1Xu31OQnNPrJTV6DxsNMP61MfhAfM0khp+ho0/beDAhevE661wbzWQic+2RH3lT9Zu/pPjtxIxV3vQvM9zjBreFKvQfcx+aTlZA8Yx78XW2EXu5K03vyEwJpTQDEcadOzJC0PbkH5wO1uPXyLbvj6D33yV2iGrWXG1ObPfaoNjYbdf7CdUsQeUiGfFPr8SXr2RrBu/M/7dI9Tr6Ic29DrJ5s0Y9cZAfGzkaCOO89WuTAYOa4unRf7cu4bMGI7v+JnNp9LwdIcrZ9Jp+dJA3M4fJrnLWPrVKB9ySveBFZIqs69m8F0ul3ZtlYz1ja2plyu7tYQP4m/DH43WMuZyBlfvmYkE8j0clCxvYIVzGVtiH4XDmTNnTJWTXnrpJZNuZHE2UZVJWD0Fqf23rHARRiFIl7C63i/pKfqI2EqR2S0SbYT2ZlHaxo0biYyMNBFskTU/bdo0k/tcZLbfT+jJPb5wf48ePdqUZV4S2p3CjS8y+sX4IgbW1dW1KNsrsb7C6rngWiZLwzWk3PsRZSaHqR5mzPCxxCq3iavEVnF3YJGstzlcw6QbmdzR3mWdoort4EoqFtezeiQRLnPi2aMeiftOckuWSpbejae6tsVHHU3AwWNcjrWkYaf21DcLZv3h66iSUlHVbEHHtv5U0kZw6uARLqY60KJDa+q6WZBy7Sg79gWhdahBHfcsfttwkCyvTozvY87qORfpuuRlmhLMvt1HCc12xL9la+pVTuVowFnuhMSQYVmDzv074m0IYd+OA9zQ2FGvRXta1XXBzBjJzmmLCB4yiZecjzDtlWTG7Rxj8m4Z48+yaOEezJp2ZEAjK2LNqlEtYTvvv6Ph1d9GUOMRZM9oSOPU6vn8HNuRN19pRxV5Ipdvp1NZdpOliw9S58VXeKaJG/rECEJDNVTxdyFiywoWrdrCRYdBLPtoFP5OFqBNJWDPj/wQ1oxPXmuGdcxx5r6/D/c+fejrIyPazBv31AB+/fI8jd8dR1PH/H3PlfBVrfDDS8Szwh9hyW7AkHGHk38cIkxhi7nRgHW1RjSr44alUFE3aklJyERlb4tFHjXFH6zSoCH+1iXOXrxFhhGyzdxo/JQv9gYwr2RfbgTk769XlM3beEfDjGuZ3Lzn1haf9XVQ8p2/Fc6lnOF+K1XP3GsZ/BKXTca9pAwHpYzvfSwY4FXatuL83T1B8ESyjajeI2p2/5v8Uf5G+/tTIpZUZIsLzVBRMehRteJFopMoXSliQe/HeR45csRUolLEXgry8HB8b0HWIvYn3OvCuioIbEBAgEk6SUgpifjN5s2b/yO2UpBCEQIwZ86cgkyV72eFpVVYWUX5TmFVfVQYQr4HK+EHLybqGBWUzulcVk9XlYyPvC0Y4mmGhfB1l3ATnPdgtJY51zM5lqbnvsiTWMfqOpZ0cnt0wl6ZE8+2Znw3aC2245tjI9zDZg1pVSeBXZvOofZrQNs+3akbuZynV2QztbkjSVoDdo2608Z4nX1/XSRVnYWmwUBmdDRn/YzVRNV0wdGxCt5uSvbtOmoinhP6qPlh3BX6/ToM1fpPWB/jQmW5BnmlajT3kfHDtlM42VTGJj2CK/4v867bDqZ+fxv/Jk/Rul0n2jXxxDL9LJ8M/ZMm377G05rtjO3wPcpBT9O8WS8G9vYi8s/tbDt2gViX1rwyuidu4esZ338Nqj6NqF2/DX37dcKnUo5+qiH7Gj+9/BnKaZ8wvLbNvduhI3r/EiacqsMXb3TF2SyHsRqSr7F2ye/EOFgSeTAUvymTeLG5+z+Ip402ltObNrHt9FUS3Tsy4YUuVMm6xq41a9B3m8mQB3OV8IV8zIeXiOdjfsDS9vJG4FFZ7bl7xWcZmHc1g+WRWtLvud/Ed+EMNzVT/aywFWaRUmiJGgNLgjP5PExLomDE99oLlVR83sgK65KI9SqmfQlh9R9++MFkFRSVhIpTOkgkEAmyN3DgwEdmbAt3v8g4F4LuNWvWNO1IuMUnTJjAK6+8YsrAnzdvXqF3KhKIhEC8IL0io19YGwUJFtZUUQtdzP1wGICwiA4ZMqREkn0EGRLZ8iLhSrjxy1KvMz+g6gywOjSLqTczibsX0iIoQ11zOVOrmzPIo2TJpyCdZxOymXctk93JOrLuvVrit/RsDzOm+Vn+K/kVWIs7JSS0SrKJ+yPCJu62XK52QTxHXuL5o5Pxvrmblf8LwmdsLQJ//o2LCi96jh5N2+RVdD/fnXPTGhPy51p+3KzHrVoYJy9pqOUUyRZtJ1aN0PHSBwpW/TwKTzRo4m+yYvNxlL6deKFBJHOHnqL3z+0IfHYZTt99RldFEKt3HUJnYc2FJBtG9u1Fo6iVNPyhOltez2DZoh3EKWvSZ+Rz9H66JjbJx3j3uZN0++klmqZuY3z/v6g/qxcNvevRyN8VRWYi4TeCOLB7J3sqD2dpyyvMGXOM+lM64eNRkwYNfHG2yrE2GjRnWTZgHbVXfEBHl/v/riF48wd8mtqdT59tjuWDv4c64oO2s2BNIHV79sTtry/41uZ5Vr/ZAYuHLJ42Bi0ZKQmEXT/Pvh07OOI1li/6qNj38w8kt5zBC40dS/KYn5ixJeL5xBy1tNF/QyAv4im+hwITsnn5UgYBqTmxaC5KGa+7qXmrliU2JUw+U7QGvr2VxYe3NQ+SHsR+6ihlbGxqg4+pDnX5bqmpqSxatMhkZRQWweJqQpVA1F0XRE7Eaj5cAlJYRd966y1TiUhBPsXnwtU9adIk0zpENR9BQoXeZ2GaiKEUMkUijECQWBHb2a5dO5OEkpBxEhbZ3GsS//7ZZ58xa9asImfTP7xeQfBFWIOQdxKhBSWhJlAYjPLqI1zuomDDBxEa7odTC/JZ21zO297mDPAwK5GkOaHXezw2mwU3MvkrVU9mLvmkQTYKvmtqg4Pw/f9LE8SzVatWJnWEkmwiVERYrh9JPEdd58XjE/EK+Yt175zEb/4QXFOjuHlsOxtpzniXowwL7Mrp2c24tuM7Vl1w4ymHaEIzPenZy4vocGjsfYPxI4OZuXsy9VTppEWGsHZHAHLfToxpHM08QTx/6cHtSf8j6c3PecYykF93B2BZxYkjsZaM6t2LpxLXUmdhJXbNr0tqbBI3RPlJTVX6vfgMfpZX+WrwFry/nEBH/e5crnYDaTcPsPZMFi2ebkWVS1/Qdm9z9o5IZPF/udr1Uex4/3+cqPsab/Wth4NSS3xiBvqQ7byzMpFhk543FVgxaDNIjYvg4t4feHfuKkItKmGWFsFt65fZe3wezVXpuVztT2G8sosfAtX07twcm4AFdD7Slb3jHTn80wbMBsykd43SLm9Skreq7MaWiGfZYS/NXE4QyIt4mmwMRvgtNIs3b2QSce+bUdg5nRQyJrirmehjiU0JxaOJKkrfh2QyI1hDxr04uPvQ7axnSTcP83JTZjCvIxWWRhFzKTQlc75I8+qV9+dCHF0QTFGR51Hu9jVr1uDo6Ghyt4vPBVkVsZgiLlQQR5Hl/qjkpLxnBhFnKtzmoj69SBgSAu1t27Y1WTpFVvmwYcP+NowQtRf/LtZanAk/wtIqyoAeOnTItB8fH58yqcOeH8we9YzQzpx8JpUfknJ+3AnKZ6WQMb2qmvE1LLArxvrZgnRuDdMw72YWQRoDOaJO0MFczs8tbHHOI8GpXLjacxPPGQew7GXOpsXfcSSrFi/MncvL1ltpNPIbrCwtqdFpHHPfe5F6KUdZ/N7HrD+WQaNXZ/P5lBaEr/6AKR9tIr36IGZ/Ph6nk9/z7qenaDKqK2nbFDy/9RW8L//E5ClfcDy9OkMnTWN0vSgWBuhzEU97VgwKYtr47wi3b8jwKf9j8tCmVFIlc/ST2fzRaCoza5z8W4ynISOc/T8t4p2lG4my78jMJR/yrHobo5u+yRF7cxSqujz36jM4Rahp+kpP2vm7oBJW3zun+HnRQr5df4BwCy+eHjmZ+S91RH11O4s+WsL601FYOjZl8NgB2OtCSavUlhd71sHaGMbm6fO4PPJrPmtvzclcMZ5W6SHs/OZj3v56B8lVevG/L+bR3XicNYsi6fbFGOpalYCCQGFfmArcTyKeFfjwpKUXDwL5IZ5iJq3eyMcX01kQqX0QXyn+vbIcXnZVM66mBVUsFcVGAoXxRZDO/11I55OoHL1OMadwA37macYbdUo/GasoqIt4SBHfKLLRZ8yYUWxi5sKFL2SLhOXzUZqcIsFJ6HkKsieSeUTGt6h8JMiqWFOTJk1MRK0wTYizHzt2zJQlL8Tiu3TpYnJzT5kyhTFjxpgsvPebmFdYZoW1VZDTh62zhZn/fh+hJSo0b4XVt6Qy5Yuyvvz0FYoNrwek8GOynnshzA+6DbVTMtPPgroOKpOmYmEDXESUSmymgfcupPFNQm66eXfM+ioZa5vYUNchby9C2RDP/CB5/xk9sXvm0v5CT85Pbk7eOyrI2AV51kj6ueX0Xe7A6qWDqVKgw8sm6fJ+fgzQ07lbW+q4WhX67AuyYvGsUZdGwIaPWKl7lkUj6pW64kpB11tRnpeIZxFPypidSXxcLAmpGpSWDri4OGClKozmgo6M+DR0ZhZYW5mVL7FaYxaJ4WmYu1XmkUnTBh0avQy1SvGIPwhGdFodMpWqzOSH8jri/BLPB+Qz6C4RTHnom7GrjYJJ3uY0q6QyWWYKqzEvjJpp2UZOJmSz9HoGm9P+PpGtQsYUNzWT/CyxKoXEi7zwK+jnwtr3yy+/kJKSYsp0t7a2LugQj3xeuLVFTOWj4u2EnqZw87/++usmzU5BOPft22eSOxL/X0gq+fv7F2odIklJjCUSi65cuWKK7xRJTOJ/ggzmLk8pRO+FdVYkM3l4eBRqvkd1ElgKq65IcBJFF5TKsqMYRd2UiGWecT6NtYn6B3Jhucec7aamg6ua+nZKrJUy1ArZf75r4n0S1s10nZHwLAM7wzW8fVvzD2JrLoNO1grm1rakoeNdcptXqwjEM+HIl4y42p6tY/wpzDdTXhjk+3N9CrevJ2Fbqyr2+U1GzffgJfOg0ZBFfHgEekdPXKwr7jtVMugUflSJeBYeO1P9mMzbR3n/40/YciqZqjWb8fzkiQxp6JY3ydLEceOmBldfN6zFS2iIYu9764nyb0Offg2xK7Lb1og24RZXUhyoU82+SL90jdpTLOn4O403z6NtpX/+6TLEnmV9oB39O3n/8xehMZELm4Iw79qKWlZl+mfvX0+6IMTzPvlceCmdxZHZxORK8hGfVVXIGOKsokMVNY2sFab4MMt8kENh3RTWnniNgcvpBv6M1PBZpPZBvNv9xbuoZLxe5a51tdJ/xJ4V6VqXQmdByIQEkbAyCvd3cbicRfnMr7/+mqVLlz4yi3vEiBGmWE8h7C6SgERm+6+//mqyPAoraWESRMQ4IltfWHGFEL0guGKc+/qlIr7zfhPPCoukqNcuLK9WVsVjrRYWW7EGsR9R912EFFT0FpVh4PMbmayK1T6QNsq9JwsZ9LNT0Lqymqo2Cqqay7GRyxDcQGEqJYyJaKbpjYRqDISn6TkRn83WJD3xD72z4tlKShn9HJRMqWmBn50y316L8k88K/pNkNb/OCIgEc8inepd4rnkjyC8mnam1tFlbHJ6jtn965J48Rino3RYOtSkYU011y8GEhwSi97KgyZPN8dX/wdTJkQx+rshmF87xZnLlzj1+228nhvJyEGCeGYSfGAnp6JlmDv40byxHXfOnuJKig0NWjyFr30qxzceI0KlQa+uSqOWjamqiOPqtevcTrHD/yk/LE59ysgL3VneR8eRczHY21elfsvGeNrJSLkVxJmQKOKz3GjbwZfs4OPsD4wEnRnu/k/xVG1XZLFXOXLoLOEpNzj8VTaj9wriaSQ14jonA85zO8WWhq39kB35goG/ufD13OdoWl1N5JULXE+0wNuvFk7ak3w+dDUW70xkeLuaGENuovRtiH3ybSIzlDja6Lh44jS3EmV4tOlOp5p2peZGuX/0BSWeol+mzsi3NzL5PkrLhdxlV3Ldp+crq/CzU+BjrcTPQo6tSmYiobl5aKLWQIYOQrIMXEzTcyFRx64kHXEPfTmK3KVa5nJecFMzytOcyuYVO9ZIxCOKbHRhKRQWQhEfKQhZUZrILheETpA9Ly+vfwwlSKawrgo3tJhLuN4/+eQTU2UlIX30qFrqea1HuM5Fqczo6Giys7NNBFYkMQkiKKyPueM7RXKVENMXySjCHV9cEkfCaiuSW4Rbv7DhAnntsyw+T9Ya+PWOljWRWs6l6Ul6BGG8v646ZnI8VTI8LOWYyWUYMRKRaSRca+DUv7yfoq+wcta3VDDARcVoDzOqFPDHsUQ8y+JmSHNWdAQk4lmkE7xLPD/8ZhVB8VZUM1Pi+8yrjGlpT+DmLQTEJBIdo6RVh5rs3bmDmDRbqtkYiK/enwU97zB9SATPfFWH8yv3EmuZyfW/0mjy+uu8NEQQzwh+GT2E3ysPpENdf/xc0zn1RwAxSgPqZgN5q1k8U1t8i8PEplgmy3DyakbHNraEBp3nzOlg7LsMp0/6SnrcGMDySquZuNeBFzu3pl2PTtRx0RN85AAnwsI490cQdd6YgefJ+bx90JruVSDaqSHD+zYgafNOApJTketDCdjixvSD82hrl8TJdWv4cddF1F7+dBn0NDZHlzFiuxOfvjOCljWNXDlyhNOXwlD4taaTZzw/vvILZm+8yrCOLlz6+kesX5mN39XN/BWpxFMVzoY/g7F196ZOz9G80LpKqZclKwzxFNdGCE7/Ga3l+3AtBxOziXs4KO3e3aqkkNHESk4ltdyU/X6/zruwcsZk6knNNnI500BorupIua+liGfvaa/keQ8z2jqpsC3GBIsiXf8idhb1zEWsp4iRFKRJaHEWtYmEHkHERPzow01kr4vEnjfeeMMk5ySSgn777TcTQRTucOH2L6jMk0hSEhntop8YX8RzCvIrYjhffvllkwv/fhP7PHv2rMnCWlxu9piYGJMUlEgmEhn7j1sTcdXXU/T8FqVlW7SWs1kGdLkyz4uyX38zGV2d1CbS2dBBhWUhvEwS8SzKCUh9n1QEJOJZpJO/Szw/XrWBG7fiiMiqzbT3XqVLDTNCAo4RcPo4p65EUbtjJ0Kj4mjYZgC9rY/y6hvRTP+qEksH36LtOzacvFSDaRN9OTP3V6IbtaO/ydUewYax44kf/yNjvRPYsnIVW85l4ecWw9bMViwb68iifpcYFziVqjf2s2ndOaoN7YN1+DmObN9IcOPXmGS/jb4hA/nBfTNL9aNYMcwPpVGOQqEl+loQ5wLPcnDdStJGLWdg2ip+Uj7P562T+HRDEN7VzTnwRyZjZg6jhf0FPum8lRZb59HWPp0rf2xl9S9/EOVQhz6jn6eb7leaf+vF3q97Y50cyeVTJzj6506uOnVkwvB6HHhmFZXWzKen1TU2Lvg+F/FU4+eazZ7thwnOdqfjiJd4vq0HqlxnIrQfRT3tkmzC8iZ0FQsjIi40CEPSdOyI0pq+HE9lGP4myVLUdTczlzPUQ01PZzU1bJQoK7ah8x9wCCugEF8XddxHjhxZZJe7kEkS5TNFZaKHKwIJkjhgwADTZ4JoCtIgiKjoI0Tthau8oPGmoq9IUhJxoqGhoaY4UWF1fPXVV1m+fPmD+vQiplSU7hT/HTVqVLHUrRcW3gULFpgI+4svvlhk7Ip6V0uyv7B+Xk7WczRJx9G4bH5L+ntSUEHm7majoLGDku5OKurZKXEsQsiKRDx0M/pBAAAgAElEQVQLgrz0rITAXQQk4lmkm3Df1X4BN596KP/6nUu+z/F2VyPfvrIbxxG1SDx3ArO6rQmPiMW/7QB6KPby/CIZS+aa8/HgUDq/W4mzhx14cXoDAudvILZJBwb2v0c8X3qT1Dd/ZHT1RHat/pUj0S706FWNmCglzWtHMqvzGV4+P4OqV/bw26oLWNetRnamEWvtMU64DGaCzT3i6bGFr2Qv8uMzPnetiVkh/P7+NpKa1sTi4GIOtl7EMM0a1liM4ctWKXyy7iweNW0I+i2CLrNH07HSOeZ33U277fNo65BNXFQ4YSHBBB3cwR6nQXzuf4Z233jyx7fdyTj6Jzv/iMDW7Q4XjbUZNbAOh55dgd2qD+lnd4vNiz8nq/9MmoRs50C0DU+1egpLbRQ3T+5h5f56LF43FK9c5EpYiUS8XEk24ZoVFV4KQzzFuoQBRugQhqTrTV+Kv0do2Jtu+EfyQkH20N1aQVdnFV1c1HhbKQpljSnIfGX5rMhIX7ZsmanspYj3LGoTZEzIJPXs2fMfQ4kYTyF3VLduXQRxCwwMNGleurm5mYTACyq2LsisuKOCOIvSmGJcMZ6o1CSy2u9nrQuCIqyrIttdxIAWRza7KIcp6tQLC25BCXNRMS6r/iLERZSxvZCuJyRFx7UUPYdS9QRm/Yu7QcRdK2W0s1Hga6ugtr2S+tZKnM1k2BeBcN7fv0Q8y+ImGNElRxCeaYunq00hPWTZJIeHkWFXlSo2uU0dZbGfJ29OiXgW6cxzx3j2o7d5AO+9c54O83oQ+f4MFgVo8WvTiJ592xP4y2LWH76NY412vPD2bCbVO8/EZ6IZvaYF5xd/yHeHLpOa4MvIeW/z2j1X+4Z7xPOFOgqizv/JVx8uYdOpDOqMeIuPRqr4X70x7HGvjGu19oyZ9BLN9cdY9NEGQjU6ar4yj7cdt961eD5MPHWR/PnZfN5eGYR9ZR21p35vsnjmJp5Vm7WgfuROPvh4JWfUNrjHtWfuoXm0tUng+Pqv+WDJz5zX+jBq/ge83TKO9555i/3GDox7oyFnvvqeYzHZ1Bo2jnfHdiD5x1k890UArd7/gYnqrcz5eDMh6Ta0Hv48fapE8vW3v3I53JZ2b3/O0tcaUzwpF/k/2MK62h+eQRBQ4X5PzjZyI03PwUgN+xJ07L1f2zKPJTUyl/Osk4rmzip8bZTYq2SlUi4w/0iVzJMi6eb69esmq/OSJUseGZ9ZkJmFVqjIcBcWx4eTloR1W+h1ent7mxKMRFymiDcVWeAi7rOghFCMIayYoon/Cpd7VFQUCQkJprjV++MJF7uw3AuXeNWqVQuynUc+Kyo1iZhVkcFeXG77Ii+qFAcQmerCDa8xiAQiSMg2kJBpRJtL51bkbFaykOOglmMtBzOFzCRCX5wJ1WVGPA0JnP3lK2Yt/pVw1968v3AmvWtal3p8fEkcuTEjiptx5lT3tP+XLPxkTnw2ib3+7/CsbgezJizhtKoKzYZO4N3Xe+PjkM7JFR8w/aNtRFu70274W0waVp/gzcv4dMVhFE+NYN6c5/A49TFTIp5h+csNkWThS+Ik/31MiXgWFW+jEb3RaPqCkWNErzciU8hBr0O4YeVyyAw9xCd/3qRBy7709quESqm4+6wO5EoZRoMevcGAUbjBlQoUJh0PIwadHhTKu7IeRoNJb1AvxlQoUMT/wYttzjHu3Fv4K+/2k5meMZgscDLxDEZ0RjlKmQE9cpQP9EGMGPV6dCJYXybGUyLn3jMy0BuMyOSye+MJPT0ZYndKk1ySEaPBgE6vx4hw24v1gj5bZ3pOoZCbxhb2B5lcYfr/GHRk6wzIlSoUYh7T5zLkcgVymcBMj9EoQ64UruR8aJgU9cwe6l9cxDP3sOIMjEZR3A5E1aHgZB1RmSKR6O8BasJ17m2joIqVEkdzuekPrUjKLX0UihnUAg4nCNzRo0dN5TTvl58s4BAPHhdkcvr06SbLZm4NTfGAmEe0ghLMgqzl4TnE/RZSR+fOnTMJzBdV6kh4AIRmqUhcEolKxZWkVJA9lsdnHxX6WdLvUVkRT0PEQaZ9cZ0uI3vQOOMshy3a0L+ObQH+bqRxefMvHNBUp0/PtriXI6kg3dkltPnRh62Le1D5URct7QhvN9tBryPTcTy6lY17bRg6sxr7P9iPVa8O+EWvYOrFFiyb1gcX3R2CTgWSLDNw8XYCjdr3xOX2TYwNnqKu6jhz+pyh/64pNJaE4Uv1lZaIZ4nDbSQz9AhfHA6jfrMedKtlX4A/Dv+xuLi/eKv/ZV468Bp1ipYMXOIIlPcJSoJ4lvc9l9f1iapGQmpJlJMsrMSSsGAKC6PoL6yO5aGJNYlWVJIoYmK/+uorU2iAKPcpXPxSKzsEyop4GlOv8NO733LeuSnDR3annps9xuTr/L7gHT7YHsvTr7/DzH62/Dz2fTZGXuaWYzUaZbVh1s7JuAbuYvfB29jY60mt7E9n3yy+n/shP57IpOM737Cwv4pN899l6VEDvSbPYvLg5rhYQNSWydSeeYgGlr4M+2QaXue+4/1vz+Mx+E3mTuyBa9QOZk6cx+bLCqr712DAS2Mg6RaOjQbSJ+t3RpysyU9jGxP8/Tu8uvAAzoNnsmBCS8I2LGbesq3E1HiRn5Z05tKCWcwJrMxLz4+ktXsgn/3vey7bd2Xep7MY1qIqnFpM4/X1Of5hS+7s2sSmfQ48v8Cf83M2kFjPgUvfX+Op5TMZ4H1fH9hIZthxvly+hXjn1owa2IYaLrao5LFsn/02Cc99zsjahSuXW3Y3r2LPLBHPin1+0uqLAQGJeBYDiMU0hJAnElbBWrVqmRKBCks+i2k55WoYgY3QCxWhBMJlXxwqAOVqgxVwMfdrtYt425Js4j0QFakeNKOezOgLbF75DcvO2jF65iS6ZO9l8aIo2o9y4djFeBo38+X64kDqzHmeTtW0HF76LicbTKRl2jFOZdahtfosF2RO2J46QViPN5neyZnI4Hjib/7Fz5syad1Dxq7rSgb2H0w7b2uit0ymS+AQjs70J+7kfnbuPI1jywZc3RiK/wtPI1v7DUFDP2JK3Xi2LltImE+/fxDPVX2zmDHkGL2Xdifu2E5CHJvhnHSFeLPadG7gi1+DWlS68gWtVviw9YOGnNq0km13PBnwdANq1/amiqMF8Ttn0u7KUC5O9OXazl9YuS6Jls+7c+lgMg0a6fl6jyUfL36O2pa5YjcNWuJvHOPX5as4nFWblyaPpZ2XkgOLX+NQo4XMaudckscnjf0QAhLxlK7EE4+ARDzLzxUQbur79dxFcpAoQ1lUfc/ys7vCr0S46+/LQYkkLKE9WlTraeFXI/W8j4CwQAtFgZJuIi75m2++uTeNKA4SzPloOTW8KpO8/V16nu3N+vZnmfrpTdp08yQuy4F2rT0I+jqUFvOG0bGWA7EBXzPl+3ga1TbDs9swfM9v4LDBBsOWy5i9NZmxzV3ISo4ncM9y5q+JpMXTzoRnuTNoaF/a1rQnbstkeoSO5tR4P8IPb+C7xdvRNW2E2S0jdYc3J+2z3zAs+JDn3WLY8f2nhFTvA3HB2NTvQ5/sjYw67cuPbUPp/8IBuj7fBHmWBkufdnR2vs2mn/dwMdGN52dPpHvWalp/X4vtSzqhu3SAX9Zs4ViIGd1efpln2vmgOzSPVse6cW6GP8Fbv+Hd6VtQdGpL536D6FczhnmfXqTvtOdpX90RpdFAtjaD5Kho4jNlOHuoCVg8j0MN3uL9Pq7s/ehNgtp/xpvNK37RhZK+g8U5vkQ8ixNNaawKiYBEPMvXsYkkHVGF59ChQyZppMdJFL2wSIu4TmFVq1GjBn379sXMzKywQ0n9KjwCBjJuH2Hl5uPEZYBZRgw3fF9g3lORrP7yIJoqjti7+tC2iZpt86/Q1EQ8HclOOMtXb8zjjO8I5k7uTNqWHziMF36aG+y9bcTRSo19nU60dQ5j0+oAsl0q4eBWh87dmlHD2ZKY+8RzQn1SQ06x69dtXNPb4+jgQaNuLbA9/hMrrpnjoown+FIY9V94k6pRh/nrSgZOmYFsdnyObS+6svZ/m0nyrISDvQd+tT1QJF3l/KUbXLusoe2bk3jG8TDDpx6lScdW+FTO5FZwCLeCU/HpPZxh3RtiG/4r/SdnsGTtEDT7NrNpnyOjPumBm1BD0cVxas069iUYkRt0KJWWVKnpR3VbDRePniASC3RxiVR9dhwv+CezfOwKPD6cT3c3dYW/FRVpAxLxrEinJa21RBCQiGeJwFqkQUU9dyEuL6SJBg4caKp7/qQ2IbS/bt06hHVNaIDmrv3+pGLyxO9bn07YheP8efIamda+dOnRhuoW6dw8eZCDZ6KwqN6Ap5tWIfZcEi4tfPCwN8eoS+fm+WPcUPvTub4DKdcuEoEjnpUMBB06xJmwdNxa9aWHn4obxw9x4mICtr5NaNuqLq42KjJDDrE5pTZDGzhhzE4lLCiAIyevk+ngS5v2TammjuXo7v2cDb1D6LVgfMZ+wFDnSA4eCSReo0dZux3PNPMg7fJhtu+/ht6xBo2b1cQYfp7Tl6JQVG1M146N8TBP5MTmnQSlOOLlISPs+m10lX1p3bY5Pq42KHU3WTXqA7Kmf8Rgu3iCw82o3boaVvcyyYyZ0QQdP8LhC3cwqG3wqtuM5v7OJFw8wfHACBRVG9GpfX0sL33FhBWefLBkIB6FKB7wxN/BIgAgEc8igCd1fTwQkIhn+TxHIUskSkEK6SOhs1pQjc3yuauCr+qvv/7iwIEDpix9IVQvNQmB8oyANvU2e378lNvN5vB6s0olsFQt0QHbOWPRhm71KxdSx1NLzKldHFG2pG9Dp3+RbSqBpUtDmhCQiKd0EYoNAX16FAcPbOdypV682twVOcmc+WE5V/yH0CVlDd2nbkBuUZkm/V5n8su9qGUHsQGrGbdRzeyZg6lvWzbuDol4FtsVKNaBRLynEGcXlY0GDRr0RMY1Che7KL8pZKZq165dojJQxXp40mBPLAJGg5aU+Bi0lq44WSlLBAejTkOWQYm5Wkj8FaYZ0Wmy0CvNTfquUitdBCTiWbp4P9az6VLC2LplFaddRjK3iydyEji4YB5nWrzOM4mL6B8ylN/7mbPzj30k+AxjcnsVe98bzytfpjF+8yqmtnEtE3wk4lkmsOdrUiFDdPz4cVNJS1FZqCQTjRIzM0jKzOBqQiw6g960vrRsLVeS4rFRqalqbYul8m6mrKetPdZqc9xt7TC792/52lABHxJ15EWyldAjlZKJCgie9LiEgIRAuURAIp7l8lgq5qLyIp6DY17lwIhK7Ny6mZPyNkxqEc38j45T2eEyu21eZOuMjtxXXitNBCTiWZpol+1cBlPBBwNavYGbiXGci7nD8egI9iTFcVOrKfDiLGQynra0oYOzG42cquBbyRlXaxvUojiCKMJQSHtMgRcidZAQkBCQEKggCEjEs4IcVEVYZl7Es9f5znzbScmxM1ewbT2E5nd+4ZPLLrzWWs/sqaFM2zmHjo5/d80IV2NSUlKJbn/x4sW0a9eu0LXaS3Rx0uBFRkCQzfRsLUlaDYFxUZyIDGPDnVtcztYWeexHDdDTvhI93bxo7OpBTRs7bNTmmCtLxuVYIhuQBpUQkBCQEChBBCTiWYLgPmlD50U8686+SIcGzek24jkGNLVgz4cfsiOtGr3a27J75hoslvzGV/28/hbovWjRIvbs2VPiUIo64R06dCjxeaQJSg8B4S6PTk/jcnIiR6LC2HUnlDOZaWjvlc0sjZU851SF9u5etHB2w8takFAzKU6zNICX5pAQkBAotwhIxLPcHk3FW5ggnhtXfcLKm270re2Oh39NDDvXcbP9BFOMp3C1H3rVHwU6Ei5s5+MvfuFGqhmONiqMKTc5ZxzF+h9HUt1MCvaueKdfflYsanaHJSdyNDaC3XdC2RcXxe1CuNGLa0dmMhmNrGzp7O5Fexd3mlZ2xcbMXHLCFxfA0jgSAhICFQoBiXhWqOMq34s1aFK4dHwnmw/fACyp1rwVdWWJaGs2o3ZWAL+nN2ZkY2fk6EgMCeR8pIGadf3xsFNjSLzIxrVRPDWmA14WQglYahICBUcgISOd/XdCWH8nlKNxUYSXkDu94Cu726OetS39XavSy70aTV09UMilu15YLKV+EgISAhUTAYl4Vsxzk1YtISAhkAsB4VY/FRnGkuArnIyN5KYmq9ziYyOTU9vGnkFVPBjlUx8Xa9tyu9byvjCDUSgPGEjIMpCkNaIT/3CvyWVgr5bjYCbH1kyOpJpT3k9TWt+TgoBEPJ+Uk5b2KSHwmCIQm57GyquBrLtzi8D0FPSlGMNZFEgdFUr87Bz5sHZDWrhXQ6VQFGW4J6rvlcRsLiTq+CNRR5DGiMZgRKs3kkM778JhJpehVsioqZbRzlbBU44q6joqUQlWKjUJAQmBMkFAIp5lArs0qYSAhEBRERCySEExkbx/8Qy746JI0+v+QTyKOkdJ9xf0x8vcglc8avBa/aewM7co6Skr7Php2UYORGj4NkzDSY0BjQHS9Ea0D7PNR+xQVES0lMuwUEADMzlDnVUMrGaOrVoKdaiwF0JaeIVFQCKeFfbopIVLCDy5COgMBo6E32LGuaMcT0+t8EAIAtrbxYMvmzxNVTuHCr+f4txAtsHI3jtaJlzPJFhjKJYfFwJvO4WMZTXM6e1pjrVUq7s4j0waS0LgPxGQiKd0QSQEJAQqFAJCk3N76A2mnz3KLV12hVp7Xovt6FCZBQ1a0MTF/YlPPBKE81KSjq9uZrE+IZskwz/RE/ZKIYIhXOoihlMp555ovxGdEfRGTG54YR29W4vq781SBt1tFEyoYUFzJxXmCknyP687Kn0uIVBUBCTiWVQEpf4SAhICpYZAqiaLLy+fZeblc6U2Z2lP1NXRiZl1m9CySlXMFE+m8Hyy1siuSA2fhmRxKvOfjNNODm5mcjzM5DSzlNPETomjWoaHlQK1XIbIMYrK0BOnNXA6WU9Aup5bGgNxWiOxOiMPj+itkjGhqhlDPc1xMZcjk0JAS/vaS/M9QQhIxPMJOmxpqxICFRmBhMx0vrx8jnevBlbkbeRr7Q0trHivflN6VvN54pKOkrUGfgjJ4uNbWUQ9xBBdFTLq2SpMiUI9nNT42ivz5SbP1Bm5nqzjRIKObYnZnEnWEy5MorlaJTmMdDPjNS8zatookfKP8nVVpYckBAqMgEQ8CwyZ1EFCQEKgtBGIzUhj0aWzfHT9IsUT5VfaOyj4fP4Wlnz5VFue9qhe8M4VtIdIIFp2M5OFoVlEP0Q629oqeMZJRa8qaqrZFN4SfCdNz77YbH6J1nI8WUf8Q/MMrqxivo8FPnaFn6OCwi8tW0KgVBCQiGepwCxNIiEgIVBYBDK0Wr67dIY51y+QrNMVdpgK2a+1nSMf+zej1RNAPlO0RpZcz+DzcA1xuchgFYWMvs4qxlQ1o4G9ErNiEuS8kqRjY6SWHyM0XH0oNf5lJxUf1bfC3kzKeq+QL4606HKNgEQ8y/XxSIuTEHiyEdDodPx07QKfXA3kRlbGP2LzngR0Wtk78kPT9vhWdnlstysSiVbdyGTmLQ2xIiPoXquqlDHBw4zhXua4WsiL1f0tZknUGNgTqTVZWE9l5LBdWxmMclaxsKG1pPn52N46aWNlhYBEPMsKeWnexx6BjGwRV5bNpSQ919L1nMw0EPZQXJmVXEZfaznVrBT42CpN7j1rtZTZcP9y7A29wczAE5xJS3kiSafAQSGT0cXJjVUtOuBkZfNYvjf7IzSMv5rJ5aycQIoqShmTPdSM8bYwWR5L6q3I0hv5K1rLuzcyOZmeQz5t5LC4ugVjfCRt1cfy0kmbKjMEJOJZZtBLEz+uCJyL07I/Mpv3orSm7FpRSUcYcQTnfDibVnyZCglB4T2Uy2RUV8oYXElJf3cz6ldSFauFp6LhfSMxjhlnj7Ix+s4TSzrvn5mNXM54Lx/+17TtY5dsFJNh4LnANPYl5hQAcFTImOGuZpyvJZbKkqKcOW+EeD83hmYx42YmN3O53WuYy9na0IraDqqK9vpI65UQKLcISMSz3B6NtLCKgoAglxk6IyfjtCy5mcWuND2afFRTyWt/3SzkTPOxoJWL2iQR8yRl2SZmZfDhhVN8fONiXjA9MZ/7WVjxaf1m9PD2Nf1IeRyaeHeWXstgfmiOi13wzJGOKr5uYm0qd1laTbj7l1zJYEG4loR77n6hETqysoqlDa0xLwUCXFp7leaREChLBCTiWZboS3NXaAQEt8zSGQlM1PFNSCYbE3WPFLm+v0lhM7FWyMj9/SU0Bf+rCWvoKAclo70taOigNFl/Su+ruGyOR1Ql2hF6nddOHiRC/2QlE+WFeE8nNz5r3AofR6fH4h5cTdIx4XIGfyTlnHMtczl7mlhTzbb0s8qTNAaePZfGn4k6k5dCND8LOV/5WtC+itljgXled0z6XEKgpBGQiGdJIyyN/1giIL6TYjL1bI3QsixMw5lHiFwrRB1utQxnMzk2ajnuKhkNzOXY3WOewtqzMUVHtgFStELc2sAdrZHMR3BRbzM5U6ua0cdNTRVLxWNr/RRbv5WcyORTB9kYE/FY3p2ibMpeLmeGjz+v122MjdqsKEOVeV+N3sj3IVn8LziLmFwJRet9LRnibV5m6zsRreXZC+mEZt99EUV1oxdd1bxfx1Kq7V5mpyJN/DghIBHPx+k0pb2UGgJhaXo+upnJhijtP/QGhRB1E1sl3tYKutgqqGOrxN1Kgc0jkobEV5tIQrqTrudKio6DyXoCU/UcSdWRK8nWtC9XpYxhTipeqm5uSkQqRS9kqeEqrJ3LLpzkjUtnSm3OijZRA2tbFjd+mjZuVVHIKq7cz61UPTOuZPBLXE7Z01bWCv5oaVsqcZ3/du46A8w8n8qnUTnrammtYImfBU2d1BXtukjrlRAodwhIxLPcHYm0oPKOgCCd065k8HPsP+uEd7ZT0s9ZRefKKqrZKEy1nwvS0rON3E7TsyMhmx0RWval/b3CtI0MBlZWMaOWhYl8Pm5xnzcT4xlwcAcXMtIKAtsT9+yb1XyY1bAllSwsK+TejUbYEa1l/MV0buVK5tnjb0UX97K35IoQAL9jKQ+wFclO73qbM87bwlQPXmoSAhIChUdAIp6Fx07q+QQiEJqqY+KVTDbnstIIGKqrZAx2UTPMw4w6tooii1yLRIfLSXo2RmtYHqYlPJcr0loG/RxVzKttSXUb4dB/fNq0w3v4JOzm47OhEtqJu9qMVc070s7ds0JaPUUJyy9Dsph6I/MBQs3N5exubYddOZATE6/b0OMpbMgVezq2ipoFvpZUtshhnmlpacyfP58FCxaU0ElLw0oIPH4ISMTz8TtTaUclhEBcpoGXgtLZGp/9IPFATFXPQs50L3O6V1HjaFa8Itci9nNvdDYf3cgkICtHjMlCBiMclSxtYlNkkltCcBV42DspidTf9SuJ+r9beQs80BPSYYaXD7ObtsFSVfHcv7GZBuZeyeCLKO2D0/rYy4y3/KzKjUVxS2gW/S5lPFhfN1sFC+tYUdchJ+kpPj6eLl26cOaMFBryhLx20jaLAQGJeBYDiNIQjz8CwgI571IGS+5oSMklxlnTTM4nNc3p6W5WYtIvWr2RQzHZpni4U7nIp7kM3nFVM6uh9WNxAB8d38+MkCuPxV5KYxNWCgWnuwzC16FSaUxXrHMEp+p5MzCNrSk5PzK2+FvRy82s3ISPiJAaz0PJD/ZdRy1jaV0rOrrmEH2JeBbrtZAGe0IQkIjnE3LQ0jaLhsDucA1vXb9bWeV+c1XJ+KaWBX29Sj4DV7j+/ozUMP1KBuceEgn9y9+KduUgLq4oCCdnZeK1bS3J2TkWsKKM96T0Xezjz8QmrSvcdvfHZ9MxIPXBukUkdFAbO+pY5x06Yki9wPLpU5n3zQGyqrfhxVmzmDCkDre/fZvP07qycEp/3CzkpIQd5otF35PWdgyNDnzB20t+J9ijJ/NXLGFqR+88k/O0Bmj6ZyKBuSTPvqtnxdiqOTGoZUY89bEc+24+r8xZQajHs3y18m1s1o9mwAeHMIoAWpkT7d+YwnOqUNK7jmNQ6le0WFOX3Stfoq41pN74iw8/OIjbgEF0sfqTN16Yw96Uxkz/4Wtm9fdDeFSkJiFQUghIxLOkkJXGfWwQEJaPiZcz2JgrrtNOLuPLGuYMr1l65fQE+dwQmsXbNzMJzpWQ0dlKwa/NbUxlBStqW3/5HKMDA8g0SG72gpxhHZWaswNGoVaUvuZlQdaZ+1mh5LAvLpvOJ3OIZ08rOcub2lIlV/zkI8fXhbDu5fGc7f4xswb5oow5z+of9pBVqyk1bq1mxso4ev3vY2b3sGP/4mnM2hxFz3fepVHgdbR1m9DYYiujTzRk17t9cMgj8U/wzXEBKXybkKMx+nEtCyZUN3+QNFhWxNMQeZiZiy7w9Ig+tFbe4KS6CV1rWpEaeoLNu/Zj3XYcA2rrOfzxB5xu/KKJePqOO8mo2QK3KpxZ9QnvrUhj6IIXcN68m/RR43jBP52j5yxp1c4b4U2RmoRASSEgEc+SQlYa97FAQLjYV4dqeOd6JpG5EnymuaiY16B0K6sIQEXW+9tXM1h+R0uGEAIFbBQy5nqZMcHHMk8rTnk8FI1ex0sHdrIu5g46Ya2RWoEQONCqC229ahaoj3hYr9eTnZ1910JWgk0mk2FmZob4r2hCrui3CA1DL6Q/mHWIrZKlja1xyYN4GkJ+odtzUSz+6w3qirJCZHB91xq2hWqwDbtJnIcXMQfiqfq0NSEBepybZpHu0YlGZwK4pnSgqtl5NlgM4ufx7bDMQxJCvO7vnkvjg1xxqO97W/CWtzmWorIDUFbEk/RgNi1axXGDM827daVDI2/s1ZDyH8Sz17kGvKU5x3UrN+yNqUSHONNkYGuqJ+/gh/OWtG3fmfZt6uFuq5aE8tbcCMwAACAASURBVEvwfZCGBol4SrdAQuA/ELiZqmP65Qx+i8+xejSylLOzqS0ulmVjYbyRrOP1oHT2pei5bx9saK1gc0NrPCtglvvl2Cj6HNvLzfQcC5h0KfOPwGT3anzatke+OmRkZBAREUFUVBSxsbEolUoUirzd2/ka/F8esrOzo2HDhlhZWZmeED/mfg7T8HyuxJ38Ek/91R9pPsXIhk2jqWZatobbB9ax4UYq1jeCyWo/igFWR5j4vzuMXjgKQ+CvBFi3odGx31l3PAS1qyvudbrw2qQB1LT5byux+F237GoG40OyHuzsUcSzSZMmzJs3rygQ5dnX0tKSQYMG5Txn1JEZd4MDW39l9bEU6o14kyntqpDxH8RzwJ1R/NY8hB9WnMJ3WF90uy+hat6G7h3tCN67iVVrArFvO5Lxr7akslQeNM8zkR4oPAIS8Sw8dlLPxxwBYZnZGKFh/KWMv1VW2VTXkn6eJR/X+W/wCkvM2uBM3riZRdI9K2wVlYwF1c0ZVaP0XP/FdfyrLp1h6qWzxEjxnYWC1Eup5lyfYdib563peefOHQ4ePEhiYiI6nQ5PT0/MzUv2Ltvb2+Pv748gT0UlniSd4L3nvsdz3lyea+SMPC2Uves2cd3cHfewU0Q0HcXLHaoQdi2TKp5G9m5ZeZd4mlztLendXcb6sV+heu8jRvveJcL/1gTx/PxyOm+Fav6TeNatW5exY8cW6uzy28nGxobp06ffe9xIVmQgB0IVNKjrRfbeuXQ73YuA99ti+A/iOTByLIfG1CAlNhGVjYZdn+7H6F8NC7UNjTo0wCV+CzNG3eb5XZNpbFU2P6rzi4f0XMVGQCKeFfv8pNWXIAIJGgMfXM1g4Z2chJdudgrWNLGhUhnHUyZkGeh5IoUT98obiTrwzzqr+KKeFXZlvLaCHIlWp+PlY3+y7k4I2hJ2+RZkXRXpWYVMxuGnu9PCo1qey05PTycuLg5bW1sEmREWz9JugtAJ8fg+Z3OKBOTX4ilc66F/rmbtwTCiI2LRWzrgVKMRnbo2QrfjB87XHcHLneuYYjB1qeFs23yPeB7fxIbTd7Cs5oBS4ceL74+jReX/lqESv+mmn0llYUxOoYjy4Wo3ook6w8/rt3H0cgRGmSWOvSYyr5cnmXkQz2OvN8BkKE6/yc8L9kGD6qhiznLw7A0yFeY4efbhjemdcJEsnqX9WjxR80nE84k6bmmzj0JgxYoVVKtWjQ4dOvzt4xupel4+k8r+XLUrv61lwWhvc1TloGTQ55fSmZjLGtPSRsGXfpY0qixoaMVo4SmJDD++n4Px0RVjweVwlXJkLPX15/XGrcrh6h69pIez2kU52EOtbKlplQ+3vz6NsKtXuHk7AYOlAx41auLlakVm2C2Srd2oWsnaJMlk1GURG3OHJKUDtgm3uXYrigzU2HvVoZGfK6YQ0f9owuMx6lgya3NJPn1Zx5JXPM0fxFKXWYynQUP87esEBUeiNXejfkM/XC3l6DKTiYlLQOHgiYu1kcSQYFJs3XHRhXFW40ELT5u78Zv6DCKDE8DOFmtiuXghmGSjHd7+9ajhbIlk76wwr1KFXKhEPCvksUmLLk4E3n77bYS7bPjw4Q+GFdaOPdFaBp5LI+te7oWXQsbmZjb42yvLRfB9cIqOGkdyyvp5qWR8WNOCodVK1nVanNifirzNy2eOcDYlqTiHfeLGamznyOmez1aYfQcl6xhzJo2TueTJTjS3palj+Xi3BJAaAzj/kfBAt9dZDsvqWTEwl3RZmRHPCnPS0kIlBP6JgEQ8pVtRLAgYtHGEBmdQqVZVbAtYnxx9MiGX47Hzq45jGbh4HkU8hWj7yltZvHItp6Tfi5VVLKhvhZN5+bAHCD7cdG8ip7PvMmNhyZhczdxU1q+i1JPedP0iU4JOcjMrB+diuZBP2CCeltac7jyAylYVo5hAaJqeyYHp/Jack7S3prYFz3pZlBtlhlMxWpqezgkHaGEpZ3EdK5o75XgUJOL5hL1o0naLBQGJeBYLjGU3SFZSEBsXLMfqlQ/p620ORj1ZWdnIVWrUpcY+9ITvnsebAa2Z1zeFL9+YxOpAc54a/CYfzhlBYw+b/3bdGGPYPW0Sh3p9xrz2zqVuTXwU8RS1pBdeyWB2WE5iwVxPM96sZYlNPmtJZ8WeYPH4SXx5MpPWo6fxVpts5s/9mIPn4/DoOoWfvp5IQ6sMgnZ8wbR3fyLUvg1vvjeF59rWwjqf5P2j82nMiMiJQR3rpuZjX0scygk5zuvNeP3UQZZdv5jXY9LneSDgbm7Jvjbd8ansUiGwStQY+OhaJh+F57xfU11VvC8kyspBGIsA8etL6byWK5Tl2coqPvKzxCuXcoREPCvEdZMWWc4QkIhnOTuQgi7nH8QzJYhvPjqMx+C+dKltSdStMBK0Khzdq+KkziTyTgxZKgc8PJyw0MRyOTwRuUYLNq54VXVElhpLeGQsWUpHvKpVwU6eTtiNUJKww6O6OzakERUeQXyGAqeqVaniaIWCSDZNmEr0S0voRwC7/riKT/fmHP/sIC4jn2FQWzcywkMITTJSyd0TVxsDiUnpKMzMyE7WYFbJAbMry+j8oy/bP++BYymLFz+KeCZrjbx+KpW1uSwy3/pZMsoz/6Ux4058zYQfbZg9qy3K1BS0MedYHGTG633qcHXWTC6P+YFZDVPZtXopF7zGMLKmEo3aBnfPKljmk3huuZVJv8s51sIhlVV86mdZIWSVNDod404f4vtgqUxmQd/7h593Vpvxc5M2dKhWq6hDlUp/ET+5KjyLcZcyHoSy1FTI2N/aFo/8xHmW8CrTdUZ6Hkrm4L1QAJGC9aanGXN8LLG+p+EplpCcnMxrr73G2rVrS3hF0vASAo8PAhLxrOBn+U/iGcjSN49Q842e1Infxqc/HSUy25EWA4bS3PI8P607Soq5D0Nfe54mMSto8cklutjoSHFqQN9RfXAI+pXvNp5HXqMHU6Y9i/et3/lg2V5iqEabZ4bT0fESyz9by2VqMGD8OEZ09MVGc4TZbfbT5/A0PG/8wbofd6CtVp3Qc0a6jRtOF7cbfDJ/BacjoU7r/ozsV5WAnX8QmQVJdyzpOGYonb2uMafNAQYef5smpVyvLb/Ec0Mjawa6qLmng53nzcm4fYCv528ivcnTdGjfilrpB5ny6xUa1XDkzuZT+H34JS/WyObUrlWsPpJFsw7tadfCH3cHi3wH95+K1tL0TI47sL+jkoW1LfG2Lf1s5TwBeeiBhMx0Jpw+zNqw4IJ2lZ5/CAFHpYov6zZhaJ1GFQabgLhs3riY/kCZwWRl9DbnFd+8ZaFKepPbQrPok0tn1BQ/XcuCoaVQHrek9yaNLyFQ1ghIxLOsT6CI8/8r8ZzwFEmffkPstM94va6C2Ktn2bxrI5fwo2bkOeIbDGSo3X4GnOvC6RmNubBlCV+G+NHD5SZHLhqoU+8pOnfzJGjGdHY1fp4uivP8ecCZPiMqc27baWR16tG8Yyda+7lhEb+Nl7qF8Nbp13AM2sHXn3zDZbNqVLavTIM+g2kbt4JndldnTndzzu88T/3J79IobCP/+3gbtkMm8+7Itriog1jYYDn1/1pMV6eczNa9e/dy6dKlIqL03923bdvGqFGj/pZc9CiL56bG1vRz+W8JltwzGXVpRFwJYNv2PwmS+dDVT8uPmw6hkltgo66ER8eRTB7kizwxnPOHdrH7SAjObQYwuHMTnCzykd0LXEvU4Xs8J8HoUcTz888/L1H8Hh7c29ub3r175znnnZQk3jhzhN8jb+f5bL4eUFdmuKcLleRyjBjRaFIIio3iTIaWHAnwuyMpZEp8LK1Q6TK4rsnm7xGmcuo41aCzgzlGDKSnJ3A0Nporonj3vaZS2tHb3Yms+DD2pmnIRoaTVSXaOzlgSLzDjpQMMku2INDfILFXKFngU59XG7bIF1Tl4aG4LAOzrmbwTa5QkboqGbta2OKRj5rtJbWHuEwDL59LY2NSTvxpVwclX9WxpEYF+EFXUrhI40oIFBcCEvEsLiTLaJx/J56NiVvwLUmzFjGurhnx10/w66ZfuapuTns3DUmOjXg683cG3OjDuYn+XN77HZ8G+jGtpzkXjgQQEBCL/8jOGJYuJaDjKHq7GUmNVFGjay3Szh3j+ImzhPv05e1n2+PBMWa0PcKQo1Nwv/6nydXuN/wFnM9+x6d3avKcbDsTT/kzu48X2uREHP074nJ9B1+s2Ie8xxhmjuiIp/wUc1ruoeex2TTPJV68e/dugoKCShTdHTt2MGbMmGImnnoiT//OX7rW9HIPZ/mmQ2hkRq7IqzGxf1d8on+m/7tmfLWqA4n7A7Fq0xL50XXsiHamz8D++FbKH8HND/FcuHBhieL38OA1atSgf//+ec55LT6GiWeOsCsuKs9n8/WArT8XujSjemY0Z9NkuFqpuHUniLlXr3NIpCjnapZKJz5q5I9t4hU+uHGHq3/7VMkLDQfxrY8l0YmpGOVprAw8zseRSdyvraRSebC6VV1iLh1iUmwG2chpXKU+Sxv5ob9ygMG3ooj5+5T52kJhH7KSy5nk5cPcFn+XBCvseKXRTyhHrA/X8Pb1TG7lOp+3q6j5n791mSTI6Q2w8mYGbwZrSLtXklbUdJ/qacZUn4qTtFca5yfNISFQWAQk4llY5MpJv6ykQL577WV+SXbHza4GnXo0JHpvEk0n9aDmnc18/vtZYnXWNOz9LM3V5/h500niZS60HTySXoYN9Lva+wHx/PCEM/3dr7B91xliqcXwqWNpHPMHX/5ylFijLfXa9aZ19RT+WLeNczHgPfBVZj37NK4WEfwy9j2ypi6km/YAn8/7jBPaytjZuNBk2Mu86BPJsi9/JzAqE+c67RnQoRqRZ86hr+RE/IV4ag0ZQmfVDgYsdWXd8v44l9MYz4JZPA3Enl/Pp9/s5mainsoNOtGnbjY/rN1GSpocO4UD7t3HMWe4M4FrvmbtwWDS1VVoPXgYz3RuTOV8JgddiMvG/2ROqcmK5GovGeLZFIdb++l7I4M2no2Y4gErz5/nopkrXatUxtqYytGLZ7jh3JbvG1VDlRXLzmvXuZCtwtvFCXvSCbgSSLxXL76srufo1SiqVq/MHxdPsl9fic5VKmOrkpOamElTb3duBu1jZrIdr9WsTn1bBxo7qLl85i8+zarEoOquiDpSRl0GF2PCua1woaOzLSptPLuvXmJtahY5aWFF+4MidBZ6uXqwpUOfog1Uyr2jMwy8fimd32NzRNo9lDK+8rWkj6dZKa8GTsdlM+FSBifS9dz/3SDK0f5U14p6juU/fKXUAZMmlBAoBAIS8SwEaOWpi0GfQdSNq4QlaUFmhXOVyii1MmyqOGAjS+P2zVvEahQ4VvXGzSyD8LAIErVmuHpWxUWZzLVMe+q7WpKZEkNEqgJrQwIRUSlg40z1am7YylIJvRpMXLYSexcPnC00RIZFkmK0pIqnF26VrFDKtARvnMOc4D4setWP1Fu3iEnLRm7hiGd1T5wsDcSH3iQ4LhMzO1equliRnanBzNYGfWwSBnu4tORdNj01l4W9PO5W1ijFlt8Yz+W1LRlZNf/JRYbsVCJCQohINZqwc7czEn47nKQ0DShs8fCtiZu1nIyESEJDo9Go7XH3/D975x1fRdGF4ef29B5CQnpC6B3pvUgHBQSUJh0EqfaCiogKIoJIFxQU6UiXKr33lgRIIAkhvefm9nu/34aWIH5SEpLAzl9wszNz5j2zu++eOaUMbg5Wj+zjuSVKS8c8vmgi8XwJ+6tb8D+fTM1SVVhSJ5jw6xEkm0ykmOzoUiEIx5i9dLtuz7ymdbBLucikywn4uTvjhC3NgwLwSDzOZGNN5pWzJ1OjRadL5IfTZ1GXrsGHQfYcDY8kFme6V/XnZug+VisqM6aUhDgN+LjaEH7uPEl+lWllvsav+rIMdNVzOiYBq1IuxCVn4eHiijL+OC0uR98reVoQ271ZKS/+btmlIIZ6ZmMIRsW/4nSMC9dw5U4gj0Ci69jJWFDRhiquz64Ywi21iQmhOaxLNqC/4yYhWDu/CrBicFDxKBrxzBQjTiQiUIgIiMSzEMF9kYY2Zkdx8YqJgGoBOD5iRPY9fExphJ+IwqZaFXwe0bexILF9GPEUolq/uqjm67j7Nqkfgq0YGmCNdRHkGv239c65rGZknpQvgzyVTC1vg8sjWkwLEsfHHauwLJ65xPNCKi951WJFTU/2h57nksWVLoFB1HSxRxF3gFpH1cx8uSmO8ccZcTqGMr4VGB0cTC0XR6wSjzM6PYSZwTLOR91CWao0GTHhXJWWor23hLkHDvGjrCKXW1cm7epxLrhUpULWJVbektKpaln0VyKQlK9EtYxzzNeVY2ApPZfi9FQN9kZpMiGTyjAnnKDuoXOcN5geF7Z/vb4kEk9hMTlGC19cVDMnXk/2HcInPEIEv8q5FYX0RYVvaYzPMfHxFQ2/xevvkU7h4KW9vYzldRxweMQUagWmTHEgEYHnGAGReD7HyhWX9mgIPIx4ak0W5l/VMPb6/bCU0R4KPqtoW6xIXed96WzKU9JzjK8qN9eg6nHJ/6NBVaBXFRbx9Ey6yMpkJQ0Dg/DIuc7S6AxqBJbFOT4RmX8glTKOUftIJlNbt8Q/8wobb1loFeKHLCERY2kfKmkuMD4thB+CJJyMjEZW2h/rpEhCzU409bIwe98BpsmqENWmMnFhB9huW4PBDjlcyjQT6OHI9XNHuehZhxE+TggnEsevnmRTZimGVnLi7wunOWZwoIlVCiNuxJMpODoWUCupxFNYvhBo1OR4FqHq/ET8FTc5P+SmByu8ikaJGhNfXNEwJ0+QkyCTjVTCqZfsKO/y7KyuBbQVxGFEBIo1AiLxLNbqEYV7Fgg8jHgKeQY33dLR84Kau95nDa2lLK1tT2ARRtzmxSMxx4THvox7P5WSSfgyyIqhQYJnYfFvBU487cqzpWE1QhSCs4aZrMxYVoSeZbXaniGVatKllA0msxRZ0gnan4nl5XJNGRPojDoznUyLHE8HWyxmCdKUc0zODmRSoKPgoYlGHcfKy+GkOwXTxwuWHT/JQlkI+xuFEBG+n2+z3PmmakUCBH4i0XD6cjReFatSU6rmekYWN1Ki2JqgoVxgNdp5OKC06Ai/coTXI+LIuhPA8rTaEuq1t/f0ZlOz/84m8LRzFVb/y6kG2p7JJubuOfedido7yZkYbE01FzlWBfhBJdzjkdlGpl3TsCjhvo+pMK2rXMIfFaxp7V1yys8Wll7EcUUEChoBkXgWNKLieCUOgZ9//hl/f39atmyZT/bQTCO9T2ZzJk/E7Z9VbenopSoWZf1WRWroGX4/EVBtWxk/lremXqlHi4gvakVFpiXnplPaknirqEUp0PkdHCqyrUlV3NLTUFs54anS8eeFfbwbncb9jKsFOiUlMZ3SwxDYHK1l3DUt1x7IQlBdJWGgrxWveCopYyPjaYobCVw/RWvmWKqBmZFadmXnt7L6KSVM9reiTwn5gCvYnSSOJiJQ+AiIxLPwMRZnKKEIJGrMfHZZzbzE+9aQAa5yZtawxz5P9ZKiWJ7aYKHbsUy2Z91/aXZwVbCkis0j5wAtCrnzzpmkzspNIL8y9kZRi1Kw88ucGFi2PA0drZFgJi3jFpuuR7JXV3D+nA8K7CSX8125agyqWqdg11IEo22O0fFZpIbTeVxI7orR311B59JKajjI8bSVPpYFVLBwCr6cZzON7Eg0sCHRQPQDrg4hVlI+9lPRy9+q2JTuLAIViFOKCBQqAiLxLFR4xcFLMgI6k4XlMTrGhuWQeccVr5QU1lW3o+FjJJIvDAx2x+rpdVlNsvG2YEL07Xt+Kt4LsXkqa1BhyPpvY2bptIw6dYClUdee5bTP5VxuCiWLq9WjU9lKJX59Ahf8O17PzCgtB9KNZDzgBltGBg2c5FR0kFPXXkZZOxkuKikOSmm+3J8WC2QbzLn+ozE5Zk5mmzidbuRIupHrBqHEQP5W207GeF8VncuosC1GAYQlXqHiAkQEHkBAJJ7ilhAR+D8IXEo3Mu6Smp2Z961VfZzlzKtlj20RWT0Fq82YizmsTzVguPP2rGwrY2VlWyqWoFyDJrOZkScPMD+icCtTvQgb3FNlzaZ6Lajl5ftcLNdothCaYeL3GC3LEwzE3PnAyrs4lQQClVJ8rAXSKcFGISUvXxSO1DVGCxl6M4lac+7xfeZDkvo7SaGdi4IhfirquSiKVdaK50KZ4iJEBETiKe4BEYFHR0BI9TIvUsPk61rS7ry07CXwXYAVQ4ugprRwXDj3Wg5fRulIuvMytpHCOE8Vn1YqGdHsedGfc/EkX4SeJdGYP7jj0TUkXikg4G1tw/6mHQhwdntuABGIY7LOzIEkPT9H6dibbSrQMqRCkqY61lLe9FHRtrQSLxtZsfDdfm4UKC5EROBfEBAtnuLWEBH4DwTOpxoYF5rDnjxWz9IKCZur2lLrGQfy7IvX8254DqdyzPcqq3goJeytaU9558LPd1jQm2X3jSuMPneMyzmFFXZT0BIXz/ECbO250vF15NJnXX6h8PHQmy25Fsu98XrmROk4cifR/NPMXFkuYbS/itaeKkpbP56v6NPMK/YVERARAJF4irtAROA/EBBOsxdc1fD5dS3xeYIRgqylbKwqHG8/mzx/F9OMvBuqZnuGKZ9/2ooQa3oECYEsJa9dTopn4Mn9HEtPKXnCFxOJhUo/73gH8G3jtsVEosIRQ7CACrffmWQ962N0rE81Ev6QI/j/N/sAFzmveSlpUUaFQiIpMf7QhYOoOKqIQNEgIBLPosFdnLWEISD4iQ28oGZDkiH35Xe31bCT8XNFG6q6KArtmE544YZmGPkoNIeN6cZ8yPVxlLGorkOJSBj/MJVnaDX0PLyTHQmx/wj2KGFbpMjElUkkrKvZkM4hVYpMhqKYWGu0cDXdSESWkUi1mUSdmQ1ZplyXGOFTsJeDDHfBB9RGSpC9jArOCuzFCkRFoSpxThGBfAiIxFPcECICj4jAlXQjQy+rOZBhunfMLXRt5Cjjm7LW1HRWYCWXFKjlUThmPJ9mZMpVDevT8pPOYGsph+o6UMpasHmV3Pb58X18fz2cLHPhpRsquej8t+QC8Qx/uRtBLu7/fbF4hYiAiICIQBEjIBLPIlaAOH3JQuBQgp73rmg4/EDS6bp2MkaUUdG6tILS1k+X4PouIkIpv71JBr6P0HLsAb82wdL6Uzlr6j9jH9PC0Nb+6Gv0PXWIaG1OYQz/3I9ZzdaBEx16opCVPB/f51454gJFBEQE/oGASDzFTSEi8JgIHEvU8/4VDfvyJG8Xhigjk9DOXUE3DyV1XORPXNNdqKpyKs3IhgR9bpLr2AeSXNd3kDEl2JpG7sp8eQsfcxnF5vKUHDWv7NvCofQU8bj9CbSyrPJL9KlS+wl6il1EBEQERASePQIi8Xz2mIszPgcInEo28MVVDZse8LkUllZJJaWms5xWjjIauioobSP7z5yfQtqmyEwjZzJMHMgwcjjVQKjOku9IX0jj1MhRzoRAKxq7KVAWYN3qolbJlOP7mBQZhs7ykESLRS1cMZ8/ql1PfJ1cirmUongiAiICIgK3ERCJp7gTRASeAAEhvuhyupGfo7X8Hqcn8SF8yVsuIcBWiqdARK1lBNtIcVdJ7pXiE8aIUZu5qjVxJMecWz86Vmsm3mDhwayW7jIJvd0V9PNTUdFRXmKDif4N6jNxMTQ5+BfZxvx+rE+gmheqyxseZVjarCMyacn2832hlCYuVkTgBUdAJJ4v+AYQl//kCOQmuNaa2Rmv54doLScfUltaGF3IrGgvlWArI5d0SvLkPdKaLKhNFjL+j6HPUylhWqA1bTyVOKukhRY9/+RIPH1PvclI1+1r2ZKR+vSDvUAjbK3XknYBIS/QisWligiICJR0BETiWdI1KMpf5AgYzHBTbWJDjI7pt3TcvFvHsgAkm+6ropu/FWWshTrUJTFT56ODsPfGVZof2fXoHV7wK9s6OPNbi864Wtu84Ei8aMs3k3XpT4aM/4rdp5Pwe/Uzls/oh+PFXxnV8UP2AopqXZn8wSukr7xF7Q+70SjQCdEm/qLtk+K7XpF4Fl/diJKVQARis03svqVj1A0dBoslN+dnbuLr/1iL8FIQ6kwL3LKelZRepRR09bfGvYSnSnpcFb6yZQUbMtMet9sLd72wXxZUq0ffclVRyp6/akUvnEIfa8FmMs+tYuxhBWO6VODS++8QOugX3rL+m59mSxny62v4CRsk4xRThx2l5pev06Ksi0g8Hwtj8eLCREAknoWJrjj2C4uAzmRByPt5PNnAoUwThzRmTGbLQ6O25RIJIVYSXnNRUM1ZToiTHGuBhb6A7eDN67Q5tIMcsxhk9P/U39LRhYWNXibAwfkF3CUv+pJvE89R29Lo2sCXaz8ux+bTObyas5npXyfR/psulHdzx10ezowRIvF80XdLcVy/SDyLo1ZEmZ47BDRGCxk6c76qR8IiBX9PJ5UUmxeUaD6oaJ3JyLB9W/k1Ifa52wMFtSAXuYKZ1evTI7AcSjF3Z0HB+kTjGAwG9uzZ80R9H6eTSqWiWbNmd7rcJp79vviFpDQDKqeadB87ivby7bzbYw6J1erQrudgBrWXseRtkXg+Ds7itc8GAZF4PhucxVlEBEQEHgEBi8XC4bgY+h7dzXWd9hF6vHiX9Pb0ZUrNBviK1s4iV35KSgrlypWja9euhSqLo6Mj06ZNy0c8c4/au7YmIGYZ3b5x4Kt3lGz8STxqL1RFiIMXCAIi8SwQGMVBRAREBAoKgSy9jp8unOTbaxdJF4/c88EaYmvPt1Xr0sk3SEyhVFAb7inGEYhn69atOX369FOM8rhdb1s8B/20Bxc7F9zMelLcOzO6ZQLLReL5uGCK1xcBAiLxLALQxSlFBEQE/h0Bwep5JS2Fj84cYl3ib51c+QAAIABJREFULRGqOwi4yRWMC6rAqEq1cFBZibgUAwSKhnhaMKRFsf/IaWKTs0HuSY1WDQmWJhIeJiG4oR92gou4PoVLR5Nxqe5PaQcVL6bXeDHYJKII/0BAJJ7iphAREBEodggYTCa2RV3jw/PHuKxRFzv5ikKgJq4eLKnTlEAn16KYXpzzIQgUDfEUVSEiULIREIlnydafKL2IwHOLQI5Bz8wLJ5l29SJp5v9KSPXcwpC7sCAbO359qQn1PX2R5q1A8Hwvu9ivTiSexV5FooDFEAGReBZDpYgiiQiICNxGIF2rYfDxvayNvfHCQmInk7Owcm16VazxwmJQXBcuEs/iqhlRruKMgEg8i7N2RNlEBEQEuJ6WzMAT+9mfmojZIlS4f3GajVTKez5BfNag1Yuz6BK0UpF4liBliaIWGwRE4llsVCEKIiIgIvBvCJyNj2XY6YOcyEh9aBL+5xE5V7mcMT5BvF+7CUq5/HlcYolfk0g8S7wKxQUUAQIi8SwC0MUpRQREBB4fgQPREUw4f5wTWemP37mE9fBUKBnlV5Zx1ethrVCWMOlfHHFF4vkYurboyc7Qo3C0QyWG2D8GcAV5qQWTQYdWZ0Fla51bprkomkg8iwJ1cU4RARGBJ0LgyM0bvH/+GAcyUp+of0no5KNQ8VZACMMq1cTZyqYkiFxkMgqeF0JVsCyDmWyjBVOeSqtSCdjJJdgpb1cGE/5f0K1oiKcFXWIYe2Jl1AoJoJStoqCXBWYDORo9yFVYq+QFkIrJgiH+GPO3m+jWyYWjizZxVWqFa0ANmjUIJPvkQQ6FRpGtKE31dh1o7JbMsQN6guspiAqLw7lCHcqXtkVqySZy/1b+tm1K/2o2RJ3cw+5jN7EKqEnTJjXwcbbKV5PerM8i6vwh9h69TJLFibK1G1LfLZXdGd68Xtsnf/16QyqXDsUg9/cjyN+Ju2cMRk0qkWHn0XnVo4pHIaQxM2dz7dAOdh6JRGvrRoWX6lLWKpFjR85wM8OO8s1fpm1tX0xJYZw4aiSgpoXzu/dyKUGD3D2Exs2bUtPPGZmwv01a4i6d42KUimqtq1LKykJ2zDm2bztAZI47ddq1oqpjChdOROHRqCXlnAth7zzCbhSJ5yOAVDSXmEk+s5aVukaMqOeZ/wZ5FIHM8RyYfgjHYa9S1UH6KD0euMaM+upu5t4MYHzz4P87v0WXTnymAg9324dcZyAjIROZmwt2uXeG2EQEng6BY3ExzLp6keXPYcCRj1LFqIDyDChfFTcbuwJ44T8d1sW1d1SWkRvZJs5kmzifY0FtMKMWiGceF2CBaAqE004hwV8lpaatjPIOMgLs5cif5JH4EDCKhnjeTiB/u3JRO6p5FPzHiSUrhu2Hw5F5VaFZkIY9m24Q1LYhwY5PSlQ0XFv9NVOSOzK9zQ3e6bAR72E1kcZb8CvvQ+r+E8Q4OeBb2kToxbKMGKdg+RfZdP7ImjXfrEDaZjzv9qmLTfQ2Ph3yDju7ruJ4bxl/fvUr130CcHbxp0HTRtQIdkF2V09mA7HntvHbmovIPeyRCxZX5yq0tTvC29HN2D+26W1yacoh+vIlbsQmcn77TTzataJD6yBscl9XFrQp4WxdsZiM+h8woKZLAd8SOm7tW8T0PWp8na2RYsKqtDeuaWEcDEvFxVFJeFggH/w6BI+w1Uz/RkO7t5Xs+2MnOb5V8bAxkZnswstDe1CvjC2GrGj+nPYRM4558eGPH9OxrIHD0+fxl8YKD0clSr9WdKtrZsf6rWRU68PgBl73CHYBL+z/DicSz2eJ9mPNZSRizTjeyhrO1gGV7t9MjzqGKZQ5DRbgtWEar5R+Ev8wEyn7ptPxTD0OjG3yfzen6eoaBv1ZmpnvNsLxQfnM0WwcuwmHicNo5vYkcjzqgsXrXhQEhACja+mpzA49wx8xkSQ/J6mWytvY8U7ZyrwSUA4XaxuRdD6woXOMFk4nGVifoOdEjok0vYU4vYWUvGzzX24COyl4KqS4qyTUsJHRxlVOC08Vtoqn+xgucuLZqgxHvvmNUySRZazIa+MG08jmKisXLuPvSCc6jRpOO7vjvLPkAFZxyVjXf4O3BrfHL+cya37+hZ1JPrwxoh+tKziScGApU3/agdq7Pq3r2LJz/V4yvVoxoZ8nG76IoOPPQ6mWcZA53y/jjMaHdn360dY/maUrN3DpZARpTvUZ/flb1DUdY863CzmsLk2b3sPp27ostuYoVg1ZiH78OHrY7uW9YRmM3PwqmSs3cSo8idgEG2r0a0/bmolMe2k5FefW4egMDZ0/cuLQwhVclNWjS8dg4nef4mbmETZU+ppjbxhZ/vkicjqMoHvdAFzt7LC1Udy7b0y6eHbN+4YTXoN5u0sF7MkhIV2H8dxC2v10nrpmNdry3Zgw9mUM+3dx/IoWXboFv7Yt6dA6EEX8UeZNnctfofEYVd70+uy728TTmMr5zb/z44p9ZHh15eMxFbj461quWrlT4+UuVMw4wKpN+zgdW5G3p/YnMPwPvpx3BOfWg3i7T1N8bO9RY9BeZm63WRgnTmRI7dIoDGoyspMJ37aBc/KKdKiu4fOhYQzd8S5BYWvuEE87rp1JpWav/lS2SeLgou9Z5jmIhT3Kkxmxn8UTf+SAKoTGbV9ncNfSnJoyiZXWzRk/oCmOJitcnbQc37iVk4kh9H2rHs5Pdws80WtHJJ5PBNuz6PQg8dSTeGY7v234i8NxIYz8oC+Vr8/jle8OYp2sxaPtMD4e1wnPhIPMnfojm85cJeZKA2aFT8QyawzzzqjJUbhSvZw78aGhZAV04+vP+lI+bQsffXcA5D50nNAL+8NrWLB0C5FVuzCudhJTkpuxvv4Nvv/TjkEfvEYFRyM3j21gxvRF7I3yYehnr2G17SfePeLA6OEjeKONHcdX/sqGCFfa9ehEFfUuvh67DkuH7gwe3gbz9q3YdB9GwI09nEi2plwZDb9N/ZGd12Q0nrSA7zv5P75191moQ5yjWCEgkM+kHDVrIy7z/bVLRJTguu4qiYRWTq6Mr1SLeqW9sRF9OvPtNaMZjibq+SpKS6jaTJLeTM5TJDewkoCrXIKPtYzPfFU08VTmWkafpAnE08fHh5CQkHzdf/31V6pVq3bvN6Gk5sCBA/Nds3r1asqWLXvvt4MHDzJq1Kh/iCH0lUrzmmjzWDybqFjYcxd1F/fHJ/Iwu/dIqVzXwvnTWmp3bUj58sE4XJhJ402BrBhYnqizezmrqE9rZSyXb0rw9ohmu6U+k1rDzDd3UGXiqwRamZGZ1WzbdRxLUEuGNspmev9zdF7dDfUPEzlWZQBNraM5F5mGf5AD644n0rhOHXxjN/FJSmdmV/iLj/eUZmT3RpTz9cbXxw1V5gm+fP0QTX8ZRj31Vt4bls7QVS25/vsWIjUq1JFGyr/emgZuJ3lnaAyDZviwebKazh+5cXVfKLbezvy1dC9WLfsw1HsHr9/qx4W3g7l++E8WL95Htm9rhr/dhUqlrO8RT13GaX4d8Qc+335JO5+7R+SCQeV7Xv7TiXn9axJ98A+22Xamr/wG567oMWjM+L4sEE9nznzzIVv8+9LZ4xYHtu/DreeXDKjphDpsE5/8mUyLRpUppTPjGOxAVrKOjAunuZLgRECpcI6muNGoTiMqlE3jl0G7KPtOQ9ThJ9DUGMRb9TzuyWiOXEW7sWnMWjuUcvc+grK5uPI7Ppy5lohUI8o677Lx5wHYXLxr8bxLPN+kursczen5NPnVi20z2pKybQ7frjHTtA7cTC5Ft5Hd8ck5x7pflvLrJgt9531Bn+rWXN28jQMnZLT68FUCrJ9s7z/J/XK3j0g8nwa9Qu37IPHUkngrBSNGojbN5i+vvgw1zKPDuVfY8GYpdm/fRmypOoSEhZMTXItW9dTM77iBmltGofnmE1J7fUG9xF1sP6en0estSfp5OemdB9PFVUu2hwdxe5ewNLkaHXSRXNX607bvS9hfWkDb2Ufxpx7vzBpNU197ZPpb7Jy9giPZZejyRh3c3NxxDF9A/UW+bJ3dEUddBqkpGrJDt7EjzYtOLX3Y2XMpzosn0dE5is1TF2M37FPKh29gb5wZx5TLHDbXYmDvxtjjhL+3vWjpKdR99XwNbjCbOBx7g7HnjnE2K6PELU4ukTDK05fx1etTxsFJTA7/gAZjs03MjdCwNNFArNFCHhfOp9a18Lp1k0l41UnG6GBrKrk8/jGyQDxbtGjBvn378sljZ2eHPE8mAqPRSHZ2dr5r7O3tkcnuW78MBgNq9T+rdDk5OT2w1geIZ/8rDDwyFv/re/j90zOUH1+N4zMnsyzMhX5ffE4v6Vo6hnbk/PjqRO9bw68/J6Isd4O9RxLwcUxnn7Iza4YY6bPAi92/dscDM+aUUOauOYK8XEsGVItjUq+TdPyjPsfa/E7FLdNoYr7Ikr/2ko2KCK0L/Tt1oHbqcirOcGf7544smfA5qyJKM2DipwzvXBWnzCNMfOMEbZYN4aXMDfQqN5hDZcrT/PWRjO9TkXOTP+ObzWeweqkLwyd+TG/343z9cRadP3Ln2qFoKnfvjOFyLO5VQ7A78w3Nw3pxYWwldNl6LNmR/DlnJznlmtHj9Vo43/mI0KUf5+eBW6iy4FMa3zttu008O59+ib3jmhH39/eM2RvAsOAsruQlni0M/NJwDp7rp9NWFcG2FT+TUf9DBtS0I2r7LOYlVmPMq83wsJGiV9/g7z9+Z82GMKyDWtK8SjrxDtXp2rEZbpGLqNp9LbWblCEjQ41L2w/4cWBN7O5o1BT+G00my1m1tBdl7vE/gXguYk+OH61bVubmyqmsCPqEbwOOPWDxvE081Sdm02h9CHs+r8yOKeNY7zWeSZWvMG/Lder3HEqbQAdUMhOp55Yz8X01b20dhs3f29h/1ELzD7sTbFtAfiePcUeKxPMxwHq2lz5IPI2kR57hr00b+WvbXkw9pvK10zJeSxjOgX7ubN/8JwfjrZGYLFRt/DJda2SysOECPNe8heG7b5GM/I66CTvYdV5NnZ4dyFgyjVM1BjMoOJEVy9az43wEhtr96WObSaqiEt2G1sSyfzrVXv+Nuh/9zC8jamMv+Gha9CRf3sWszybxe4QXQ6d+y9uu26g/359d8ztil3KDQ5vX8OeWv0mr0otPh9bgQM9luPz2FR3srrD+m0XYDplI+St/sveWHfVecmf7d18wbZeFHtPmMq13RazzAK3RaBAeyHmb8LC2tbXN95vwwDaZ8le3USgUWFvnHQ2ysrIQaoHfbUqlEolEkmtREK4XW8lEIC4rg+lnj/JzfAxZRgPFvc6RQiJBJZOzonp9OpSt9ESgC/tY2LvPYzOYLZxINvJxWA571f/UpuC0o5RKcJdBYxsZTV3klLKSEGgvx0omQbjFo7KNxGvN7Esxsk9tItYIBosFo0Xw3MvfKiolfBZkTUdv1WNZP4v8qF2wePa/yqCjY/C7vpc/PjpGyJQ3CFFZSDn2O9/FlmeM1wneOF6ffR+8xLVdS1mfXJlm1gnEmoLo1K0COTFZlHa/woevHKXHujFUtdKiT09iw46j6Hwa8WadVKb2PUun1V1Imfwh4Z2+opvdZbYfCsM9wJ2dsSr6d+xA7bTlVJzuyrZJlbDIbEk5uJF916xpN7wfVRyus6TnClynjaGtdOfto/ZtAykr8O6syyz6+ABur7WjXSPf3Ij3zEur+TIP8azyxlBqewjPZxMJWz+kaVgP9jSPYPYyE29MqMX13/aS6lmdNq/WwM1WgVwqwaRLYM+Cr9hp+xojO1fBWaEjOd2ELPQX3ghryL6xTYnf9wNv7/ZlWNlsrlwxYNJqcW3QmE7tPTj1+Xj2NZvMW0FxbFuxAkn7z3MtnhlnljN2Gwx/ozVlzemcP/EL30XUYJSPhojLRjwD00lwqMGrHZvhkbGVwf1DGbR0EEEWNdlqGZ6+7iikMuQKKRJtGIv6Tyap74cMbOyDlVGDWpfBtR2bOUcQL7epQ862SbxneZvfa15kRq6Ppx1hx25R6dXXCbGE8sc3K7EM/IihPid4q+7rrMlWIMWCSVWHUR90xRJpptnQztR3Ose3fcN5beNA2LmT45GedHunCe7PnnciEs9i+9Q2ErF6DP3CX2buK2WxVmq5sHY/4bjgJznIIb8hfKhako94Hs7xo3p6DKkOPtSopmFl/700/Gv0/yGe3ai8/3v+dO1DY4ezbEmqQmebjHzEs/1uOQNjL5HRYTSD2lfGVaEhNiqahJQ0og+tY7mqE/PrX6XzND3ffNIa1bXjbNuSgHc1NZHy8vTpUoWTQ+aSMGoQHcurCFs5hyuBXQi5dZRwiy/161TFzspI9qUtfLPcj1kb+xOY50aYOHEi69evz6elihUrsnLlyny/9e7dm/Pnz+f7rVOnTkyZMiXfb/Xq1ctnVejRowcCua1UqRLCGGIr2Qjsj7rGj+Hn2ZeZRpJBX+wWYyuV4a6y4vVSXoypWhcPO/snkjEnJ4eIiAiCgoKwsSn44JInEqqAOmlMFjbG6ng/TEPUA/6bgq9mKaWUZrYy+pRRUtNdgaPyv9+c2QYL51MMbE/Qsy7dSLTWTOYD5lNPKbwbaE1vHxXuVtJHOnkpKuKZHb6db8/K6VNLyZqPo+i6vA9eN0+w9YcTKOvB5gXLOGmqyMAPJ/CKaSXVh6/E18WBoFYjmfheD4KyTrFo2kxWHcqm6sAJTB5Wl8xdP/HBl2vJ9O3EhK8H43VpFVNnnySkW3M4akWXn3oSELuVSR/O4rA6kB6jx9CjbAI/nzPSuWkTKmdupfMv9kxqfpFJHywl3q0Wr7/9LoPaVsBels35RZ/xi+NgJje4yY9fZNNr3qv4CapTR7J21imc2zSiUU1PhORh2RE7mD9TTfMhzkSfjads++5UchU+N0ykHJjJm9fbsrqrA3sXfM03Sy/i0bovY98I4MDcSOq8150mwc5IMaNJCWPT3JksWn+YOGs/GvceyYiQaKbeqsUvfWuTdGIZXx/35DXfHKISHAgsdZ6Zs89RZ8IHDCkXxXfvT2HTVTll69ai1+gPeLWCIxZ9PEeWz2HS/K3EuvRm5kRfNk2fz/Fsfzq060C9Mukk2ZSnZdOXcLPSELbmW8ZM2ozWvyWDx3ZBdeYqxqB6dH6lAnYSC6bkM/wydRrztl1G4hTEy/0G0MIlgl8W/sGZ2Bysqw9g7qzRBCXs5pdFWhq/YWHNN9+xOTQDlV8D+gwdwYD2lcje9wPvH6vB9Pdb4iHJ4vLmFexOd6WmcyILpv3KaV0IA7+ezNDqerZu3Mh1766Ma+VPUZhbROJZQA/Lgh/GxK29sxn63U7ACp/qTWhdw4mzO46RhIKQniPpZ7WTKentmNrCkdPHjxJqCaGNdxxrFyxld7wex5waDJ7bA9PaNdBxIOXSz3D2upaQJi+Rs3Md14KaUztnL1N/2IY6oCKV67ejjjyLDJkfjdoGYb64jkmR5ZjSSMOyaUcIGDaQZj4mQnesZuHvf3FNVpl+44bRtZyatV98zeaUKvQeVIPrG9Zz8paZ4A7d6d++BvrDS3hv9kFC3vqKIS6nmTd3A5EGN+p26kgDh5ss/+MvItNK0ebdDxje1OeZ3wgfffSRSDwLfgMX2Ygag4E11y6x+OZ1YrIzidVp0BZxxSM7qYxgW3tau5fmdb+yVHb3RJHnmPVxwUpMTGTmzJlUrVqVLl26YGVVCGleHleoArhea7Kw/qaOD8I1RD9AOstZS3nFSU4/XxUVn+BY/K541zKMrIzRsTrFQITGTPYD5s/RZZS8H2yNl02eIJB/WVvREM/HAdpE0o5JNLvQnnMT6hZJBPNtaS1or23i3TUqPnmvDR7//a3wOIsEjGTdOM1fV2Q0rF8FT3vlI304POYkT3m5GW1yBEcuxOEUWI2qfo6PHzT8lBIIxD0j5ix7d5zHs8Pr1CldNM8NkXg+tSLFAUo6AoVJPHUmC2k6c24EbpYhf7oXATch5Yu9XIKjUoKrSorVEwY5lHQdFLT8ucFH6mwOx8ewIyGW02nJXFJnoX7GEfBecgUVHZ2p7VKKV738qOxeusCCh2JjY5k7dy6BgYH06tWrxFs+haj11dE6Pr2mISYP6XSWQl0nOaO8VTT3ePJAoAf32NEEPcti9WxMMXBTOH/P0z71VvJ+edv/jHov/sTTTFboVmbEVuaTVkUcuGnOISlOjY2nG7aFkVS1oB8iz+V4FgzaLDKzLdi5OhZZIn+ReD6Xm0tc1OMgUNDEU2u0cDPbxKkMI8fUZpK1JpJ1FjL1gn9Z/hec8Px1UkhxUkooZS2jtp2U2g5y/OxlWIsk9HHU+NBrBQKaps0hPDWZA6mJnE9J5FxqEpd0mqce+98GcJfKqOnogr+DE43dSlPd2Y1AJ1esC8GHOC4ujoULF+Lm5kb//v3/4ftcaIss4IGFxO+bYrSMvaIhKg8JLCWT0MdDwVB/K4Id5LeTZBdQE27FWzkmVt3UMT9WT7ju/tm7YJGb4GfFuBCb/5vzs/gTzwICSxxGRKAAERCJZwGCKQ5VMhEoKOKZoTNzOMnAymQDMTlmInNM3DA8Xt4Xb4WEIBspNWxlvOyioElp5X9aXUom6s9eap3RSII6iyh1JpeyMriSmsSV9FTOqzOJeUp/UD+VFc2c3QlycqWSkyvl7R1xt7bF3fZu/GrhrVc4dv/9999zI6SFlD1CRHVJayeSDIwLy+FItule5LoQcT6otIK3gqzxsZFRGHFUwt2ZoTezIVbP1BtaLmvzkE+ZhPnlrOni9+/HkSLxLGk7TZS3OCAgEs/ioAVRhiJF4GmJp2DhPJpkYP5NHcezTETrzbmRs0/ThKoZHkopfjZSvvSzoq6HAsVzfjyl1+tZu3YtnTt3LnTLncFkIlOvJVOvJ0WvIzYnm1tZGaTrNKRocojLyZ/65kFdlnd2Qy6V5hJNJ2sb3K2sKa20wk4pJCVXPvO0SPHx8axatSpXzEGDBhU6fk+ztx/sm6o1M/KSmnVJBvR37huh2NpwDyVjQqzxFEhnQU74kLHUBgvLbmiZEqUl5s7HojDnS3YyVlSzJcDh4cUvROJZyIoRh38uERCJ53OpVnFRj4PA0xDPZK2Z769pWBCvJ9No4TENnP8ppvDyE6ygPd0UjC9rjWfeqhf/2btkXbBgwQIuX77M999//0DC7MJfh8ksfCyYMZsFP9zb//5/TSkVyJAkN0BIJpEUeVojIbVSQkJCruVTCDQaMGBAifH5XBKh4ZNILbfufK0JIT0dHWXMq26HxzMgnXf1nGmw8M1lNT8J9/Id9QsfgG95KplSxfahH34i8XzYXWLBqM0iJTkDhYsXLo8QpFX4d/iLOYNZncSNFPD0csW6oOrEFgCUIvEsABDFIUo2Ak9CPAXDTHi6kXHns/lL/XCSIpDGMgoJ73kqqeosz/VRc7eWorzjqCaMEZ1lIk5t5GSKkV8TDZzSmv+RY/Auuo3tZMyoYEMtt6JIgFG4Ov7jjz9yk3DPmDHjH7lXC3fm52t04dhdCDhydnbmzTffxMHBoVgvMCbbxMjLajalGO/J6SiXcKy2HeWcn/0+T9GaaXkii3PZ93OHVrGRsqSiDbXchUQ/+VvREM9sLq2azZrMCrz5Wnv8HOVkn13AsG9smbSsN0EPLQN6k9XD30M7ZhF9KzyYfsuM+lYEsUpfQtxUT79fzDqij25hzcpUGvT1YuFn77Nk2yVsKvbmp98noJzajd5/xODg3ZjhX02kk/UlLmq8qeN6hb5LzCyYN5YGrgr0aRGsnvUzxyWteX+EK5smfcRnv5zFs+un/P7TECra5c06YMGUEcaqbz9h3E9bSMzyp/tn3/Nu80y2LFMxcP6r+N6LpBeevCbi1o3itaSR7BtW5V50uTl6F8OXxNNnQCca+ToWeBU9c84tDi7/ngmTf+ZUtANNhnzBog8d+CSgO6usXKnW7WPmTOuN3f4/OGQOoYHDGdq9OYW4FDX2fj34YtEUhrcIRKi+hSWenRPHsdC5H4tGvYyDUkJm9AGmvzWSGSekdBo/mUk93Vkz8RBVPhpAu/KuhX5y8KibRySej4pUib5O+ALNJi0tgxy9BaW1PU7ODlgJCWyfZl1mHelJeqzd7VA9xjGw5Y5lSSKV5UZ1F3V7XOIpBNyeTDbQ/2w24Q+cqdtIwVEu5S03OR3LKKnorLhHNP9rnUIqmcupRtbH6liRZiRGZ0b3wJF9NZWEySE2tPZUoirISIv/Eq4Q/37x4kWmT5/Od999h6urayHO9GIMLQQcCXtaiHYfMWJEbuBRcWzCffT7DS0fXdUQmyeKfX6AFUPLF11u0t03dbwemkPSnXvbTgIjy6j4vILNP7JOFA3xNKMO38z43xLp+WY3mgVKOfLtEOaXGklv62Occ3iVUa290aWnka0Da0cXXBySWXuXeJZTkqPOIjvbgNzOHnulmmOzRzLH/WN+7ODGhZ3LOGLzCqNaeaJJz0SHCkcXZ+ytJOQkJ5CuM2NCjr2jM/YqM1lpaWRrzCid3SjlYIVFm8qBjfP5U/IKn1aP4tu/E2nRoh01ohbRdp8Tb8XuQjpuMR0sh/lz62GMSkfkbiG5xLPnuJUEv/Yp899vTMau2bzz+W5Kd/uIcc2j+eOiLb06NUMZdhVFg4aUzWNJtWhj2PrjYs441qX/Gy3xlt5k57ILqMplsX2hli5T2uBr64CLo46Ts2ZypHpfemfMuEM8K2PR5ZCRlk7W9X18tFHL8BHdbhNPixltViqpGRokVg44O6jQ56jRaEyonJxxUhlIvpWGTi5FaeeMo1xPelo2RoUtrs72qPJaGY3pnNuyik1nLbQe9Aa13LI5suY8ro3UzOx+i+FbW3Fu5a+E+vWgp+YAx+8Qz+FXG7J/bGNyIvexdNEGJK3HM7S5N+YbO/lw+Cf8kdSU37Z+QUt3Bdf+Xsg3e3z4aGRlsjN0uJQpTdrab1jq549oAAAgAElEQVTu3IfJXSoXaHDe0zxTROL5NOiVkL5GdRynNi9nybq/uXTLROmQ1gx/vy9NQtyfLmdm6mE+7nWSDiuG0cAl75eyiZyUJNJNKlxdnR4gSBZ0abFE3ErF3rsCPo7P3qrxoNoeh3gKFVUOJhoYcUGdj3QK1Ta8lFLecFPQx0dFOWf5U5H6q+lGZkRo2Jlp4lqegAdB9hoqCZOeI/IpVKbS6XS5fonPayWeZ/2oEFItCftaqCE+fPjwYknob6pNfBiWw2+J9yuTBaqknG3kiL2y6L5IhXt82IkslqTet8I2cZDxY3kbqrrmf14VDfEE9FGs++A3Utp2p0/tZL7psYo6c8dhPr6Mg87dGGp/maWLlnP4ppSAxn349P0aHB33Ya7F83XPRPZuWcfmbeGYa3dgcEMLK7/7ir+ULRnevwdeiRvZpXqZrpajLP59J9EWLxr1fZv3uriwcWBnZiV4YyW1od4r/elROZsVsxdxMEpO1eFf8mPfWpiyrvHX/Lmo20+ki/IIk3KJZ3vqp66mzR859Mo8jP24JXRRnOTPnX+TnmOLnWfFXOI57pw9w5KOc86nGi4x18hxCMJBWplX+8hZ/ssejKUq0bZNM2oEl+L+FjGjvrqDLzfcpEmHV2hTwe22BdNsIHr/z7w35DdSghyxK92MEeM7IN04n4uNRtMzdVou8dw7wIewA2uZs2ADlyIjCS/Tg99njaG5ryMW9XU2TJ3G0kM3cHrpVQZ1q8iNw3s5ceAadBnF1BbRDKnxLUltK1Cr3Zu0sjrD4l/2kuVal5HvDaJ5SCluJyexoE8OZ+X6TcR7v8rb7YK5F7IWv5FBzfbQYGpdEs6cx6rFm7S8tZ0j+YhnE+TGbC7tXMOag+4M/qwpWZvnMue6Be9TZ0np/SVft/cn9eI25s38G+tW7WnTuBYhng4Yzv5M553+bHi3FXbFwdIDYuWiZ/1CeObzWUzcOr2Smb/F0X7MYBp6S7l57gZGby/cjHEcP3yeFGlpqtSvTYBVGmFnzhKRokfm4IanlY6YuEysA+rSopYH6ddOcORSAhKJLb5ValDFKYLJfU7lEs96NhlcPHqeZJk1HkGBWI5v5kCON63qlCHsajSmlHT0bhVpWD8IzZk1/PzXBcq0GEL3igqunbtAdLoEr/qtaBro8FSE7UnwfVTiaTRb2BGn5/2wHC7ejYIAhECIJvZyBnorae2pwu6hR12PL5nwAtwXp+eraF1uaqasPNZPgXx+Xc6GNmUK4Gjs8UUTe5QABATy+fHHH+cmme/Xr1+xsnwKW3lvooHRl9RczPNhtbqCDd39iyapdV6VnkrSU/vk/QCz0nIJXwZZMSDAOp/VSCCetWrVYvLkyfl2RJs2bXB3d7/3m+ACsWPHjnzXdOzYkbx12AV9/f333//YWUJFtX9+kGmJ2voT314ty/Cy5/ho+0ss/LIKJzct5oCqIdVuXkPrX5/XWilYPXwhVhOHoPx+0m3i6asjLvoGMVcPMv2IipFDO+Ky/X1mekxh0ctKdmyYw59pgVSUZ+NVtzvtbA8zaloW73/fhIvjxpI04mdeszrJ+r+OoXAvTeK1GKRlKlOpZgNeru2DIfU866f+gsOwr2hu3MfHy/aicggg0BjNlXJNqLXhG/6u0JvatmqMCmfKKNNJkPvfJp5Xa7Kxh5yfRv8E/d+nifoSx8O9ef3D+sgij7N55ToOp5Wh97tv08zr7j4xknBiJYsuQPu2r1LD6461XCCeB1ezcLGE/rMaEPbDJpKCQ3C+uoUbTe8Sz7fY3lXBpg1/kly2DwPKnGfU0iQGDH411+KpDfudMVOMvDevF56mHDQZ2WRkJBJ3fiNjj1Vi8ztyvnjlOsP2vU1g3FF+2bCDFIfylA49TGqjQYzrVANbhXDGbyb75inWbdmBsv4IelV1ua/n+I30rTSZjDYVcLcJoGnXtgSmHuWirHzuUftti2cT5BYdMUe2s/H3NJp9WodT05cRX7UVLaSbGLK/Lptn98TTksmNM3tYufEgcR6NGNijDZUzN9F6Niyb0QPvYnJKJlo8S8AL5GlEtJhzOPH7RBZb3mRGv8r366Bro9j43W8cyRYernJsnV+iTRM92xevJMrBH2liPCovX2yl2dyMcGHId4PJ3DyZbw9b09xHidqzDr2b27F6QhidVgzjJfMl/lx9lJiUZCRudanpdJVQkz/1nS/Rf9lNuvnbkqg24tG2P+3Nu1i4+QKeLfrR0niYJduuYF06gEqdhzC0sVeB+9X8F36PSjwPJ+oZH5rDiRzzvZQv9lLo6qJgdKAVlZ3lufWjC7KZLRCWbmTWdQ0rEg1k5CGfdaylLKpiS5UHrDAFOb84VslG4NatWwj+s0LGACHVkoeHR7FYkFBYYe4NLeOu3M+nWl4p4WAjx9xCCkXdjGZoeSiD/Xl8PYeXUTKlnA3OeeQTiKdQblfIJJC3DRs2DF9f33s/3bhxIzffat42evTofPoIDw9n6dKl/1j6l19++dBgO2PCfj79eA0ZmjS8Rs7ggyo6tm1czAFFPSrE38Ac2IieLZVsGDUL/YRh2M2ahPrthbzmfIODew5wPfEW6yJLMWFcNzx2vs/37lNY3FbFzg0/sS7FnyoqDb4NetLG7hhjP01g1JzmhE94n+yxi3nV6gzrdx3EukIbPBNOsvvgWa6aWzB1Rjfcsq6wZfZ8zN2/oL3sEO/PWUuK1pvGzZrRrq0vJ0a/wVKbljR5qS6tmldHdmYTR9W3fTwF4rl1VEM0kVEYPd2I2bKFA+HutOjohFZRigqBcv7+dDzHOs1jSvO7LiRmMsO3M29rFBWbdeLlql4oZWZyklOJDd3N70tVDJzbiBvT13DD0xe7iO1ENx+Ta/HsHj+cv7rL2bJhI5mV3qRv6XOM/CWRNwe/kks8NRcWMXimHV//1B0viYbky8c4cCaS7OQLTL/yEn99ZsfX3RMYc2gYZaIOsGDZam7aVKemfQaZfm0Y0LIiNrklXS1ok0LZvGET8aU70vfl8rlFQ7TpWVg0exnb6SZjDr+JYv9Gth9Ows3DQLpDpXzE05IVzYE/13IyuRqdm6Yx45Ml3HILpoptBAs3OvD9ntk01x7nkqwGda0u8v2mUMo37UpnxXY6r3FnzWftcSng99OT3qci8XxS5EpIP4spnb3z3mV/hUlMbOF5z5pojtlG/89u8s4Pb1JOf5ZfP16BdccG6MNiqPRGD0yrZnPE9xWGdXBnU79xaN77gTJhS9hm14epjbJZOOsk3nUcODQrga4rhlFXcYtjh05yfPcpEjRB1K2jJV4WkEs837pQkx3vtiBhx9eMO9+EWV307Nh/Ef8WfakUv4W5Kw4RY/Ghaa836dvI+5mXdXsU4ikkhP8gNIe1KQa0d8iftQR6uMh5N8SGCo7yQvNXFchnRJYp9+h9eYI+H/ls7iBjVU173KyL/mX9KLeEEH2dnJxMdHQ0VapUQan8Z8DGo4wjXvPoCKjVapYvX46Qcmnw4MF4eno+eudCulII4vkqPIcZt/T3ZphYRsknlR8ePV5IYvzfYf+I0PBGHmLc0UnOdxVsKOd0P7VSkR21C5Kbktg/bTyDj1ZnzW/jqGiJyyWeB5260Fd6mQ3bDnJTL0VhX5eRE9uQMGcCP0X60VooY3xwI6cStVyzrs9n7/Wi3LW5DJ11lQpNulHZ6xxnFM1pZznL1v3h6CUq7Ov24uPXvdg1ckIe4vk3evuyZF86ysXwRLK9X2Pm9FcppU1k75q5HCzVnzFB4Xyde9TemZeDnZAQy9pBo8kYv4yBlQTLpJrL637lQD7i2RwbwTJnSOPkus25xLNlOyP7NuwmNNkAcjfavTOBqsk72EUjBtT2AE0CJ/bs4eCJc1xPysBocia4fltaBNxioxBc9A/iOY4h9hvpOeUCtV9+jfreN9i29TIWXRz7jfX4ftIgmvo6Yko7x9Ivf+W02ohr+Xo0DNBxcNs+Ui0aDtKJrRNtmJxLPIcTrI5m77a1rN9/Db2VJ/U7daDqzVNkNOlHS18VFkMWEWcOsH3nUSISU1DrbPGq1IIBXTR8Uns6ulcq4ySxp3yDplTmGhHK2xbPHjNP0yTQFbmyFP6VylG3aX0URzaw+mgcHpUDcVYaSTq2i4NV3mN6nTCWrDqTm5vWqlxT+nRrjuvxuXyn78jsXjWQF0Yy3Ce4OUXi+QSglaQuFrOOS5unMf9CNcaNakOgoxxNWgb6rBN8+u5lev40ghr6o8x7fxfefWqRc+kmlXr3xLL2J477dqb/yx7sHDqchBGz8A9fwmab1/m2QQazl1ykYh0nDn4bTacVwyl3bQmfHLCnhXUaN66oCKlpIFFxm3iOulKXXWOaknLgB0bsrcqMnmZ27ruIX/P+1LVKI+ZWFOEndvHH4Wr88FvPPNGH5EY579wp1Ku/34KDg5k1a1a+38aPH09YWFi+31q0aME777yT77fu3buTk5Nz77f27dsjWIUEq4VwpPWwpjFamBqhYUaUjow7QRCCD9HrznI+rWhDsH3hkc678twln9OvaVieqM937D7FR8WHlW1LxLYUXtSCVadcuXIIx5FC0vPCbElJSWRmZuLj41MkJNdkMpGamprv2LUw1/tvY2dnZ7N+/XquX7/OkCFDipx83sg2Mf68mvUZ9/0o11W2pYu3qtA+4B4Xd6Gme9nDmfe6VVVJmVXJhqYe9z+WipR4YkYdF8bJNBfqVyyNwqglKfEmaUovAlTZRIaHE5Mmwb1sRSr7OaG5dZmzVzNwDgrCPjOGmGQ1ZkdfKpfzwcEYz+mjl8h2DCGwjBmtwoMyJHMl/DqpFieCK5XH30VKwqUwTP5V8JBmkpCSgmAZTo6JJilLjkeFylT1d0FmyuHK/nWs+tuanm83xqw14OpaCjcbwT9WS/yFUIwBVfHOjUo3kZ0QS5rJCkeFmlC1A7X9XG+7M1gMZMQnkqa2orSPnPjwMCLi1ViVLkvVADi0bDHX64xkeG03JFgwqlOIirjG9fh0DCZrSgVVINjNRNItKd6VnMm5Ho9GZY08JwmNawB+1hmcOxGK2imEij4QExZBco4Rs5MvNSr642ItB7OelBuhXL6WhMzVlyBfe9KjIknSmLE4BVK3rJxrZ3T41/PFVqgXnxRDWHgkyQZbvD11HJx7mLIfvUOr0sLaLZh02SRER3AtOhG1XoGTd1mqBiu4uvc0cUhR2roTUCEYV2MaGdjgLM/k5PlItHojcit3/MuXxc9dRWb0LTKxx8vPDSuZhZxblzmR4cFLvhB1+TLRmTI8A0MIdk7mj8/WY9N/IL1q3jc8Pe69UNDXi8SzoBEtduNZ0KRcY/eKJfy6fjeh8TL86nTnnQ86Y3d8JV//uJJIWRW6jx7Ha8HxHNl/41+Jp+feDxg4+xTevhVo8sZIxvcoy4VvJ/Lhdive/qAqexYtJ9zgS4v6bWhWRXPP4pmfeFZnwQh3/vrhK+YcltGorj0XD58k+qYN9cZP58dRtclbd0UghWlpaflQtba2zo3YzduEF2peQin8TfCfKlOmTL7rQkNDMZvvpz9ycXHhxx9//L/E81iSIfeI/bD6foqVmkoJy2raU8FJXigVVR62jQTyeTHNwMjQHA5m3pclQCVhZWVbXipV/K2Hs2fPxmg05lreCrvCjqDnFStWEBMTw4QJE5DLH54EvDBvWWHucePG5R53KwqhZObjyC4Q8A0bNiAc+w4dOrRIj90PphppdyKLbGFT32lnGzpQ7V8StUM6J+ZPZNyifaRrTDj7vMmEYbas/+QnTmGLX51XeHvCAFpUcCdr/3ReXePD4qk9CbaxkHZlH9suxmCtTuGYviJv9WiBj/YAXw4/SfM5Y2ns8XA/aY3JQvU96Vy5E90uBBAuqGxLP+/71xct8Xwc7T/La81o0uK4EZmGU/nyeNoWwn1n1pOVloHF3hWH3KPs4tfMxhzSknXYlnLCqoiOuM1ZMZy+rMavchDutkUfyHtXSyLxLH77tRAksmAy6NEbjAg1kaUyBSqVAolZiCbWY0KG0kqFQmLGaLIgFV7QRgNmiRy5XIJJq8NozODvP39ii3VPprQNQKVUoZRLMRt0aPUWFFZyzHphLGnuC14mFb7vJMgQUgLJsFbIsJgM6ExSVAoJJr0ewc9LJpNgNpowWyQorKzyp58oBCQeNuT/O2rP1luYck3Dt1Hae36dwhhbK9rQ1s/qmQdCCfWl10ZpmRChIfpOgJPwQuzvpuDHGnaPnLrpGUGbb5qNGzdy6NAhJk6c+Ewq62RkZORay4UUTc2bN88ni3DkLxw9X7hwgaZNm+Z+tAhR9Y979K/VanNdBzQaDY6Ojrl+fMJ4DRo0yPXLE8je4sWL6dChA2XLli0K2PPNKVg+hWN3gTAJls+iSrX0d4qBFsez7snW2kbKLy854CXkI3toS2Hf5M85Vvst3mrkg8RiJObQZlZtsqLXV02wnNzADzvNvDGiO0EXvsKv5zpem7qKeSNrob+wmRUn4qlauxLnftiN++jelDvwCTNtP2LuwKoILjMPawLfHHY0k8Xp962y08pa83aA1b1MHSLx/LctbcEifFRIpM/sw7zIb67iKIDFgqAGaRER33+DRCSexXGzFEOZTDlJ7N26mD0Ovfjyf+ydB1RUZxOGH3oHBRXFAjbE3nvv2HuNMcaSaCyxxkQTjSV2Y48mtmgssffeS+y9Ihg7KCoC0svu/mduRBd+UECaeuccT06We78y393dd2fmfaeBc5oTgFLTJW8Dnuf9ovj2Wij/hL6JMA7JasK0cjapuaS3ji3t/YZcDubP51GvdT4LWxjyV9H4Ra7TbaFxJhaQJuxcM7O0YeL/+++/7N+/XwF9uXLlirUaSYGfPHlSST3nzZtXiYo2atQoFsv4XX6TiOr58+dZs2YNVatWVYBrQECAAkAF6AqIFZmonTt3KuSeDh06/N+QEv1dv349zs7OVK5c+V1TpsjfpeZTukTJWXTp0kURm09Nk3kEhMeYpGc3+kTQ4WrI69fa2Rozp4w1jgnWKv8HPE+U6snXVVywsDTm4ZEtrN9lxxe/NiGn7gl7x83Bq0onmoYuptF5V/oHXkDX7kda2lxi4wVfStfrgOv95fRbexntraL8uHEAJWOJkMf2glTVfH8hiGl6ck/j81kwKJ85lq+UK1TgmZpPjjr2x+oBFXh+rCer7ivRHkgIeEpEduH9CPrfelMTam9kwKFyNpSwT4X0UaJXDOeeRtLkSghPX/XotDOEwbnMGFnEKsOIBCdhOyl+qQDL3bt3s2fPHqUFZ9w0uwBC6QsvkjcCCqUWtF27dkmOxEqLzx9++IEaNWogwFpA7uXLl2ndujU2NjZKWcfRo0dZtmyZAvbiptsl8nru3DklBf7TTz+lGSiXyKd0OJLORlLfnJq1tgLIJdorJTJiIhP298MIut54875KHPDsQ9+1HpgY5af7b3No+PLoG+BpGI7n+gks0jSkt8k6Wj34jO3V7rNk5T0KVsvCU/9Iyjf4jKo5fFnVaxBn28/j18a53pqxkEjR/Fuh9Lsb/vr5VIFnir9V1QE/QQ+owPMTPHR1y7E9kBDw9AnV8MO1EJbrtfMb7GjKLyWtME9nPTT58m5yOoh9emlAd3tjFhezwukj7uee2GdXgNWuXbsUYFmrVq3/u01S64sWLaJu3bpKq04Bqv3790/s8K+vk0jp0qVLlXS+jNm5c2dmzpzJsGHDyJYtm3KdMPg3b96MENmEGBfXBPQKCHR3d6dChQpJXkNybxAfiW6kkJ9S0ySdX7169dftO5MPPMdysfpgBtZ0BiGw7N/8Cng2ImvwffYtXs6dYq1pHrKE5g+6crZXLs7uWsHizZcwci1Ht67dqZonhD3DhnOt/UyGlLd767YFeM71COHbexEq8EzNB0Qd+5PzgAo8P7kjVzcc1wPxAU+hPFzwj6bzhSA89cTit5W0olEOswwRVdz1IJzG199EjUpaGDKzkAW1cqRNKvttT5J0IxJQJgQvIXCltQnYmzVrFt999128JBqp/+zXr5/SpvPAgQNYWlrSsmXLJC9TQKOASgGesmep7/z2228ZPXo0RYoUUcYLCgpi+/btSsQvvjnkvlOnTuHr66tESvXT0kle0Adwg6Swtz6OpPXlNwLtiYt4xgGee5YzfeolcrcqTmbCeR6eh2ad6pLj0njc73blwoAShD+5wqppU9gWXJLhI/olCXjKOkddCmbCkzeST2rEU/gCYYSE6LCwsyKFemXEfmq14QS8iMTCwRapX1ft4/OACjw/vjNVd5RED8QHPKUObbNPBO306tDKWBiytrwN+TNIRFG0ELMcCni920yGMLqABQPz/5fSTC+T9LKkoE+cOKHUOqY1qUbS11K/uW3bNqWjTHxp5Nu3byspckl/C/CUGtBKlSol2WUCYCWyKnNIvaZELKVDjchFyd6lvlGiqUJy8vLyUtjk8dW4CjiVekERHf/Ygac4OS65qJCZIbsq2ZBXr/927MMI4+HJkzzNVY6yuW1BF43/v+fYvekYjzDFzsmVclXKUyxPZqLuHWVdYFG6lsmGoTaCZ7evcN0XCpYsRU7bKO4dPsIztzqUz/72H2jyGfDlqUBWBL6p757lZkkfZzNMXpE10qfGU0f448usXL+LWw/9MXWqRKeuzShq//6s5ejwQALDzbDPlABxUhvJwyv72PsgJ3ULh3B0216uPdGRtWgdOrQuxsudi1l+/gWm1nmoULcGuaLD0VhlxjbsMucjCtKkZjHsTAyICLzPiaOnCCtUn1p2vhzavotTdw0o3KAZrapYc3rJZmjcjVq50vezLMkfCOoNifKACjwT5Sb1oo/ZA/EBz3CNjgW3wxh0501911AnU0a4xe5ckt5+aXE8kK1Bb74Y++Y2Y3IhS6xSJRTx7t0K6BNSj4A+AV8SAZQav7Q0AXpSUynzC+knPhN2/ZkzZ+jUqZPCtJfoZOHChZO8TEmvC4FJAKiAz2LFiinyX/fv3+fzzz9/3epQZLwEiNerV08hEn3qdikgms/OB3FDL5twtrItZUWeLIM4J1ILBQ748/CVnFJmQ1hQzIr2em1q0wd4anl5eS29V92gdIG8ZH52mf25vmJ51yIkS1BNF8jVNRv4t0xbKofu4/cbBRnSuQTxvWs1Eb4c+mMKl9x608zoH9buuoq1W1E0Nz2wa9sahwXfs7tYd6pav+CZ73NCgnKQu1hhnPxX8NNmE76ZMZYvSllzbeMkhs09RekffuWzl+fZf8MPu7wORJoWo1NbN24vH80fFr2Y08kteXvKIM+Quoz4PaACT/XJSNgDgReY+dkI1vgFYpmjBj1+GkqH0ll5P8lvHZrwEAJCwjG1tscmA7THiw94BkfpGHklmNl6jNZZBS3o5WKOhXFivhqfcnDKPCLbj8DdRSIrodzeu4zJ89dx7YkpBRv3Y9IPTXDUBHB5xyJmLdqOZ3R2Krftybfta+CcKXHp8uWeoXzx7xtw/LmjCVPdLHFMMHKUug+8gK61a9cqYLNVq1ZpDjpldyJhJCQfSW8Lwzw+Eya6EGtED1aioyJmn5yOPkJSkginlBVI2l26MUnUc8qUKUqtZ0z0UiSXhL0uNZ4CPj91uxukYdCVYLbo6dGuK2pJ69zmGUZA/vqLKIqdfiP5VNbckFlFraia7U1kMT2B58ATJnzbuiGu9/+g3DJXdv2Une2TZrDzRX66DehFLasrjPtjA/fOhVBp3HBKHZzMgsuhBOlsKFYkF4FeN/DL3pARwxviP+MXbjTqhumaqfzhXYjBA7pQ2eEuy+f+ybEHuekxaSRdK+ZCE3CGxb33UuK3b3G6spWDXlC1bVOit49lqXVdqm6bz/PBq+ic+SZbVvzGIY8iVK1dDif/Hez2jub548L0HZadLT/v4YWbMfa1v6ZL8H7+OhdFzU7tKZczCw72lry8vpZJvxrRb1FbcmdMmc5P/S38XvtXged7ue8jv9nvCIMaHcN9Q3ecbu7i79UWfPl7JwqYJgZ4xfVNNLd3zWBlkDu9Sr/gwCkPclf7jFp59eXi08ef8QHPwEgd/c4HsUKPvLO8mBWdcpphnKgPwkes6zOciAEL6VJYWsMFcXX1H+wLcaZujXxcmzcT784z6BCxjsmro2jbvyn5DR9z4raGcmVLUzBH4vyy50E47np1nq0cjJnuZkneBIW4U9fHUq8oIEvE4YXVnR4mQFKii9LNSlLd8dmYMWOUiKSs9dixY3z55ZfJqkWVCK+k2uWfq6sr2bNnp0WLFgoAvXDhwmvgLeUHK1asQK4XAlJ6i8mnx7nozxlfy8zROU0ZmYFaZsb9Udfa3piphS3Jp/feSnfg2aISuh3jGRTclemuR/j9QWk6Oz7htp8lJQu8ZMIRHf3bVCd/dgNOjhjMnbYTqBN+gr3Hn1Kqgzthm7cTWKMWmbcs4n632TR6spAfzpbmt0GFubZkAycDs+Herjw5cuYhd2YLwu9sZHT/AHpt7YTx0Y0K8KzUqCweCxbwoF5bXJZP5unA5TSNOsSGNQd5HOWGa+kiOPnv51aBxlT2XcvnPz+k5/zvyeu/l3OOnzO2CpzcuIyZCzwpOfR7fmhVjGjfYyzqdZLKK4ZRQWqIVPuoPKACz4/qOFN4MwI8m16ky7FvKfDoMMuHnqHIiAqcmjyS365mY8C0CfQt7c2wcgM5YOuPdbMpfJV5C6NnH0ejy0q56gUIPHuCy8b1WbhrDiUujeUnv8b0jt7AL39fwqHOVwwoH8rCURPZcsMY90V7Wfe563tGVJPug4SA5zfnglil19JvcxlrWui1y3v7TPEBz0UcNyxBy6YVeLqsD7McB9Di0mw8G/7K0GrZkpVi9PSPptCpN239WtobMz3Ol6OsU79bk4Cx+ACZgCL5F2OJvS6j1ST+8ssvCoO8dOnSCR6RMK3v3LnDwYMHFWa3EJGSawJypYazRIY4hYsAACAASURBVIkSil8loikdmho0aECZMmVeD3vx4kU8PT2V2s8Yxnt8c0rE1tzcPMli9sldf3rcJ1JlC+6HM+hWGDFPXFFjA47UsMMhA2RBZE3NjgSwI/RNl7N+ucwY72qBnd76BHiKckJcuS5RStDXZZUfN6KgoG/yw0RKM2JM5L+aN2/+f8chzQli1yn/l2rv2OdH9p3TUbXnEKaPbsPjBZ8z5ow9rmYhaPJWpUtVW1Y8zsW4Tg0oaP+cdb2/I/zb+dQNPcqeI/cpJq2R18/ltEtlsu9YzoMev9Pm5WKGnizDohGViLq6h19HjOKvey4MnDmNb2vnI+rfDfz0bTB9tnXA8MgSvhs8mi3PnWnT8wd+GVKOy/0b0H7NY3JW7sKoIR2w87jDSwcXnPwP4Fm4E71qWXF02wvKN8zO8W1LOZGlMz9Vz46RkTG6x/v5/rPTNN0ykqrRZ1jc8xgV/vqOipnfL8eWHs+3OufbPaACT/UJSdgDAjzdD1JrRScyXdzJrnPZqFgqktt3rKlYxpfld5wY2sCMWW3O0fnkSEoF32HXnr85a9+OgU7n+WlfKF06tSTP6fF88eJL5mVdwbjInvxezodNR6/hUqc9jv8sYLm3C82bVSGbdQ5cXexiidM/ffpUYQXrm5Az4gqCe3t7KzqK+iYRt7hf8CIYrg/CJN0q/eDj9mqXiGfKA8/f2eWfg6pls3J20VZs+7YndMQWCi2ZRH2ll2/SLTHAU1LA8sUXY46OjkpETvYeY0KMuX79ulKfGWPik/z588f6UpVaxrNnzyrp7BirX79+ukU343pM1uXm5qYIwyckVC/+6NGjh5L63rFjh5ImHzBgQNKd/+qOW7duKRFWIQbJ2AIwhKUuz61EN2NMOiVJ7akAz4Rkk0TiaOrUqYoElGiDpqa+ZrI3nEI3HnsaSf9rIVyOePNjZ31hC9q4pD+h5LBPBLUvvxG4z2FkwISCFnTLax5r9+ke8WzdiJKOlug0oVzcNImlfrXoXceRyGhTLH0OM9rDMUnAs13IcoZuz8qo/lWwjAwhLDSYB0dXs8igCX/2qonpy9P80fMw5Zb0x/Hilv9S7e06UFjRNX7Mpm5f8XTI33xd3ArCHrFz/l6e2OsBz3pFlVKl6CBvdm5dygnLmlR57sUTszxUKhHBxh9vUu+vbyn2ZBvTfomi1/IOOKsBzxR6x2WcYVTgmXHOIuOtRIBn+SH845KdMjXa0bVjJV4cWsHig/6UKGLGjagSfN/ZjoVd7tD73GCKhT5k29blnHf8jGFOFxlxLIIuTdzJf2Mq1a42Za3zulfA05uNR6/jUrsbVc28WLdoESuOPMWl+XCmD6qEnV52VL6EJRKgb8KSXrBgQazXRBpHCBz6JpEnYS7rW7NmzWL1dJf/F3CbNsBzGqMX7eNp5jK06tidHs0t2Nx9EZYjRtLSLTOmBloio7TKr39pJZoYSwzwlG460hoyxqRTjdQ2ioRQjAkhR3p4+/j4vH7NxcUFJyenWOBHut4I0JL/xljZsmVjjZWYdafWNRJ5FNAp7PGE7PTp0wqhqHfv3kq0U6KUEiFNrglwFWCfM2dOPDw8lHpR8afUef7++++xfDx27FgF9IusUkK946VmVCKj0lVI5Kg+VnsSqmGERxhLfd/IFVUyM2BnVTsyp2PUMzRax8CLwSx8HvXa9bXsjJlb2JKimWM3jkgf4Kkj5N9DzLtuTJvqFcifWcCwjmCf86yYNYt1N6BSq250KRnO+keZ6V6nHDltAjky4w8i2wykTPgVzl7xJW/dWuiObuamYxHsT+/jaaPBNLa+xKIxv3PLtjzVC0dxZMdevIxK0mN4P9qXdsIg6gn7f5vCzdLf0sbuNle9oWjN2jjbSFTSj+OTf8W/3U80y2cOkc84veU8L2wdcQi6gLdzHZqUcVHa+mpCn3P6xG6u29WmTSYvls1dyj5PE6r2GsDglgXwWvUzM7RfsKBrURJX7f6xvks+zn2pwPPjPNeU2dXrVPtAysrnbVQg1w/vZcehB9jmc8QmSwFql/BjbOtbSQKeS6oFsG7dZu5blKdSHmP8A/0JuHWRQ961mb2oNTnT+BduYlPta0pa0zaHaSLJD49Y1f1LjhRsR+WcDuQpVAhzz31cNpVUey1yWBmh04VwffvvrLtliYu9GQbm5ljlKEKNMm442iXu4/a0bySVLrzRQ0wo1Z4yD0TGHkXAngBO0e4URntCtnjxYoVZLoBZajMFhCdHSilmfKkTldSqpFwFNEoHJPlxVKdOHQXYxnTskeslMiqM97e155So8sSJE/nss8+UVGxCdaoZ+zTevTqRK1p8P5xRt8N4+oo5LnfNdDGjn1v6dOAS0fgdD8Pp4hHGSxHyBKwMoX8uM8a4WSqgSd/SB3i+27epdYVOG8G989vZfr8gX7QpgW3ifh8nbTlaH/bPWYWmxTc0dHnz4zhpg6hXZ2QPqMAzI59Oeq8t9B67Vj6mZI/KOClgUEv4i/uc2rePE9eDyF6xDs0rWnJyrR/le1chW1Qgtzwu42Ndgqo2j9l/P5qSrgWxf3acRb6FaJ/pOkc05WhXEK4d28v+6+E457XA2+sOL4IyUbZte5qUeF/WfNKdFh/wDIrSMfRiMH/4vYl6/OFmyRd5zP7vyyf+GV9yYe1iNl/zByN73MrXpEz2MIJMs+PmmhebVwSt6DBfrhzex9GznrwwsSd/+do0rlyErFaJS73/fTuUTl5vSgw6Sh95N0tyvqUHddI99GHcIeUWffv2VVLoCUUTZSd9+vRRRN4l8iuyTyL59D5aozFdkoRBH9MbXjr1CGFJni19EPz48WMlEvrNN9+8dU5poSnR5nLlyn20wFPO4n6Qhr43Q9ih1x3M1dSAJcWsqJroeuqUez5vBUQz8HoI+19qiH41bFFLQxYXtqKiHps9ZsZPDXhKZFUTGcLLIB1W9jYki2f6ruPShvLiWQSWWTNjnsZBiHctTf17ynhABZ4p40d1lA/YA/EBT0m3Tb4RwljvN2nAcc7mDCxogXU6aWTG5+KfzgcxXk/y6aucpkxxs8TO9NP7xN66dSsibyQRx4RMWPcxjHMpsRCmec+ePRU2enJN6mP/+usvpee7sNWl1lPA7MqVK5VUuX63IrlWerJLxLNatWoJisXHlDKktQZqcn2Q3Ps0Wlj1MJyR/4bzMOI/Io8EFd3tjJlVxJL8drFT28mdJzH3PQ/TMtYzlKVPogiW0CdgY2TA0FymDHO1jFdG7dMDnonxpHqN6oG3e0AFnuoT8sl7ID7gKf2kV96P4EuPNy0p29gZMbuUNU7ppJEZ96AiNTryHQzAWy9NOcTFnMlulhmipWdaPlgCKAVwTp48+a1pdqlhlVS8AM4rV64o0cclS5a8N4Ncao6FPCSRTomACqNd6j0FDEv7TH2TdLxc26FDhwQJUGnpu/Seyz9Cy4hrISx7FkXYK56RhSF0zGbKL64WSllKapvIO/16J4z53pH4v3o/SRa5lrURK8pY45TAGlTgmdono47/MXpABZ4f46mqe0qSB+Lt1a6DA8+jqH/uDaNear0OV8w43VWu+kVR4syb9eUzNWBKQUva5ElcfWiSnJTBLxY2/urVq5UU+tv0Qw8fPszly5fp37+/Um8paXkRen9fkxpP6Q8vjPrjx48raXYhb5UqVUppH6pvkm4fOXKkoqaQkMD9+67nQ7pfsObtl9G4XwjmTtgb+SIBn12zmzKmoEWqNkQIiNAy804Yvz6MJOhVXaf4TxIbB0pZUS27WYJSZyrw/JCeNHWtGcUDKvDMKCehriPdPBAf8JTF3AvW0O9SMDv0WlLOz29OjwIWr3s1p9uigUlXQvjBO+L1EmrZGbGgiBWFMqVdejI9968/98aNGxUSjygZvE2cXdLf9vb2SkRS2O3CHu/Wrdt7b0M0GUU5QNL4Ek39/vvvFSkvAcJDhw4ld+7cr+cQrdQhQ4bw9ddfvzU6+96L+oAGEPB55mkktS8Go4c9lch9RwcTxrtZ4qIwp1PWJNo65VYoU30i0cOcyiRrC1nQNq8FCfQgUK5RgWfKnoc62qfhARV4fhrnrO7yLR5ICHgGRmr51SuMsQ/egLsqZgZsq2qHfTrKvchWnodrKXXiJd6v6uKkorNDdlMWF7dKZEvPj+eREP1WYYALwBN2+ttY4MOGDVM0PPPmzaukwYWJLpqZ72si4STgU8hAUjMqMkrClv/jjz+UNpnCcNc3kQgTMpSs5V0mEVMBsSJ6/7Hbcq9Q+t6JeF1jGbPfahaG/OxmSaUsJlgaGySr2ULMWAJypUzF86WGsTdCWf8yhkb03xWWhvBLbjMGFomvW3nsE0hX4KmLJjw4mKDwSHQ6Y8ytbbC2NImlgxz3eVGaRGh1GBgZJsKHOjQRYQQFh6E1syazlZkCwrXR4QS/DEVjZI6NjeV/ndx0WqRe18jo06st/9jfk6mxPxV4poZXM9iY2qhQAp6+wCirUyqRToTpGIHGKLGM74zloISAp/ALtjyJpPvVEAL0wiFLC5rTNb9lImWVUn6vUn/6x+0wRtyLeC354mxqwMwCFrR0ji1wnfKzZ7wRRb9V+rJ36tTp/xoL6K9WyD9VqlRRNDcFnEpqvmTJkrG6CyV3d0JUktpNGe/AgQMKAK5YsaIyl0RChW2vbyKpNH78eObPn/9WBr7cE9NqU3Q9P1ZpJX3f/OkVxo8PwvGOfCMsH/P3EblMaZfLnDyWhtiaGCayfe1/d8v7OSRKx/1QDbsfR7DwUSSeevXRck0WYwN+yGXGN64WmCdCSzfdgKcuEv9b//D30j9ZfsQDjSYH1T/7lmEDapM9QeynJeyFD3c9gnAs74bDu0iSGn8urlnCxCW70bUcyZ9f18DKKJr7J5cxctw2zEq3p2+veuTOZIktTznsYUiNyvmwSA2JpeS+MdX7MqQHVOCZIY8lJRelI9j3AlvmrMOh5xjcXVKj/i+SR6e24+XYgNrOJjz38SVIa4VTLgfSOTCYKEcmBDzlZu8QDT96hPKnHnO8tKkB68rZpCnjVn8jF59H0eV6CDdetfOTBGQdO2P+LGmVIAkiUY74AC+SCM7y5csVcpC0G3wbC1yiktLKUjQyBYROmzZNEZF/H0Z7jMuEUCTrkEYEousp6xAheS8vLyZNmqREPuNKPHXv3p0ff/xRiYy+zSQyKiBV+su/rdXmB3h88S5Z9D3XPwhnyoMIboVqCI2DPwsYGdA8mwllHUwoaW2Eg5kB1iaGSqRfHyvKbeHROkQazS9Ci1eYlov+UWx6EsmVCN3rVp0xi8hnbkh/J1O+zGue6B/o6QU8NQHXWPzrBsLLNqVr49LYRPpw8fgTnKoXIMzjCh5PDXAuWgzXrBo8j1/FO+ol0dndcHx4gPWLvKk8vg913HK+lnUTH2iCHnLh9BUeR1rjUsQNJ60HS0btQlu5Cu6talEihy2aFx6sXDCJDYatmNyxOOEX9nM6xJ7iFv8ycL2Wcd93oZKLBo/jN3hhoMMsswvFSxQki3Egt85fwvOFBW6Vy5LfNpw7F89z83E0jgWK4uYEd69e48ELLVlKV6NqXrtERGQ/lif+09uHCjw/+jOPAZ5rsevwNfbPLnHt5mMiTHNS2b02Zez9Obx5L1cCjchbpjYVcrzk2pkLeD7VYJOnFPXrliKH6Usu7NnFqScWlKpRk3L5rPD3vMjhE5d5bupKnfJm7P11BKfdhjK8RVH8//kHz8j8uDfMxM1jJ7jlb0XRuu5Uy6vh+t4dnHscicYiBxWqV8HVwpdj+47j9dyAvA3a0qxI5jT/wHkb8JT00epHEfzgFcojvQhMt6wmTC9mhX0aC809DdMy4VYoS3wjCXrFw7AzMmBuAXO65Ev/VoNp/XaSFpnCZK9atSru7u4JyhPJus6cOaMw2aWmU4CipLkFLKaEZJG0YZXnqEiRIso/Sbv36tULf39/BTRKBy1J6+vb5s2bka5S76oxlVICiXqKNFPbtm3T2sXpMp+kwk8/j2LRgwh2+UfzLG4BpkgdGUJFSyPyWRuRxdyQTGaxI6A6HQRFavEN03I3RMO5EC3P4xnHygDK2xjRK7cZzXKYYfOuSKCeR9IHeGoIuLiGnw7CF52aU9bJ+r/PTF0kvtf/Ye3CrdzUQOaKTelR1YDfO/xBYL1cOBRvSNXQo6z/y5dKI/vSslpxskldgWIh3Fo9hflnwzDQGZK1YBHKu5pzcPZewoqXon6ntjQs4ki09z/MmDKVPcbujOxQCcu7x7kaZkuOsBuM3BpGn6++pEHea0zouhnLRs7ogrJRs21zypldYNWOizwP1GGctxV9W4Xz13cL8chSkJru7pQxvczydacIt85JkdZ9GVgvz1tLBtLloVQnTTEPqMAzxVyZUQd6Azwt6tfnyuEdPArNQj6jF3jmbckvJc7TffINylQsRenyVXGNPs2G7RfQOBXCKuAZDi2+5nObQwxZ9pBcdkZY27vRoKELp/cf4b5fNDbWeahcOwdn5/z4CngWwW/fcTxD7chq4YvX0wBMLLV4e2any89lOPfzSM7nqk3OCH+si1aglPYqa476kr2AK6612tGpYvY0/8B5G/CUU30SquXnW6Es9418Lfci300TnM3oU8ASqyR8Ub3PU/IyUqt0epl6P4LHUW/CQG0zG7OwtLXyxfupmdQ/CotcSEXvihyuWbNGqZOUXunS5lLqPdeuXZtiLpOOSMJSL1OmDLNnz+bXX38lLCyMv//+W3mtdOnSseaSNUh5gDDt3yZ4L1FdYczL9aL9+amYRD7vBUez7Ukkax5HcilMi15b9/d2g2QKCpsZ0iKbCW2cTCmWyTjJpEEBnvJDQ2qM9W3AgAFIy9kYE9WFefPmxbpGnr8cOXK8fk1KRhYuXPh/+5LIvKGh/ns7Cu8ji5h/14kvm7uT3/5VFisykPNbFzNr3VNKldFwxC83fdu6sG/YLZpv+ZZKFtE89zjG5ll3qDLza0ra6o2pvc2SBmMw/W0+ray9WLdtL9FuVTHaegPbJvVoXPu/FLo2KoiTGyayxLQ7C1tn5+a6pRyLKkijQn50/dOEVbPbYXFlLZPGhNHzr0Y8WbIVT0M7LB8e4pihCxVy+rH2NysGr6nDzTmr8LBypFyDRpQx8WTbztN4k4uKLTrzeY08fHoUyfd+pD+YAVTg+cEcVXIXGht4etzywrlCa1oZ76X5MjMWfGXO75PXcickG3U6daCiqQfn7hlRo11LrE9M5xuf6kw0mEf3o660zBuBzwtjKtQqjE+AMbXdW1LOwZBIMx2XZ3Vje4m5/FIdDi3dzU2fIDwMLKjfqgnuRUL4q+NPaL4fhOX6FVj2Gkv5p9tZ6xFB0axGnNh5gIuB2Wn4VX++qp2HxPXsSa4//v++dwFPiZwcfxpJv1uhXAn5L8woEYY8JgYMym1Gj3ypLyofHKVjxcNwJtyLeC20LeuQtOOaMtaUyZLWXks5/yd3JIkyLl26lKCgICW6+K7IpUgcSdei8uXLc/36daVrkUQiU8qktlMiqQIORSBeJJaMjIyUmk8BoK1bt441lbT4FOA5YcIEhYD0NhPwKde/DaCm1D4y2jjy7N94Gc3+p5H87RPJ1XhqP5O65vxGBnRyMqVBNlOK2hklmywowFOeJwGH+iYNBBwcHF6/JOUXR48ejXWN/FiytbV9/Zpou4rEV1xr1apVnNpeLcGeO5my+h7lm7fCvaQTxgbRBD16wJWzu1i9H5p1LspLf2NK5A9icT8v2m7tS0Vr8L28nw0zb1N5Rh9KZ9JTCdDeZ3X77wgc9TudM3myYet+TMvUJmrDVWwSCzwXGbJiXkesrq1jyrhovl7tzvPFW7geaYaxzxmu56hE04q5eHnpGVmalsH4nhdel05yIjQLtapUxhlfbp49yrrTxZi5shPOn97v6KQ+xh/s9Srw/GCPLrELjw08b92+Q94KrWlrfpjG86KZPagkUSFRPLl0hFOXgshfMgt+/qbUbN8Mgx2TmGvejqHR8/j2QXumtXMhLCiIaP/7bL8RTI1GraiVVUOAhRm3533JpqJzmFzLkMNLd+PxQoNfQBhuzZvStMRzpjVeitvCHkT9+RfWX4+jgt92Vl4LpkSRqjjbhPHw/DZmbcjPzI1dyKv3gTNu3DiFfaxvopUonWL0TUDFtWvXYr3WuHFjpS5O34TBHNMVRl5v06YNkq6V2ry4UQv9+yI0OlbcDWfEvXCevoo2yjIV8JnHjB55LVIt8hkWrWP1w3BG3AnHN86X7upCFrTLa/HJCcbL2UiaetWqVQqhqFmzZm8l3gjwkzaVop8pIG/Hjh1IClvOP6VM9EElsiWgQ37MDB8+XIl6CQCVqKcw3ePaunXrlHV8/vnnKbWMj3Ic+fEnAPRxhJZzflEc8I3kYKCGe/Gkzt/mgBZ2xjTIakzlLKbks/qPoPQ2uaR3OTN9Uu2giwrg1om9rFu9ll2XHhCNM3W+7MeXtQ3Z+etcNp31J1f9Lgz/PCsr+3vSRgGehgQ9OseSH8ey2cCZWlmdyFuuDo2bVSSLRTS+R//gx2mbuRmchZodu9OrRU4OT/knUcCzSU17Vn43htWe+Rn0fRk8/jZ9AzyjclCufBjr5y5i960gctfqzZCOVmwaM4M9j40p2vwz2ucLYPOqLVy+Y4DbF+OZ/11V7FSS0rsevw/27yrw/GCPLrELfxvwjGRSK28Gd52Kp5EzDfuOoofbXWaNnsqBe6YUrNuDKdP7UdXiBlP6D2LG8UBKt/yW8YPqE35kKWNmrOaaQVOWbh9H6VszadfzbzK3HEbHghCkcaZi8XvMGz2dXfey0nzUdMa2MmH/5CV6wNMPx6AHLPpjLde8s9Ji2iJm9yiBpd7WJJolX8z6JlEf6bOtbwJCpHuNvpmbi9yHTazXJPIg0aMYE+1HiTi9C3jK9fLF98u1YGb4Rr1O+clnYy5jA75xMlUin1lF9ToFLVKrY65HKKMeRRIS50t2bC5Tvi9qleT0YAouL12HunXrlpJmF6kikUd6mz169EhhsX/xxRcKQUdqJiXNWbdu3RTbgxCJDh06pEQ79+3bp7TOlKiWpFBFP3TQoEGxomAysaTPBaAKgFYtcR6I1uoQFbHAKB3XXkTh9TKah6FafCO0bAnW4K/5T/y9k60RWU0NyW1pSAEbYwpnNiaruaFCeDQxfD9JppiVphfwlPl1mkhCQ0IIi4hGhzFmVlZYmRsSGRJMaLgGQ3NLbCyMiAjWYGpnofhEp40mXP6uMcDU0BAjEzPMzU0VhQ6dJoKgl8FEao0wt7LC0kzGisLAzARTE6NXtfc6oiJCCcccGzNDoiPCicIIMxNDIoODCIowxNrGDG2kAea2pujCI4jWGWJiiiL9FBapxcjcGmtzCA8KIVxrgJmlJeaGGkJDw4jSGGFuY4O1uXGa1/on7ulTr0oJD6jAMyW8+NGMEca/+9Zz6J4x1dq0w83+06iyeVeqXf94JfL548UgZjyLRhPn3FvaGTO2sCVudkbvDQYFY970j2bijRBW6QnYy5TC3B3saMqoYlYZqm98Wr4NJM0uQFJE4KXtpfzIeJudO3dOqZMU4Xhra2ulX7qk5wUcppTJjxrphCRz3L59G+lQJEBXUqh79uxRJJYKFSoUazph18taRPuzYMGCiVqK7F1klT4FaaVEOSQdL0pP4JmO21anVj3wXh5Qged7ue9juzmcByf2cPqRMWUbNiSfnQo84zthAZ+jLgUz/3nUa2Z5zHV5jQzo4WSqtK3Mbm6IpZEBponQA5QYrERyQqN1PAzTsvNRBD89jCBuOZu1oQFfOZrwfSHLFI+ufkhPc2BgoFKCIWQekVF6l0mqW1pYCigUkCp1c4sWLfq/COS7xnnb3yUyL0BTNDudnZ2ZPn26QjKSUo79+/crHZPiitVL3aYQnKQWtH379u+cXspERBtUiFQCVFXw+U6XpeoFKvBMVfeqg3+kHlCB50d6sOq2Eu+BpEQ8Y0YNidYx9UYIy55Hc+9V9yD9GQsaG9DYwZjS9iYUtzNWxJqtjQ0wMzJ4zdoXsCn1m2EanVK7eSM4misvovn7eRTeeqx1GVd+AuQ0NaBjNlP65TMnl1XKtw9MvMfS/0qJKAqYlNpIAXlvMymtEO3OChUqKIz26OhopYe6pMBT2oTNLHWjwmIXAXmpOxZwKQL3oscpoFQfLMrahOgkjPtRo0a9td2nrFUipBLhFe1RqUmWUhHV0s8DKvBMP9+rM3+4HlCB54d7durKU8gDyQGeMrWAxi3eEfzuHcnFoGgCX+lq6i/LzABcTQwobGVETktDRZja+DWbQcezMC3PI7UKW/5qeDwDAOYGUMPGiK45zWicw5TMn6Bskr5PBcgdPHiQLVu2KJJFIh7/NgsNDWXs2LG0bNlSSXdL1yABb3HlbVLicVq2bBk5c+ZUCEYCdIXRLpFOSbWLjqj0aJfIq775+voqMjoCJN9Vqyr3eXh4sGnTJjp06PBOCamU2JM6RsIeUIGn+nSoHki6B1TgmXSfqXd8ZB5ILvAUN0j7yhsBGjY8jmDHsyiuh6es1mAxUwPcs5kq0i/FMyddZ/AjOyplO8JQl/S0aHI2adLknVuU2k4h+8SQkESy5uLFi//XxvKdAyXiAmmbKVFJIRXNmDFDEbUX/U4hQgnwlIirsPD1TSSYpGxAiHDCzn+XCYnut99+U4Ct/JM0vWrp4wEVeKaP39VZP2wPqMDzwz4/dfUp4IH3AZ4yvZDkAyK1XA2M5sCzKPY/i+JkmPb/WvIlZanlzQ2pm9WERtlMKGZrnOYdkpKy1rS+1sfHR2GIz5w5M5YAd0LrEJApaXVhsDs6OiqgVaKkEgFNabt06ZLSm11qSCUia2ZmpnQbkl7uEv0UcpGk4fVNIrjCzhei1MCBA98ZwZV7BUzLHoShH1tcPKV3pI73Ng+owDMpz4cObfAzHoVYksvRgIy0vAAAIABJREFUOs0bhSRlpR/ztaKGEBL0kkgjGzLbmKWLeoAKPD/mJ0zdW6I88L7AM2YSAaCBkVoeh2s5H6Dh8osoTgZG809Y/Cn0uIsrYmZIU3tjSjmYUNTGiDwW/7UBVC22BwSkbdiwQRHtTky0T9LcIssl0UdhtIt8lkQWixcvnuKuFUAorTC7du2K9IYXUpF0qJEorUgmiah4fIDX09NTSccLYI0bEU3xRaoDppgH0hN4aoPusPvPBczdfoFIrTMNv/qWXm1LkOl99C+14Tw49w/Hz1nToHdFsiT640dLuN8TnhtnJZddQs0sgrm+bAIbcvSkRchKBs05hJFdXup07En7Qv7MnvsnV+88x9y1NT+O7Iil11YOGZSn6uPLXAp2olGnGuS2MULz/Axzhq6n4OifqWp4hVWz57PjgRV1u/Sia4OSZLHQywDoogl8dJGNCxay6eQ9TApUp+s3rXE4tgXvhoPo4KpfI60j5PZB5lw3pUPNCuTN9KojlC6SJ5fPcvafEEp2r08eaeGUoqYj1Pski6bNZfPlQBxda/P5F1UI3vE3f5+4RkD2ugybMJAGOaK4cHwLZ0xKU9prO7+v3M9D7ChU7zMG9W2Oq52UHEXxzOMIW3ffwKVZN+rkt8VA85wzy2YzbuVxLMp8xpD+TbC8eYpLT7LTqHNFsqRR5z19l6nAM0UfoA9kMN1LLi2fyW6HVgxuVAxTIrnzzwZWncxBr6G1cIyHha0J8+OffSs5atOaEbVzxfm1qiX48X0CrXKR0/bD66CTUsBT//QlBR8WDcEanQJEHwZpeBauIQ5nSJFGymZuSA4rI3JbGmFrbIB8bhqLsJ5q8XpAmOIlSpT4P4Z4Qu6aNGmSEumUnuhC7OnSpYvS311qMVPaBOB+9913jB49WumkJAQjaespJKKNGze+Fq2PK//04sULdu3apawpLvM9pdeojpdyHkg34Bn1mEOzf+eoeXEa1y2BXfgjLpwIo1LvxrgkGizG4wdNCB57t7BpXya6TmtMTv2xdE/YP2Eefq2H0b6wbZxIWTgeK0fwe+YhzGicwPsq9BJTG63FbfV3ZD08jikv3Pm5ZCDrLj4nr10Q23wcGOBeFtNzCxkT1IpBOQ6z1bABzT1XMH5DEJ1/HUu3qpacnNSP9pODmHz8L8o+3sqKy1npWN+BQJ09xYq4kcM6Ro1FR8QLL7av/pPLlrVoWzkXEXcu89DeBd3KedzttoChZa0lZ0W473V2HrtKZLgvW1/m4Ye27hTP9qoWWxfOvSN72LMlkJrjuuBm/T4Ojsfn4TdZ0mcKz5t9RdOiNvh5PCDCNJSz6+/i2LQ8uR+vYfCLLvwzuCAnN//GbtM61P73Kv8aOVO7eR78T2xkvkcpfh3fgpyaAE6vGEvvCZepP/ZXfuxUCpuHO+g6/j49h9XF7v4NXuSriVvACXad8qZ4qy+o6PR2KbqUe7e8GUkFnqnh1Qw/pgb/U7/TcmMW/hrXhpy6Z+xeOIYj2bvirvmX+7jSvHV5HEzfgB9NqC/7Ni9gj11XpjfJGwd4hnBqxpdsLzGb8dUMOb51H7ci8tOifUWy6I2RUd2SGsAz7l4Vyfo3uvWx/2zwXwtO1d7tAYkcSuchAXMipfQuEykj6XLl6upK/fr1lcsl6il1lallQiwSkpF0LRIxeWGsS2vEU6dOKSlyqf8UwpG+SbpdCEZSRiCgNTGR3NRavzpu4j2QPsBTR7jXdvqteErnbq2plTczhujQabWEPbvO6gnfMXa5FwW7jmTGiLo8nvU1gzd5cvthKKWaNCLbvWOcDCvJ8Mnj6Wh/nC4/LuTBsSsElu3H8mXDye+17z/gOaEUNxctYOX2A/iUG8TSH8tzYsB3BHQfg/Wh0QyafZQoXV46jp/IoOLeTBo1kcPRRenQZwi1H8/jmxGb0Nb8iulTR9CscCairi6l+vJs7JxUh9vrx/KbUQ8W1wpj9prTaKN8OG5ShumdG+B89zcq/p6F4bU8OSTA88kVTly8wm3XMrTJdod5Xllo5nMc2yGLqP54A3P/vE+t4X1pXConFvo/2HXRPD6/jWWzfGg452tKZzJW6qJ0PGX3kPZ8u+MBD30NaPTdAqZ3tGXj4fOYGkZxNjQPwxTgqePq8u/p2n8BV0NyUrfjWGYtEOBpQOSjw/zSbzCTdvpRZ8wiRhY+zeRpZ8la1p3e35Tj7E8TWXLmOPfqzeLGzGKs7N6NiRcd6T9lGoNaFMHm9Tq1BB0dR411ZdgzqxnZDGWJOgi6xvxh/5CnZwMK3plBh4dfcPKbPByNAZ73buPnWIbWXUphG+3Jkg7jMJj4O52z3GP9kins+DcbpZ2L0fTrThTWnWVU+1mEdhvKiE5lsTcyIMr3EosOnMeqcHO6lsmW5t8/KvBM/GfMx3Vl2FVmt15F9rkjaWZ1gflD9lNmQk+ith3knnFeyhbwYt642ez3dqTZD5MZ3yEnp7YK8PyciWX9+WvJavbveUCer4cxON8lBn83lbsubejTowO5bl7CK8qZCkXvsmDcbPY+zELj7ybxc1tj/v76c+bdAF2mYnz9w3e0yHyen4dO4/B9C+rOWMfSDgXSvPYnLYDnx/XwpN9uDh8+rKSvx48fn6hFiHi7MOCLFSumRElF1H3w4MGK+HxqmZQACPiUHt6yzhi2urTTlPaZ8rf8+fP/3/Tnz59H2m4KWJWuSok16dolxCQVrCbWYyl3nQBPiVBLmYS+CfFNX21BCGfSYEDfsmbNGks+S3RgJfId15ycnOK8FIX3kUXM/TcHPVo2ooD9q5RwdDDX929m63EbOg8twYVpGwmuVhar/Qu54D6VkaUfsnjIAjINHk+pf/dw3Meacq7PGXUmG3P6NyHzxal03VqCEfVCOSLAc3wldAHhGGvvs+KLXbgt7UL4+B8J6D6WTDfXctq+Pd8XvMXI7f50aNsQ+/0jmJFlDAvqhrBx0jQelu1J8wr5yJ45M5lsjPA7OJEGl2tzekBpzq8ZzfSgJvxU6DGbrwTimjWMdQ+zMKRxcUJ2z2ZJ5p58abmLTQI8fW/jbeZETs02ftxpx/i5nxM6Zjj+Q1bxZb5gLuxcypQ1klr+miFtK5Ld8lXEUxOBx/5F/HquCBNH1Mbh9a/7p+we3I+jzX/jxxI+bJj2BxHVWxDw2BMzPeBZVHeY3u2u8NXWvtie3M6OXVE0mtAFNyt/jk+dyJGi3RneKBcPb/lhYhqFlhds2HsO45x5iNzohfNXbalfLBOBR8bS+0ZDJlQN5uShh5T+qg+VHGOUOMK4Or8bUx0msax93jcAMOgav30xmJnHrxBsVIROM+YyukkWTm57FfHUA552BiFcnPUlf+Sbxs+5zzB/8ikKdirFtcsPKNmkO21LZyXi7mHmjB3L6shmzJz8DTWtH7J4w1HC8tTmqwYFSOuYpwo8U+4z6AMbKZirC39gMl/ws8sBxh8uy9Qfi3Jp8R7uhmp47BtG8XYtaFLkCVMbL6XkshGYnF6sAM9fKlvxPDCQIK+dfHPAiWU/N+Dx/J5sLzGXX6rDIenV7hfN88AICrdoStPiz5neeDGF/uhB2JJFmHQfS3mfbWy9HYFTpA/nA7NTtUY5cjsVpFRBexV4fmBPUlotVzr29O/fX0mZC6hLjAmbXMhF1apVU2onRYpI+qNLt6DUsqVLlyrRTgEkojUqAEOinBJ9FdH6ypUrK//imsgqid6nAOTE7k/GkNS+lA/IfaqlrQekkYHUDse1P/74I1YNsZDO+vTpE+syaduq/wNE1BZEbiuu/fPPP3EIZNE8Pb2SuRfMad2sMSVy2mBooCXq5TNOH97MloclGPG1Kzd/X8iV3MWxP7Sehx2n06+ILxvH/oZl77EUu7ONg/eMKZ47gAkeefitZwOyPVlD3wEhtP7GhksHM9FlXBm8Txzh1JkzHFkaSoddAzGeOkoBnva3N3IxexdGF77PsGV3adimNtmPjOJXh5/5s7k9Xof/Zvb8LfxrXYW+g7rjXjobwUenUe9kJf4ZWo5zC/vQ+ldPKpSvTfuvPqem6Sm6j1rCiwAHKnf8km8/r4rPgVmsjQGelsVp1coOr+c2lMofzY5efXkxcCltsvnhb+SI3eN9jN7pR9PWbWhYyOG/7xBNJLeP/8Wco9kYPMSdPJYmoIkiSvecA8OGc73Lbwxw9WPvsul4OrmjDbj7H/AMyc2wdo0o8nwVNSZas2ZpCyKP7mbP1iBqj++Cm6U3m75eSOCXvehaOSdRof7cO7ObnUfPc+iBIVXdq2C425ei/VpRv7QtV2a1o/eJgjTMZ0y4aTYadOlDg4IxrZwj8FrRn1/C+jD7i5LYmhqijY5G+/Iav/9wCueezahb4BG/tvgDt4VjsD6/6L9U+2vgWQKLoDtsGjcB7zZjqXhpMj9usKNnbxeOrDuHfYOuDGziiG9YZorlMeXMku+ZGN6NVZ2tWLX5ONEu9ehZJy9vF6RL+feUCjxT3qcfzIiRd9bTecgJirgEk7njRAaVjGTfoj3c8Q/iaoQFjTo0o0GhlyxrPxqzsRPJenUpu+0+Y0zxlxw7dpbbnuf43bsyW+a0wW9BT7YWn8PEGgYK8LzpE8QtAwvqtmpCoyLBLO8wGt2IQVitX6XXqz2MskVceXJsCxuOPcCq/DdMH1kDe728s0jQCElD3yRNGZM2jXldomASfdA3+fKXGjt9kzo7/Z7ukrYVokpierV/MAf7kS5UgFn16tUVICn1k4kxYZILcUeE5iXFLnWU/v7+dO7cOTG3J+uamGdROhFJ73ZJrwtYFhM9UYm+SrclY+PYncHkuZQUvRCQhPwU9+8JLUaAiTDof/nll3cK0CdrQ+pNGc4D0S+us2bVYV6Y2pDFzgwjAwsyZc2Fo4UPhzbcwLq4Pc+uhlG8bWW06+fj1XZqgsBzxPqHtKhWhEwBNzlr3Zzerg9Yu/guhZvl4OK125g42BK62oeqK76GST8lADzrUeD6r3x3woXODUqRKcIHnyePuX41jMKN2tDevSCmdzfQZmwoMxa04dmW/1LtS9sWxBAtAeeX8/UpByZ0bkD+zGZoI/w5svHXWMCzTY9yZFa+G3zY8GUfnvedQynvDWy5bUsh20AuReSmVdV8aKxyUa1ANkwMdbx8eIEdy/fwzCkf2SyNMTO1IntxZ57NmYRn1/n/BzytrS24cfMJ+QrXp3NdWPntZkwaFkJ39w6+T/LRZYqk2kO4vvo31j6xx83JFgObTGjOruOSNh8RGJG/uCtRu55QRAGeWfA7PINRh62pViQLNva5cXPJRriBETmzO5HNypjIB3v5ZfYlcpVxwdbICGNTe/Ln1XFoxn78Cznj5gLXt9+n5ri+6E6/Ap6eJ/jHxxC3as6YBT3k7P389Onnwo7+w9gSkZnslgZEvAjGsFxbBtSC7efDKJrXngifG3jl7cKIMi9Ye+gKWcu3o3VRezXVnuHe4R/zgqLus653F37ya8fa5X0pYfpUAZ53dfY4GD3i1tMAjM00PLmfh14TmuJ/cB5zTlpSp4AB924/wMQsgl3+VVg5vTVRm75jzKk8tHCvjtUDL3zCMpHN6gm3fPwwNNfy5F5uuo4qg8fspXrAM4C8dg48fXSPJ16eXNO2YPbcpuTQA54SnTp79mysUxACxrfffhvrtblz5ypf8PomsjUdO3aM9ZpEuiIiIl6/JoLi0v1FOsGI3qJqGdcDEg2UiOXQoUMTtUiJkK5cuZJHjx4pzHIBchKNFJH21CTwSLpc2lpKlyKpRRU9T4l0ignwledPfjjFB56llEAE7kWfVNK1iTFJ0QqwltpQAbWqfQoe0BLm68GR3Xs5evMxGrJSsmFLGpW1xPPgDvade0aWcvVoUbcgQcf286RYE6o4BnNt3wlMKjcku98NbvsbkDnsDF8tOEWR7A445K9Fp8/q4xx9l/0bDvDEMg+5LV9w6d5zTLUuNPyqJroDewgv3wALv2v42JShfjZ/tp9/QaHihXCJvsGy39bz0LESpbM85NyFFzi4VaFp0+q4ZrPEIPI2y7rNIuyH0TTSnuGUQQXal8iCgZB7Hp1n/QNLGpV2xcHCGF10GHeuHeWygStFg54TaJqD4uVz8R+h/CVX124krHoH3LSe7Nm6gwvPbShfpyb5nh1kYVgVprQrh5WxIWgi8Lt3kT27DnP1QSAW2QpTp0UNMt04iV/Z1lTLGornuaM8sy2ELtwfq8wOhJ8/wH4fF77oXRPz63tYvfUMfqZOFC1UhXrNy5DNDKL8b3Nw0zYOerwgZ5321LK4zoGjt4nMWYxqFVyJvvkSx6rFKOhkg0GYN0fWrWbXrTDylKxGpazP2OttRqN69SmdXQhM0fjdOs627Ue44RuFrVMJ6tUvSsTZIxy+cY8QbMhfvzOf1XTE+/pJbhnnp4D3aXYcvMgzLHAsUhn3RtVxNbnL7tX3KdSlIa52hoQ8usz266GULJ6H8At7WH3UE9uCdWnXuiKGV/ez71IE1bu2p5h92hOC1Yjnp/AZleAeo/G7upftgcXoUC0P5poQHl5/wEvDTORw8Ofc4VPcfmlNkTr1qZ7fhpcPLnHonzuY5cyNRfBDHgdEonUsQ4vahTDxvcS2nZcxyl+RolkNidbZ4ZQtkPNHTuEVYEXh2vWo4qzj/vkbmBSrhGP4XTz9wjEPD+DSxZs8D7GlaEN3arhmRpXD/qQfygQ3L+0oe/fuTZEiRRLlICEiCVgVnUtpYyn2ww8/0L17d6XPeWqZ1JUKk166KklNqaRYpaZUgKYAUfkh1bhxYyUFH9cEJMuPLfm7aH4mxoSMcPToUaU+UOSYVFM9kDgPaPE/s4hup3Mz/8t6OFmnNgCJwOfoeg6a1aNzRceUL6nShOF725Nn1s4UdsqkKIZkONNGEuBzn8eRFuTK5YSNaQoz5BOxYV1UEHcvX+FeSDYqVCuIdTp84arAMxEHpV6iekD1QPp6QACcpKklehhXiiihlUnphZB5pOQiRrRdaj23bdtG5syZU21DQiSpWrWqwmKXus7p06crgFlqTCXNL///5Zdfxkswkj7yc+bMoVy5clSpUiXRhCEB2UIySgopKdUcoA78gXhAR5T/Ay4GWFAidxbMJUKYyqaLDOVllDG2VqZpnt5N5a19OMPrNERGRKAxNMPc1ChdzkEFnh/O46KuVPXAJ+sBSVELiJO6SdHiTIzduXNHaZXZsGFDBXwK6OvXrx9LlixROgqlpnXq1EmJeIrkk9RfxnQskvS/kIHk7wKG49vLjh07kP7yEvVMbC1rau5FHVv1gOoB1QMp6QEVeKakN9WxVA+oHkgVDwib/auvvkpSt6ErV64oNZUSbRQA6O3trYDO4cOHJ6ot5ftsRIg+0ipT6kmFbCTEoRYtWihDyhokMil1nvERiO7du4cwnmW/0hJTNdUDqgdUD3xMHlCB58d0mupeVA98hB4QILZ8+XK++eabRBNuJLK4e/duNm3apAizi0mrTRlLCGeJZYwn152iniC1lwI2ZV6p7ZT1i0lPdmHat2vXLsGyASHPSS2qSCQlNsIbs1aZN6n3JHef6n2qB1QPqB5IqgdU4JlUj6nXqx5QPZCmHti6dasCpCRCmNj6TqmzFGa51D3GEIt27typRB6bNm2a6NrJ5G5UZJRu375Nr169EEmwefPmKZFOEXkXWShp+ylEJ5F4is8EuAp4bt26dRwNx7evSPb97NkzZdzEdHZK7v7U+1QPqB5QPZBcD6jAM7meU+9TPaB6INU9INJDU6dOpW7duoomqzDUE2PSElPS7JLSFkKRmJB2RLi9bNmyqR4RFO1ZIRGJzJeXl5fCVJfUuUgkCYFIdDolEiuEo/hM7hdwOnHixESDbRlHBM0FtIrkmPjsU+hmFKXVERqtI0IDWmk3+MqkFNjc0AAzYwPMDA1IZGlwYh4v9RrVA6oH3sMDKvB8D+ept6oeUD2Quh6QlLRED6WNZJ48eRI9mTDaRcJI7ovpDiO1npLuLl68eKoDT2mP2KBBAy5cuKD0XxcQXKNGjdcyTgKCBQALcz0+iwGnAlzja6/5NkdIZFe0QKXGND7JpkQ7MQNf+DRMw9MwLXfDtXiF6/AL0xAYpSNa+wZ4GhoYYGdqQCZTQ3KbG1LAwpBcFoY4WhplTKmdDOxvdWmqB1LSAyrwTElvqmOpHlA9kKIekOidRqNJMsNbgJfIL0nUUJjhIjckepoisi6En7QwZ2dnpGWnpL+lX7xEO2Oir9LbWwCpyColZFLXKs0NpBY0KSapdumAJD3hBdwmNkqclDnS49oIjY57QRoOPI/ibFA0PqFaboVpuR/1BmwmtC4HQyhkYUheKyPK2hpTM5MxhTMbY2GcOIWE9NivOqfqgY/VAyrw/FhPVt2X6oEP3AOSLhd2t4i9165dO9EASsg1V69eZcGCBfz222+KFwSMLV68WAF6jo6OaeIZmWvcuHEK4Ny7d68ikRTTSevff/9VNEklopmQCXgeOXKk4oOkmNSGSn2rlBlIS9gPHXhqdHDtRRSLfCK5FhTN1SANftqkeCT2tZkMwc3SCFcbI3rnMKV0FhPMM6TaePL3qN6peiAje0AFnhn5dNS1qR74hD0gaXYh5ogYe1KilAK8pJOPgLsePXooHrx27Rrnzp2jZcuWZMqUKU28KjqekkqvUKECGzZs4Pr16/z888/K3EJyKlq0KOfPn8fGxibe9Ui6XYhRM2fOTNL+ZTCpjRXAaWKS2t1oUteVT0M1rH0YwaqnUVwM1RD+HoAz7koFaxa3MKSlvQldnM3Ib2ucuptRR1c9oHpA8YAKPNUHQfWA6oEM6QHpMCTam1988YWSck6sSWp+7dq1SsQvpif7yZMnefjwoVLzmRDQS+z4ib1u/fr1Crvc3d0dmf/ixYt06dIFW1tbZQjpOS9RUQGgCZkQkCRi+qm1whSO0M2AaMZ6hrIrUEOwRkd8mFOil5UtjKiSyYisZoa4WBthZmSAlHp6vYzmZbSOEy+iORmqwTeeASTRbmkI5S2NGJHfnFrZTTExVNPviX3G1etUDyTHAyrwTI7X1HtUD6geSFUPSJeimNaW0sEnKSaRwsmTJyuANYY1LqxyAXASPTU1NU3KcMm+9vLly0qveEmX37x5U4m41qtX73VbS/mb7LNz584JziHAe8SIEUrN5qdiAhrPPIti4LVgTkfEX79Zx9yQAS7mVM9hir35u5UOXkZqOeUbxbpHEawOjCYknmHzGBkw3c2S5rlMMVXB56fyuKn7TAcPqMAzHZyuTql6QPXA2z0g7S6lz3qdOnUQkk5SLDw8XAFzQs6J0cmUFLekvIVpntri8TFrFUmkadOmKRqeAiCl7lIY9TERTg8PD6UGVQhQb7PmzZszf/58RSIpOSb+SKz+aXLGT8l7pJ7z5LNIelwOwTM6NjrMZGxAY2tDBuW3oLiDiRLZTI5d9Yti7u0w1r/U8CLOHDLelHzmfJ3PHFuTdwPa5Myv3qN64FP3gAo8P/UnQN2/6oEM5oEYcoykpwcNGpTkvuoPHjxQ2OtLly5VdiYR0IEDByryQjGp97TasvRol65FQpQSIXwBjwKmxYTtni9fPgRkvy0KKwBaxOBjWm4mde2rVq1SdEPTqsQgqeuLuT5Sq+P40yj6XI0NOi0NwNnCkOG5zWidyxwb0+QBzrjr2v4wnB/vRXA/VENAnDT83Hzm9CpggWkywW1yfaDep3rgU/CACjw/hVNW96h64APyQIz4u6WlJU2aNEnyyoVYJGBPdDvFYuSFpNayWLFiSR7vfW74/PPPFfa61HVK1FL+261bt9c6ov369VNAsbDPEzJh6Av7XSKnyYnWjhkzBjc3Nzp06PA+W0nVeyW9ftw3kt7XQripJ49kZwhNMxszMJ8FpexNME7BIKTMeScomoV3w1nxLAofvXmdjQyYXMiCtnnMVc3PVD15dfBP0QMq8PwUT13ds+qBDOwB0bf8888/lRrN5KSXFy1apEQSYyKL0p9dROhFksnFxSVNdz5hwgSFGFS4cGFWrlyJpL2FYGRmZqasQ6KREs18G8D29/dHerf/8ssv5M6dO8nrlwjw8OHDFXmpjNpG0yMgmu9uhLAjUPOaRGRrCG0dTBhcwILCdsakRtmlJPN9Q7UsfxDOPO8IHkS+Se+7GBvwVwkrqjmmTU1wkg9WvUH1wAfqARV4fqAHpy5b9cDH6AHR4BQSjnTfEVJOciJ8IhQvjPGYjj+XLl1SpIyE2JNWGp4xZyMAWqKZIhx/+vRphVkvgNje3l65RF4TMflRo0YleJwijbRp0yYcHByUfvXJMalxrVSpksKwz2j2MlLHyJshLHkSSeirlLeVIXRwMGFoAQsKpRLo1PfD83AtC+6EM8c7gqev6j4loe9uZ8yiklY4WRllNLep61E98MF6QAWeH+zRpcHCNc85u+I3Jq09jW25TvT/pi1lHM3jTOzP6XkL8G00iOb54v4tgTXqgvHac5J7UVkp27Ak9ilUs5UGHlGnSGUPiL6lSCEJQBSgmFSTukkRnBcN0Jio4uHDh5GoofQuj5EySuq4yb1ehOMDAgJo3769wmwXpnv16tVfR3KltaaQh4RIlZDmZkzN65o1axQiUnLAuIjRi8yURIIzmm18EM5Qr3DuRv6HOgXi1bY2YnZxqzQBnTH+8AnVMP5mKMufRb1mvdsaGfBDLlOGulmlaJo/o52Buh7VA2npARV4pqW3P7C5tPd38PnYO3QbWAPrR3cId2tArbxWxC7tf8K2Pv25+/WfDChlFc8ONbw4/Sdjr5RmXM8y2MjNOn/OLtzMtYjcNOxVFyfzlCELfGDuVZcbjwektaX0Uxc2uET4kmoxaWXp0x5jIkVkZGSkkIvSmt0t0duzZ88q7Tql1lR6tpcvX15JvYsJUBa5pAEDBry1F/3t27dZsmSJMk5y0u0CXg0MDFK9R31Sz+tJqIYhN0NZ+zSK6FfVWNqdAAAgAElEQVQ32xgZsKOEFVUdTVMlvZ7QGv/H3llGR3V2UfiZuAsJCSFAsBDc3d2d4tIWLUVaHIoVL1ocihT7sOLu7q4BAsSAQBIS4j6Z+daZEghSiBPaOWv1R8O9r5x7k9lz3rP3lkP2+0FKWt8Ox+116VX+MpU302VlEROKZPm6xfiT+2y012szkF4Z0ALP9Mrsv2BcdcAZRrVZiLrvSIa3LoaVOoRr2w5zw9+JNt+ZsWnYJQoNqUzYvK50WOuOpW1x2o2aytCGBuycNobftzwkT/9ZzC1xlfae33CzX05OLxrJsOnbeBxekA7dm2Nk4EDrH1pSw/4e4+ufoOnRsVSS5i5t/CczIE4+O3fu1PisC1BKbkjlUFyK+vXr9+ZWsa2UXtHu3bsnd7hUXy+AUeYVwpOAaiEaybF79erVNWML4176PKUtQDRG/ylCQkI4cuQI2bJle+P3nurFZYIBtj2JZtjDKDwTEXumORoyvJhphoLOhFSIcP0Or2i+fxRFqGg7AUJwGpLDkFGFtFXPTPDKaJfwL8iAFnj+Cx5i+m0hnojHR5k5ZhzbdDuydOo3KE4d55pvHjr0NmfdgPMUHVWdyAWjuNVxFUMKPGP3ujV4meZDPyCE/I2+oaSjLYY3ZlHzfhvON/Zi9tRgui5sSsDanbiqbMnOXdyc6tMo8i+GBX/Hzn4lSXxgP2DAAA0pIz1DAIEQUjp37pye02jHTkIGxB6yUqVKVKhQIQlXf3jJsmXLND2VCcQiAWzy/oiskRy1Z3QIUUrY5EePHtUc/Q8ZMoTSpUtrfiZH5lKJPHfunKYHNYGF/7E1yjH5wYMHEe3PwYMHpwiUZ/TePzefX2Q8v7hF8qdv3JtLjXXgeU0rrAy/3JfPmHg17S6Esjss/s26GlrrsbiwCXm0tpqfe6zaf9dm4LMZ0ALPz6bov3qBGmXIE9xCrSjoqODcitHMj2lOP6sX3PXJRbteFqz76QLFfqlB1IJf8ey5in75AtizYy03LWtS0Xc/izffwqTKdwwueZVvn3TgeOVLDNmXnwUTyuG1cid3Y3NRu14s05cdJNpdlzaLp9PUMeMZpHLUKaLeWuD5Zd91YXyLl3qC1WRKViPVRSHqJLDX5Xhb+iwLFy5MqVKlUjJkqu4RZyL5UiM9nuKiJKQp8VCvUaOGxgZUyFQi/SSAWbzdpSXgn0KqwcLOl/dU7EBTElJhlTwLCP7SPu6XAuL42TWCiwmMImBFPiN6FDBJydbS9J7Tz2OocSvizZhO+gqm5jemo5MRKSjEp+natINpM/C1Z0ALPL/2J5hu648n+Pp6fj0YTeUidoR73+C+Ywu+NfPgyGFvbErqcHJDFK1nN0e5YBB7CvahsV0YPj4vcahQG/uwp/h43+fwZUta1njIsICuXGkbzoqp57Cul5tXJx9A3hp06lOIGxMHMte6HztG1MYs+aerqc6AFnimOoVpMoAcR0tlUI7ZUxLC/i5TpgzXr19/I8gu4uzy/+JalCtXrpQMm6p7RJN006ZNGka5aIiKX7tULRs0aPCG2e7r68sff/yhqXh+inXv5+enAdGiySl9oimJV69eaXzjxQ0qozVNE683TqXmD+8YBjyIfPNjBz0FN6taYidlzy8csfFqip8KwS3mrbL8gJyGTClgjLnB2/VJj67kU75IaEObAW0GkpYBLfBMWp7+m1fFveTa7k2sPvmQLIUb0alDHZxUTzm1aycnHwaga1yGtn2qoDj1P7bfDyM0yoxyjVtQLVc4p3fu4ZIHuNRvSbOc3qwKLM0v1S1xO7GdrcfuEqGbm4q16lOzVAybZ+7B9rsfaFso+WSStHgwWuCZFllM/RjDhw/X6Fmm9ENcLCrnzZuHHNcnxO3btzXH2HLMbmdnl/pFJnMEqS4KWBTXINERFU1R6dUUJyHp15QQ1vv27ds1FdlPVWWF8S+e81IlTTiqT+ZyEHC+a9cuIiMjNWNI1fVLRFCMit8eRjLjWeyb6Qfb6TOtlFmm8Ulf4RZJL4/oN+traa3HzEIm5LfUe/OzwMBAjcSVfLnRhjYD2gwkLQNa4Jm0PGmvSvMMqIn1u8OGvw5yW1WaIb1r4mj89g96mk/3iQG1wDMjs/3xueRIvEePHhqiTYK/enJXJRXTR48eacZJCDmadnd3p2PHjpiafkx1IbmzJO96AYvi0S6ySXLcHhYWxpgxYzTMfek7lZAeYwGn0sfZunXrT05w/PhxhLkv9pnW1tbJW8zrq0XSSfLSqFGjN2tI0UCpuOlJeDzD7kbwV1AClx02FzbROAWlh1B8SpbqGhRH0Ythb24tY6TDvCImVLF72w70rwWeaiWRYRHE6RhiZvoVuTepogl6GYmBrRWmul++cp6S9+6/cI8WeP4XnnIm3aMy5CmX7vpjlSc/BR0sv5g1nRZ4fvkXRIgzIvQ+cuTIFC9G5Iby5MmjqSwmhABZqTLKuNJbmdEhYFJ0RPft26fp4RQykYBOAcdly5bVkITkZ8eOHdNUQqdNm/bJPk8BnQJSK1eurOlbTUlIFTbBN15aAD7VV5qS8ZNyz6UgJa2uhvHitVi73HO5ogVlrfXek2sTZP6UI8uPE1qiCo2r5EO+n4Z6nGbnVneKftcR57hHHN2xlYNXHhOVtSzfdO1Mk+K2hD44zKIJa7grg+s50/i7brSqmQe1x0mWL1nPFT8l1oXr0rlLa6rkNv9g3vA4NUVOBPPkNbvdXAf+KGpKR8e/XackviTwVEU84dRf/2P1sbvEqhyp0aET1W3d2TR/Kw9lcfpFaTfwexoX1eHW7k38b8dlQs2cqNSiLa3qlsDi5VUWrtjAtYfB2FXqyPA+Dchh9PfvSHyIB/tP3EEnV1nqlrTg6YmtLF11FB+1MS4129GpYT7uH1zHxmMPNNcblOnIxB8akC3kJhtWb+SwawhZnavSumMzKhc048mBNSzYfh7/8OzU+XEA3arlxPBNW5WaKO9zLLmoomXDCuS1NCQ29BGnNlzAtk1HSmVNhoyVOpCLy9fgXvFbOhf/MidoSXn//+vXaIHnf/0N0O5fo6OoJRd92RdB5I+EGCQ9mikNAXRiLZlQSUwAWAL+pOL5peLs2bMar3Xp9ZQQz/aSJUtq+k4TQJ+AbtH4FJ1OKyurf1yqVFDFhah48eIaXdKUgkY53hcgLi0AKZGtSm0uTwTGUfvy22piRSMd/qpgTk6Tj5Crwu6y5LthrIquwIwlQ6iZPZhNw/oy83wuRi/oSeTNUzxT5KZiYTt0Ir058b9bFBv7CxX9dzNzylOq/1KLbHrmOOR2wi7uKtOmnCVH4yoUy6LLy5cviLWrRpvKjrz/tUSpgq4XQtgU+pbdPsfFhH5Ohhjo/o2avhjwVPpzbvmfnIh1pGzpfJjHvMTdNRbbXKGc3hZGlR8rYKtrSU5nK15sncfasLK0ruCIfmwQ927eJ8qhFq0KeTBuzxNqlHRGdWY3L1vNYGQlcdRSEnD3GNvPepK/3jcU8NnGjJNKalUsjr1JNP6ePpi6FMLt0n68TcrRqrANullyUSTLMxb33YBx15aUzqpH+NP7XPNVU75xfYz3L2KvTmka5I9m1+wguu0cRCmztxlXvrzAtMGnKT68O82K2fLq6mpGzw+lcTcX4kJsqdmsDLZJMhqJxffgLDrers6+4VX58jS11P6m/Dvv1wLPf+dz1e4qGRnQAs9kJCsdLpUq3uTJkzWi8Sl1FoqIiKBPnz6aHs8E4Xkh9kh1UI7u69evnw4rT9qQcvwvTH1Zn1hlCoFK2O5NmzZ9Q4Ly8fHRHH8LGC1QoMAnB5bqqfRqyp5S2paQtJWnz1UC6Ha9iOGb229Z420sdFlU2hz7jxGLBHgO3oavmTe3srfi19zHGHbaiuo6L7EtV4n4ZyGU6vQdlXKaolBF8HDjcLr5dmFDFW/WLNOnx8o2OGkwTgR31kxkmbIZ07pVxkxfgTIuhji1PsYGHwJeKXQOvRbG3Jdv5Z6m5DXm57xGmOh/SeCpJsbjEEPWeNO0Yyvqutihp1YSHRbMw9OHOHDWhq7TGpJdB9T+pxjW8xz1lvxEPUfJTySe5/ey/6wvLqWz8Je7IT+0qEDYH8PYXWU+c+rbgyoM190HuPTAmNp9XDg3YhNR7TrSuVZ+jHXUxMVEExX4kPVHTqEu1J6+FbKhII7n+8bR4kJtDo2vQxZ9BfEh7uxaegh/exdyvTrO48Kd6FnWj3HVjtLy4mSqWibKuTqYSwsnsztHV35tkZ9ryway1qwP3QzcuPjQkbZ9bDk0bQJzD6n4ZsZvjCj7hFkjXtBmZg0eHDqIm0klOudzY8ltS3pUVjGv2yN6nR5AUa3Tafr8EqdyVC3wTGUCtbd//RnQAs8v+wz37NmjqRx16tTpDRBL7oqEWCRWm1I5TQBj/v7+SLVRXIISnIKSO25aXC92lXv37qVVq1Zkz55d01Igx++9e/fGxOTvmoxUIEVqKWvWrJ/1Y5fWAQHUQsQSYfy0CMm/9NkmhHwBEDJWYntOaQkQK9LEIbJOlpaWb34kxCfRThWmfkKIdJOs08Dg795IYbRvehpDt3tvGe1tLfRYUNrsn4HnsLPk7FaSiI1D6XylMcc2NMJn2VKe21fCKsScWsNakU8M3qVed3MBpRc7sq7zM4bWGswJXWvKdR7B3EnN8Jm0lrDv+9K1Yo7P9pKq1LDELZL+nm8JRpPzGjPoPeAp1q7iTpU4pBKduJIseZHKe3Kvkes/tEiNw+fUCha6O9CjRSPy27w++leG4bp9Dn06TuKSTlZqDJjKvLb6/LxJj+Uz25JbA67jCXp4iu0nr2Fua8P6339j34XnOLWZyu6V/ShipguxAZzbsJ8bAXlp2y6OyQs8+aZ/a6o5Wb2uCquJ8b3N3F8H8suK8+gY12PK5t+o+eR3FmX9lTVtnDTbVKsCubJsF65KSywjdjF81la8XjnTfdV65nYtirFaRbxKVAMU6OgqiL61iiarjFk1pSC72y0nz4Jfcbh6mDNu1pQp6sWN6Hw0K6lk+kgfBm5tjNvYSfjWakvA+j+449CUto4BBDlVo209U/5XeRl5Dv9OM/svwxtIi9/Jf/MYWuD5b366Gbo3NfFxStS6euglmx2gIi42Hh19/S/S56kFnhn6orwzmehKCptdiDdS7UtpH6YAzKdPn2rAXYItplRSBeCJN7r0fn6pEAkjWYcI28sRucgiTZ8+nQkTJmiOujVgSanUVEWFfNSzZ89PHn8LGUnaEkR+SRyQ0uKoXDRCpcc0IURqSUT4E4CxBjDGxTF79ux30ijgt1ixYm9+JuBUdEkFaCeEgG1h8SeQoVIMPLs3o7ajD0dfOlM35xN2zlxOSLFKxD8NpmTHb6mcyxRFfDgP1o+gR2A3/lfJi9WJK54qH/YOWoZv62/pVi2Phj2vVscTr1Kg9xEiigDPxW6RDPgM8JT9iUZr4hD1ATEKSIjLly9/0O4hXzQS2kLkOnlHEhPjEu4VsP9uS4US3/NrWOxqRftmjSiczQQFauKjQ7h3ZB/7E1c8X55mRK8z1FwwkAY5jAnxvshfK3bzwigH1cpnYbO7gjbZ/FiwTcUv8wZS2cYARWwgFzbt57qfE990UjB7sRv1v21BTees6ClAHR9HpJ8raw+/W/F8ceBXWpypxr5f65FF+QrXsztYs96HfLWrkTvwOI8L1CLflRWsNR/I0h+L4LFzDj+PXc/zrDX5edIouldXsbnrIkJrW3DyYWWW/1YR7x17OfPAgBwGV9l/xQeTXGY8P2FBj0MTyXt5CmMOKnH2e0aEizkRzwvStm8b6pQKZlG5VRQ6OpNGWbUlzy/1d+9T82qBZ2Z8KnFBPLwVQfYyOVKhaxlL4KPHRDm4kEO+xaIiOiSAoHAVFnb2mL4+KkrZ9pWEvYpAx9gEE2N9TVN+fLQvd04/xLCIC9aqOEzsHbHQ9OTE8crdnQi7/OQ0f/fbp1oZTmC4AgvjaNxOXkddribFv4AfshZ4puwtSIu75BhanIUEbL3/4Z2c8detW6cRVa9Zs+abCtH9+/c1pB0RXE8pAzw5a/ina+VYXdjosoYEqSiRd/rf//73jhC8VDGFgd+tW7fPMvDFi15Y+g0bNkxxlTgt9paSMeSoffvzGNrfeXvUnqSKZ/dm1C/viNRNIwNvsXPWGoxadyXm1mm84x0o7WyLItqHC1sfUGL0CMr57WLGJE8qDauOvZ4FOfPnRO/hDhZeUlCtZF4sjHTB0ARbBxeKOFl+QC6So/bJt8P59flbyaePVTy/hJySMuAmf646hdIhNy6OQszUx1DfCNXLG+zaHESF3uWw0bUmT6GsBOxeyLqg4jQulZWopxfYsPwYRg0GMrhBLAuv6/BDs3JEbZ7M0tgu/D64OlkNInmw/yDn7ulSo2dF/DZt4BzZKebigImOLoZGJlhZw5FDO/DQL03zQlnQs81LSXtflg3YiH67RhQ2CefOgS1suWtB9/F9yX99C7cLdqRHiUBmdt2A/dQJ9CyXjXc/hqJ4tHEUbcbcosXKTUysYsC17Xs1Fc+ypV5y3UtJ7gL5sVQpsKtWDXuvLQzvNRdFh58p4bmXA+FlmDChN6V0TtO32xOGHuyDixZ3puRXNN3v0QLPdE9xCiYIOMaP9W7R+8pgSqb4pMCPfQMG8fD7ZQwqbQZE431mN0dvR1C+fReK2SaDKfjOFtTEBT9m5143cpQrRzkXe/RQE3p/I2PnhtHq2xx4nX9Ewc4/UtFBPiL8OTR0GHc6LGBoWYu3I6ljCbx3hO2PrWlS3Znnq8axOMdQlrXLR4q3nIJUyy1a4JnCxKXBbVLlk37F5s2bv6n+JXdYqbINGzaMtm3bvlM1FSvKbdu28dtvv31RcCb7k75OqWZ26NBBsz1xV5L1Jq4WClCWY3ipYn7uCF084IWsJJayiY+6k5u7L3X9++SicsY6bC1vQS6TjygPRD/j+KaHZKleiqJ5rTV/H2LDn3LtwDlMarYkX9xjTuzZyZFrHkRnLUWLDu1pVNSGkIfHWT5tPfdkk3r5aNClE82q2OF/6QDr1x/APUYXS5dqtG3fiiq5LT4AngKQe14KZU3wW8mn2QWM6ZfbCMMvTS4ingifOxzctp2DN5+ixIEKLdtSw96bbUt28liz58K0/rEL9QvrcHffVjbtuUqwsQ15ChahsHM+CuU24IKvHrVKFyOn0pXl89yoMqQdxawUBD04yV8nHuFUsx11ckVyZd8ONhy6QYTaGOeKzfmmcQEeHd3IlpN/t17ol2rLmB51sA+9w1//28Lxe0FY2eclbz4XSpQpTJaAu/hmr0jNIna8PL+ejS/L0atFUSzee9zxL84xY5o3zaZ0oKhJNF5Xb+Lma0W5GkZc3bKJPZe9MSrakoE/NMAu5gnnDxwmqlgDcnvewYPsVKrtQui+mQz0bcyW/uXfsV/+Uu+6dt4PM6AFnpnxrfgAeKqICXrClRPHufQomhyV6tC4Yn6Mw93Yt+0wDyKtKVm1AtmUT3C98wrbEuWpVMKY00OGfBp4xvlxefcJPKJjMC1Uk5JmYbzwN8alMJy7EYxziQLYvbrMzpCidClnj3x5VMcGcffAn4zZE06nAX1oUyIbekTjunYI8w37MaagN8eOuH0GeKqIDrjH1jlzOWHRgLE/NMfBbxNtxxmxZGN7HDNY9UYLPL/ML4EQgubPn6/xZZdKYEoZ2gLoRo0apZEpSpAYkn46IevIEbywwL9kCDAWgXhxLBINTwmpWEo/p/QHJoQcwctxt4DREiVKfHLJIgAvnu1Dhw7VHOF/bXE1SMk318LwjlO/Wfr1yhaUSiTO/qX3FKuCMieDuBvz9xrNFbC0qCmdcmQOOaX0zE98+DPOXHwA2YpQqYhDIumj9Jw1DcZWveLaX7t5UaYVTZ3f9h6nwcjaIdIwA1rgmYbJTLOh3geeylBcjx7i8BkP9LMb4vvAgPqDm2B+cD4bw5xxtrPEPkdeshkF89T1Lsci8vBDl1I8mTSaR5+oeKpDH3L46ENiY+5z4YwtddpY4X4zGJfisGCxK3UHdabg2RXsLjOaWQ2yo6OO5eX9M2xfsYwVvoUYOuKH18DTn31D+vOkyxJa6Vzm4GeApzomgKt7trFm9U6CqvdgSu/m5Da8yaTyu6h9bhJVEn0NXrNmDVK5Ss8QYoB8gGu92tMzyx+OLUBMgJbYR36Oyf2plQmxSHRARVRd+u0kpMooPXMJpKWM3dmHs8lRu7jbCDiWvslLly5pqpvCdE8IsV8UIJ43b97PCsnLPStXrtQQgKR/8msLj7B4Bt4KZ1/YW8LNruKmNM1u+FnST0bt1T1USf5zoW+mK2aow/wiJtS0/y8IyMcTExWNUqGPsbHBB1JTGfUMkj2POpaw4Gj0Lcwxel2VTvYY2hvSPQNa4JnuKU7BBO8BT3X4E3ZsO4SHUXn6tLbj3MS5eNWphfqXv8iyfjFtc+kSHRLIU7drnDm+n5Xezkz5pRERsyfw+FNH7TEvuHbiNGcvnOHKMQe6L67D0ytHcbsXQeDjhxg3qI7JkQjq/zmcmta6xAa5c2DnDu690sEj3IKGLZvRQlPx9GFrr58JH7SChnHnPw081bH43TnO9v03iVcE42NfmT4tG5Lb7D6zS6yg2Mm51E/UEC52hyI1k56xatUqjbSNFnimZ5Y/HFuOwYOCgjTEopTKKMmoAuKEOS7yQgkamFJNleNtkVaqWrVqxm7sI7MJyBTgKeBY1iS9nDNnzmTp0qXvXC19n8L+luuEDf6pEBLP8uXL+f3337/4/pK7gJdRKiY8iGSR79v+yak5DRlW2BS9DD7x+Ke1/+UeRfuHUW/+uflry8wCWsvM5D5u7fXaDLyTAS3wzIwvxPsVzxg/Tmzcy92oArTvlJUDwzZj2KcRitnTePbzSgaW1MPr8hFOX/fCytGSrdcU9OpVhYg547nXdTkjyktv5fs9nrqEXVtG6+0WTGpuwJHRD6izphvhW2cweXsYLdoX5PKGPfhXG82eqU0wjY/g0aHF/Nx/Blej9YlXgVXD4fw1oxel7eM4NfEHrtafRxfj658AnubEBj3mr5kjGL3iLEo9iCUX30xZxKxmUUyse4VOl4dSIklCwWn34LRH7WmXy6SOJIQbAVk5c+bUgP7UMLOlT1SY7ELYSfAeF0mfnTt3apjFifsok7q+tL7Ow8ODixcvUqlSJQ3DXhjizs7OGlelxHH+/HnNzwRE29rafnIZMkabNm004NPe3j6tl5yu40Up1SzyimbYo7fArpKhDvurWmBlkDmQZ6ezIWxMVJHtk92AqS4mZHnt7iMJ+mIC8un6dLSDazOQvhnQAs/0zW/KRhfg6fwNf8bEoGeVg/pj1jCvXhTrxo9j8ZEQyv04kXlDG2DluZ2BPcewK8CeFj/0ppD7X2w65UVkqZ6s+O1bct2eQ6OOayn6xwk2dXbi6Zl1/DJoLNtcQ9ExbsrMpQ1xXTiVtYH21MnTkjHrf8Tm6jqWng+jYcvKuI5YRcygMQytl1uzD1V8HHGxSpR+V5i08QEl6zWmdZkcGChU+BwcR68HjVlU6zkz+w3kz2vB6BjVYeKGkeQ7PJKOS6+ho2OKc6XRrNzchyImcTw7uZK1L5zo1rwR2dzmUmVvRc5Nq8XfAjMZF1rgmXG5TphJJGLkKFyINAULFkzVAqTXUawfxcknQY5JvNGFLd++fXuyZcuWqvHT4uZnz55p+k3FsShhv1JhnzhxIvny5XszhVRuhYkvUka5c//9e/epWLFihQbICuj+2uKYbyz97kbg9rrPU+DmkeKm1E5kSfml9nTVP5aK18JJaASw0YHJ+Y3pk8/4HRKS6HNKi8TnqtNfah/aebUZyIwZ0ALPzPhUvsI1xfidZtHgS1ReMIiKWZLJS1f7cXDkL9xpM4th5a0zfPda4JmxKZcPa7GHvHv3rkbwXWSBUhpSOV29erUGeIoOaEIIgJs0aZKmZzKxFmVK50ntfUKAkj5UAcGiKyqxYMECTUW2SpUqb4aX66ZOnUrLli01pKvPhfTJir+75CA1VePPzZMe//4sPJ6RDyJZn8gZqJ6xDvuqW6KfbC3gtFuhyCiNuRHOb35v2wAqm+kyv5AJZVKsBpJ269OOpM3A154BLfD82p9gJlm/WhXDq+e+xFs7YmeaTOAZH8Yzj2DM8+bA8gs0hGuBZ8a+RAIWd+zYoQGEIimUmhCR+FOnTmmOsBOzu0WaSBjk0keaGUJ846W1QCwzW7durVmSEKvELUgcmxLHjBkzNJVRqXp+6Frz7m6k2iZH9iJQ/rUdt4uQ/O8e0UxyjyZc1Npfx/oCxnTMa4zib1fKDA21Gs77xdL0TgTByr/XJJ0/PR0NmVPY5I2MUoYuSjuZNgP/sgxogee/7IFqt5P8DGiBZ/Jzlpo7hIUu8kLS25nYuSUlY964cUNj4yjC8QnASyqq0k8pagUDBw5MybDpcs+SJUs0VclevXpppKNk3YsXL2bu3LnvzCde7AJUGzVqlKRqrfR4yrG8CJl/beEWrGTA/UiOJNLKLGmow4bSZhSySuYX2DTY/LOIeIbciWBHsJIEpScXIx0Wu5hQO/tbNnsaTKUdQpuB/2wGtMDzP/votRtPyIAWeGbcuyD6mkKgkT7GkSNHvrG3TOkKBKQJM16sMhOO7EU3M0GwXcg3mSWkvUCqvSJ/JNVeIUAJWJRqZeJwc3PTOB1Jf6pUSD8XovwwZ84cli1blmIt1M/NkV7/LlXPhR7RTPOK5uVrpCduNp1s9JlWxAQHk4yzngmJVTH/cRS/P4slSM7bAWMd6JnNgCmFTDHPYNJjeuVcO642A186A1rg+aWfgHb+L54BLfDMuEcgwudy/C3scyEDpSYExIpVphxHd+zY8Q3okp9v2LBBow2alD7J1KwhOfdevXpVw1iX6mwCY12E86XtIDHAFHAqlVrxcndycvrsFCIdJcf1Ajy/tkg+iR8AACAASURBVON22dyLiHiGuUay9VUcr7XasdBV0M/RgCH5jLFJxCL/bDJSeIGAzrVPY5jhHcOzGJVmFDnpL2eiw9oSZrh8geprCreivU2bgUyfAS3wzPSPSLvA9M6AFnimd4bfji89jUKGEWCVFNb2p1YmRJxdu3ZpwFbiY2alUqk5vhaCTmZy9ZFKprQGiK5ogi+9WGeKZmeZMmXebFUqtlINFnvNUqVKfZY0JNevXbuWXLlyafpCv7aQ9s7LAXG0uxPB09egT/Zgo6+gv6MhA/IYpSv4DHsNOn9LBDplfj0FbCxkQutcRplG1P5re7ba9Woz8LEMaIGn9r34z2dACzwz7hUQ0o847oh/+ueIM59b1YsXLzTEoiJFiryj1SmEm+7du7Nw4cI3gvKfGysj/t3f31/DbBf2fYKkklRmxWu9SZMm7yzhr7/+0gjJi4d9gkTUP61RelpFRF8qp9OnT8+IraT5HOKLvvNZNF3uR5IIe2Ktp6C7vT6D8xmT3TTtj91DY1Ws8Ixm+tMY/BPZd8oGZ+U25EdnE4wFgWpDmwFtBtIsA1rgmWapTM+BlIR4XWXTgpks3XWJoGw16ffLaH5qVIjo+9uYPPg2dZYOp35uU9Qh91g3fiVBdb6nd6NCKB/uZtKY31h3KYg85dsy+Jc+NC2bC+Nk/i2Njwrg1IHVnLRox691c71noRZP+HMvgkxzkdNSPz0TkS5ja4FnuqT1o4MK0DI3N08Tm0epIEp/pFT5HB0d38wnxBypIIpcU2aSGJJe1D///FMjp5Qg/XT79m1NP6pokSaOW7duaUC1WGwmBaA/f/6cWbNmaSqlYqP5NYZSpWbuvUiGPY15Z/ly0t7ATJdJhUwoYq2fZtVHn4h4ptyLZM0rJZGJWPUy+S8OBowrZqplsX+NL5J2zZk+A1rgmekfkZpo/7usX7+dZ/aN6d+mFCavLrFwwAp0R86iu/5OutWYTHy/OcwfXpWgPfMYMO4UFScuYFKN5wxrtZ2qq6fToZAxPpd2sPz4c8q2+I6mxbKiq1YRF6tC11APhVqFKuI5p3Ydx1PhQovWZbBUxBOvVqCrr49OjD9Hdi7lkGU3Zjd2Qh0fT3y8Gh09PXQV4Zyd/T37is9jcnV9Luw+zIOY/LRsVw4rnXjiVX+PoaejJl4Zp3E9Ah109fXQRYUyTon08uvoG2CglVPK9G9kShcoR8I9e/bUVOWyZs2a0mHe3Hfu3DmuXbumqW6amZm9+blYSQrAnTx5cqrnSOsBfvrpJ2rVqqVpA5CQqm3//v0/kH0SAXzJ1ebNm5MkTh4eHq6peEr7QoJOaFqvPaPGm303gpHPYnitZvTOtIvyGNE5rxFm+jqk5E+F4MsIpZoDT6KZ4hHN7fcmkTGHZzNgbFFTbaUzox64dp7/XAa0wDPTP/JYfK4eZPdud0r2/ZFKDuLfrMTv0ASqnqrFiU4vmd7vOnZtDQkNNkZloMbI0wubZr1p8GoFvfx7cWJwGTSuz5He7P59H345ytOmc1msw88zuu5OahyYSOmAU2xecJBXVi445HShRJ7HrJyzkrO+NtTqO44JXXJzZY8Az65MKxPCpnVbOHHUC9uuPzHU5T4jR0zHPXc7fuzeGvu7N3gUl5MyLt78OWc5p59noUafMYztYMzWH79jmbshuuYF6DroJ5paXmfymEVc8jOj5tS1LP0m3zvVVD8/Pw37N3GIPaL0syUO0XOUSlfiEP/v911rHj9+jACghBBvb+kHlONarVd7+v4y/JN8UEpmFQKRHEcLo/t9gCnHzvJfZpJSStijCNqLU1GDBg00lcyoqCiNe5NUN98Xuu/SpYumH1ZsRT8X0td64sQJpIIq1dPMVOn93Nrf//dYlZrlj6KY9DSGV3Fq4t67oJiegp45DKnpYEB2Ix2MdRUY6EpPpuID7U85whfmfFS8Gt8YFVcD4ljmHcP5aBVvlUP/nsBST0Ffe32GuphgY5g5bDuTmzvt9doMfA0Z0ALPzP6U1NF4nz3Ewd0BVB79HcWspM9JTdTVBZRcmYf9/aJZNjacluNs2Lv6JJZ1WlPS/SBuBZtR0WsRMy3Hs6nTazCn9OPk/F14WhahadfKZNUP5fKsAazPO4rvjY6w6Y4DpUzCCYmKx+dlDCXbtqBxYT/mNFlO4T/HYHh5pQZ4Tq1kit+rQIIe7GfgqZysndgA3yU92Vt8IVOqwYlVB3kQGId/aCxFWzSlSbFA5jZdRt7FvYhZvRKD7hMo93wvux7H4BjvxzV/C0pWKEWePMUoX9DmHeApx4eHDh165ymJYLboHyYOARnSP5g46taty4gRI975mRA5hFmdECJt4+vrqwWeGfB7IM9SyDJpYe8oz1COqKW/UZ5p4ti4caPmuDkt5knrtOzfv18DCoXZLsx+8VuXLz4i+5Q3b953phPdTwGp4tuelJDWAvGnFzcoa+uMdwBLyhqTek10vJrDz2NY6B3DhYh4wt9+V3wzhLWugobmOhSz1MPRVBdbY10NAE0IqW4GRat4HhGPa6iSg8Hx+HykjGqoACcjHfo4GtI9lyFWWtCZ1MekvU6bgRRlQAs8U5S2jLxJSaDbWbZuu4BV/W9pUSob+jG+nFs6ndmWPVle4QGzx8XS+39NMQ4KRWFmiPfa+VzJ35qWRofptSkbc6Z1oJC1HhFPr7JhzSWMyzSkdUMXTHXURD9Yw7fTnlKhQDRWdTuR88oVPILCcY02pEH7ZtR3CeHPthMxmzKNLLf/5JBFJ8YXCeL0uRs89brJEu/y7JjfmsClPdhVdCG/1VBogOf9F+E8UhtSq1UTGhYOZ3W7ieiO/QmTLRsw6zOJ8oF7WX83ktKFC/HqykH2nPFAVbA7s3+thW0y+09T+zS0PZ6pzeDn7xegKBVlsXYUMk1q49WrVxw+fFjj2pOYES7jivOPsNwF5Ga2EGF76ccUUCx5kEqlOBoJ6JTKZ+JIbuVWFAMkJyIjVa5cucy29WSvRyqVd4KU/O9ZDPsClXjGqD6ofiZ70EQ3SE0zh76CGlZ6dHM0pKqdPkYpOb9PzSK092oz8B/MgBZ4fgUPXRnhy+XThzh17RnxqliU+kboxdhQu09XCgfuZdq4WPps6Uxezbf9YC4umMWV/O3oXsmYQ/M3c89Ql9ioOPQUBljkL0bderUoYmei0akjzpO1ffqxwbIj88fWxnvDETzVNtgbPuO2pw9xegrCQgrRd0JDXh1bxO+ndKhewJBnjz1Q60VzLKImm+a0Qbl7JGOPZaFBo9rY+nnyIjoLDhYvuP346d9jBLvw/ajiuM5blQh4BpPbzJwnjx/x3N0Lb7P2zP+9EfZa4PkVvJXJW6KQgKQaJz7kaRHPnj1j9+7dGvej99suRNNSBNXfb7NIi3lTO8ajR4+Q3tTGjRtrqrLS9iFi+h+zzpQ+T9E6PXnyZJKmjYmJ0bQfBAcHa6qen2PDJ2nQTHBRYLSKMy/jOBAQx9GAODw+1vyZzHVm14E6Nvo0sNWnZlZ9TcVUG9oMaDOQMRnQAs+MyXMqZ1ERG/aSx3du4urpR4xJdoqWKUPxXNYog7y4fVOFS828mGsAWywv77sSYJ4b5+xWqEK8uHbpOm7+MVjY5aNE6SI4ZTXTaNT9HUr87p3hmrIwdYuYE/DwOeE6FthZh3D74g28w0xwrlyNcrlNCfe5x4WrTzDIlh2jiOf4hcahzlqUehXzoR/oyrHj99FxKkmBLDooMcc+Sxh3Lt3AK9SY/JWqUiaHmmd3HqFfoBS2Mc/wCI7BKCYEV9fHBEWa4Vy9JhXyWpLRHwEZWfEMjlER/fqD01BPgfV/5Fhv/PjxGpCYVpU4YX3LUfTs2bPfOBYlvNGikenh4aGRI8psIW0d69evp127dpreTWkVEGvPFStWaATgE4f0sTZs2FBzfVKY6jKWgFQ5cu/atWumkpJK7XOQY3P/qHhuhcZzOjCOG8FKDoTGJ3vY6ma6VLDSpaK1PuWt9HAw1U0RSSnZE2tv0GZAm4E3GdACT+3L8J/PQHoBz6AYFfeDlHhGxHMhLJ77sWpi4tWvWf2gq4NGrsVOT0EzC12cLXTJZ6Gn6THTyeCqb3q+BFKBE8KLAEVDQw3NLVUhVcILFy4gFpSTJk16h0gjx9hS7ROGd2YM0RgVr/ahQ4e+0R6VKqgQpP74448PLESlL1YE5ytWrJik7Xh7e2uIStJ+IIS5f2OIy1BAjJpHUSo8Q5V4R8TjF63iVayak5HxhKrQfHmtaqyDo6EOWQ0V5DXTI6+lLvmNdbA31MHCIGWs+H9jPrV70mYgozOgBZ4ZnXHtfJkuA2kJPGPj1dwKiGP38xjWh8QjJIlYFUTEq4l+n0b7OhNSfbbUVSDFT5GTametRzM7fSplM/xXVGPEd1zAVZ8+fdLk2Qt4Ewa3AFrxM08cwnIXG00RqM+s8fPPP2v6XcuWLasBzSIsv2bNGr799tsPKptSwRTSXN++fZO0HWHJS4+ryCrJeP/mUKshRqUm7jVzXSTZhIQUj1rTRmSqUKCv87cDkaGOMN8V/6ovdP/mZ6vd2787A1rg+e9+vtrdJSEDaQE8o5RqTr2IZah7FG7RKuRo8CNE3CSsRhRO0XxANjbRobeTEU2cjJJ0X2a9aNSoURov9eLFi6fJEgVcbd++XWOH+b4Xu7DGpdexVatWaTJXegwiBCsXFxeNiLyuri7izb5nzx4KFSpE6dKl35lSelnHjBmjIWUlNfbu3auRIBPXIxHr14Y2A9oMaDOQmTKgBZ6Z6Wlo1/JFMpAa4Cmag/eClSx2j2LbKyWvPoE2DRSg/94RulRp/qkSKsmQ69tb6vKzswlFrfW+OicV0WGVPkyRtbKxsUmT5yugSuwwpY/xfWLR8uXLNYBURNoza0gbgFQ6hWAkfajC+D9y5IimV1UkwN4PsdMU5ntSJZKkuiyVUhkrT548mTUN2nVpM6DNwH80A1rg+R998Gm3bTXK6GiUekYYpdTTWB1PtLDujY0SkZ7SboWfGyklwFNOzQOiVex7HsM8r2huxnx4ji59ZjkMFFjo62hyU85Yh0KJyERyh1+cisMRKs2RvPhGi1901EeO5J0MFAzPaUjrnEbYGX09PaDShykVPam+iW5lWoQQdIYPH67piXx/TOnvlP7JzAy4hEzk7u6uqcpKz6toeZ4+fRpPT0+NW9H7IW0DAlKTWjGOiIjQgH2xEq1SpcpXLSafFu+LdgxtBrQZyFwZ0ALPVD8PNbGhvjy4fRt3f3AoXILSBewx+FewQ+KJCo1Gx9wUEVn+aChfcmXLRXRqVSarrxc6+UuSw+x9XrqamJcPOHfuAcrsZalSLiemicdTBXJzzxliKjWigl3qySfJfaQpAZ7eYfEs8Ixi44tYnr9X5bTXVVDAVIdcprp0ttGniJUu9ia6/1itFL1C30gVd4LiOBCk5HpoPO6RKvzj1e+4q9jpKuhir0/v3EbktxCr0uTuNGOvF0AlskZSfZR+xrSS9xHWtniey9iJQ0hHDg4OGlCX2EIzY3f9+dnEPUuO1qXnVdyKhI0ukkpSCRUxeX19/XcGEQOFj/WzfmomEdGXCqqIz4vTlza0GdBmQJuBzJIBLfBM7ZNQR+J5bDd/7T2Pr445NsUa069LJaylqz1JoUYZ7o+blx/6WfOR3970HeeeJA2RXhep/Diz4Bzm3VtS0vxj+1ET572HniO96D+vPu6/zcPgxzm0zv9+ZSuMm4tHMf+mCUVqd6Z7+xJYvwOaQrm16BdmWA5gdRcX3v3YTa/NvR03ucDzzqs4prtHsz7gXTM/SwWUMteljZ0+dW31yW+ph14yv4AIOcktRMnJgDj2BsRxOORdyRiZo6GtPkPzGFEqi36mBp/CsBbtTvEld3JySrMHKcfSUvWUo/bEIaLyMpdUDzNzBAUFaVj+AjITxPRFHkqqw7179yZLlizvLN/NzY3ff/+dpUuXJnlbAs4FsEqOkiLFlOSBtRdqM6DNgDYDqcyAFnimMoGoQ7m7ZR3b7+tQo30DchhakMPJBqXPBTb8uR8/mwq0bFeNLD4XOHjiMq7+uWhQx5QLUSUZ2cSJwAdXOX3uEe46MeQpWYeykTfYeuAyQVlq0LdfAyyfnmHzxlNE5KxKy5bVyG9jhIJwHuxazdbbL4lQlaFTt9w83LuP28rcNG7ZgNI5dXA/vof1h13RszTFoGhz2hWIw/OxKeUaZOH+/seYFC9IAesX7Fq+nisRBWjZsxXFDZ5yZNtOznkYUKFlE0roXWNuj80Y9+9Dt2YlCD62mb23oyhQtQktG5fB3jgO7x2TGPGqDX92MmP36NkougzD7ukxjl7wIFYvBzXaNqe04jIzB0zlVcOf6VC3OqWzvuTYjv3cCMlCtWbNqVsiJ3rem+g0VM2cbZ3JlVTMntpn9/r+5ABPr1Al/Vwj2R+sfGf2vAYKOtob0CqbAcWz6KGfTMD5/lYEgD4MUbLuRSzrnsXw4r2qaocsevxWxBSnD6rLaZSUNBhGSC5CBBItyrQkuYjeZdGiRalcufI7q3zw4AGrVq1i+vTpabD69BtC9DlFz3Tfvn2aCq3E06dPNYBZ9vR+m4CIyw8ZMoQFCxYk2fUpPDyccePGaaSbChYsqD1uT7/HqR1ZmwFtBpKZAS3wTGbCPrw8nnCf2xzZvZsD52Io+/33fFsrK9cWjOewXmnso8PRyVaSYnpn2esaR/6CVSld4Bm/DX7JqJ2dCNq/lIO+OTC2jiFbliz4ewRgl80OGz1rCjcoiu+aOVzUL4xJSAxZi9WiZRMXTBX+HBrWh40OHfkmjz06Orc5fN+AgvoR6OcqRY0Cofyx9xlFCzhi9mQXM543Y1atKM6ftqHrmNwcHHcK61ZVyOW1la0hzpQwfMHdFy40rBDEvg2uZKtdmbIVSpLX0I0l36zDcsZwmmb1Yt3YAxg3q03lUsUpXiw/NkYhnJkyirNVxzGsfARbR89G1fp7Ai/vwDXOheqmTzkYX5qRjc05MHQcgV1m0LmYBc/uHuH0U0uKWwdx/pUTPTrVp5jVfaaW20r1M1OpZpWxyDOpwNMvMp5B9yPZ8jKOxOYpBY10GO5kSLPshtgY6qBIwyPw4FgV+1/EMtM96p0+UjELaGOjz4ISZpgJaymTRXR0tIaJLfaN4kueVsfsss0BAwYwbNiwD4hFZ8+e1cg2ff/995ksGx8uR/pQpZ9TQKGEVGtFIkpE5YXtnjikZ3PlypUaG1Bhvic1pB1ByFfS6iDseW1oM/DvyICa+FBffKLMyWFvlnlOCDMsuSpiw0MIiVFgbmmZcm5Fhq33w4m0wDPVyVcRGxNFVEgQPneOs3xhAN8srcGVZr05X6EmNgHB6NtVpW6pEJ7qF6RFszo4mLxk/6Ch3GvaE8ejZzFtUY3HD2+jDA0mzLI0PVvWJ7eJmqjo2yxs8jO3SlfA+Ek49mW/od/Q+jgaveTQsGHcbDOXwUXC2TXvJxa7ZaeoTgCRearQzCmA44pajO9QFYMbc2iyNT+T3weeLQrwasF09tgXo6CBPw9vFKTPrArcXbaAvc/MadR3ML3qGvBXg5XYbZlOI4OHbJk2jTVXgynZ8ScGdKyJk0UQR0eP4XaTiQwsFfoGeIY8uoDSpR297a7y7epwRv5cAc9hg/AbtIFudh7s2bWD6LL96JLbizmjr1GifytqF3zBvBIrKHZyLvWzvv2QnDBhArt27Ur1U/rUACI6LmQM0Vb8pxC3oVlukcz2iSVYqOivo4ipDvMKmFDJVh+TlJKrPrM7IR6d849jukcURxK5tRgrYFg2fSaUzHySOeIcJELmQm4R8JlWIVJJJUqU0Ljz6OnpvTOsOPzI0bU4JGX2EPa9gEgRh5cQcHnw4EENWUqIRIlDdEvl2FyiWbNmSd7ajRs3NLaiI0eOTBPh/iRPrL0w/TOgCuL29hVMWrKT53YNGTNlEA3zmv1tg/yVhzrKD89AI5xy/JOLXShXF47kYO7vKew6n8mbXV/v2IaqP/xA/aADTNl2gxilAsvs5WjbvRaBO5ey464+pVv3ZnjfxjgrrjO+2TZKrJ5Aa2dziPbl/OZt3Ip3plmbEjzfOo8xy4+gLNKJX3/tQ/Wcry2mP5nbeF7dP8aBRzGUqliPwnYp6K2ODeDSjvP46Oajbn01m3+9S+kRzShjb5poZhXh7mdYfi6ActXrUjm35VcHvrXAM7W/pJFP2LvxNKHZStG0cgSL2h2mzNrW+A+fSGj/OXTMGU9Q2Cu8r5zETbcQzZrVwdFMQejpKTSccZviZXowqrsVW45dRZ847gbY0adrc0roheKrG8zxUfOgzwSa2UbzSqmHTc4cWOsL8BzB3XZz+bloLCc3zWKfYUd+aWCD/6s49L0PMvaKA1P7N8Li0lRaHCzNnAYxnNsTT5NhBTn82zmytS2Lzs6VuDYZxc/lrQh29yA0mwPmSiVBN7azyMOB/u1cuNB+NVk2zqZVlpd4+6tQ+5xh9QVfSjf+ltZFDLm1dAQbnYYypWbcG+AZ+vgiyoLt+CHbDbouC2bYoPJ4Dx+M36CN9Mjpy86d2/DI1prezg/5dX0Abb9tTmWrm4yoeY1uV4ZQLFGTpxwZCthIzxDXGCG/fAp47n8aw7BHUdyPUb0h/DgaKNhQ2IQqGSD0Llj38PMYhj2IxDX2LfAV0te+oqbUyZHxpKxPPRMBUdKH2bZt2w8sLVPzLIU4NG/ePObPn//BMHIULUCuVKlSqZkiQ+49evQoYWFhb/RGhWAkFWL5EjR69Oh31iBH8xcvXtR4vAubP6khbQ6VKlVC5rK1tU3qbdrrvoIMqF6cZfTCe1RqXYvi0fe4bl2LVoUtkgE8w3m4bztnYnPTuF5lHMze/RL3JVOgvLWIeuud2TqjPh8VYAu/yLjKu6hzcgIVDcN5eusIu65441y9E7UKKrgwYSyXa42kb1kbFDoQ4n6eo0fu4dSgOk+Wn8eyQ2uauTygT/aWXO26hK0LO2B+bwfjBv9BWPV+TO1oypSlL+g1ojEOTy7zyKEu9fObf5BbdcAZRg+9Tbv5P1DSQoolSvyubWfj7Uiq1m9PWccUqHhEv+DoykN46Bbhm3ZqFnW/TPWF31Ijx7vFBXWUB9smH0JVrRZN6hfENGMPCVP9emiBZ6pTGEfA7f1MHT6R9dd0aTR+FvN/qETMjTX0/3YMp5SF6DLyF5qZPuKxjguNG9fU+AMTe5sFHcahHrGcXjm8WHb8FlkLlsfx2ioGT9vAI8vu7D81luzXljLoxxlcNSpP3/ET6d+iBFZ6ARwbMxbXVtMZWNqUl/cPMHXoKFbcMabVT+OZ+F0x3FdPou+M7TyPiiVb362cHJKdA5NHMn3nHbBuzvjFw2jqcIfxnfqx9rEeNXpPon/FlyweNZOjkS70mjCFX9oXxnfDCOr9vIsivb/H6cR6/npuTaMfxjH152Ya8kzE1UXU3JqX/eMKcGrSAlTNuxDmcQVlgTb0sLtFr1XB/NS/LE/GjORl/9X0KKzDs2s7mTJyMjte5KTXr5MZ3KI4ivO/UeNkDc5PqE7i73apfjxJGOBzR+1Pw+P56X4EOwLe9nWa6MCf+Y1pny8Ff1ySsKaPXaJUwa6n0Yx6HMWjROCzgakuGyuYZxrf9wSBd2GWt2jRIoW7/fhtUvkTQPsxVx7pm5SqZ1pWWNN08YkGEzKR7CUxkBRmu1SKO3Xq9AFYl/5V6W0Vi1Bhqyc15Ig+b968mVrXNKl70V73NgPq0HusGrWEO7lq0LtHIwrYmKAM8WDHtKGM3epH7cGTGNvKnA3f/8pmz5s8ypKX8vENmHxsMNluHeDgSS9MrdWE25agQZE4lo0aw6LTETScvJaFbY3YMXEkM0/E02bMJIZ9U46sRuC7ewgFhx7FRb8A3y4aT76bSxkz7wq5u45k2s9NcAg4yPCew1l/WxeX8kVo/0MPCPYiS6nWNIveTpcr+VnXqxxP1oygy9hDOHSZxNwhlXmyeRaj527lWd4+bFlSnzuTRjPJ1Ybvu3xLrTz3mPXLAm6YN2T6/Il0rZILxbX5lNpUmAuz6mFJPIGuh9hywZOCdb6lZp4ojowaybV64+hf3hZdA12C7x1j/6H75GtSE49FpzBr34rmBd3oU/UkJX8O43pIWcqa3ufmIxXFylSheW1HdgxZwvO6XRjUtTqOpgboKlREPLnIkl9HMXebB/kG/M6G740Y19SNgTd+wODYQoaOXMAp9ziKdRrJ/F8a8mLdBPosuEnp/nOY1jSaXcsiaDO6kKZQZVSqIc30DzL6YUlmlX7AT+OPoFbkpM3kvtheuITn+8DT4RVrenVk0NbnlGwxjFm/d8H45GpO6ZehTf3KZDX+upCnFnj+y/+aRV6eTeOtxdg+oz7vcmXTaOORd1ny3Xbyzh9Fg2wp5KOr/Tjy6xTcWkyif2nLNFpY0of5FPCUSuNG72hGPYriWaLGznHZ9Bld3Exjw5eRER6nZtC9CA3pKEE61EJXwcw8RvTMb5wpLAFFj1IEzNP6mF3yLNVOAZjvE4sSSExbt24la9asGflIUjSXOBKJPqcI4SfE9evXNfaYDRo0+KBCKZVQUQgQMfnkKARcu3YNkVYSz3dtpH0GpBotqgPpHdJW8u4XqniiXtxiyx/zWXjbgUGThlIj6ijz5/lTu3s2zt/xp0QZZ9x+v0Xh8d2o4xTN6XnjuFluKBVDznMpvABVjG9xV2GH5Y0LeNb9mV/q2eHzOJBgrzNs3RNL1SYK9j9Q0KJ5a6rnMcNv9xDq3v6GC6NKEHj1JIcO3yRrlVLc3+ZB0W+roNi4mBttpjOi2Ct2L57NM5cWHwDPtS1jGfPNRZr/0ZSAs7t5ZFEGqyA3IixL07hkfvIUcsLq3kIqryrA7qkluLJ9FQcCCtKpZnHy5ctBVisjAvePosaDDrgOLo3uR4FnN3pu88LM1IyifeYzuaIPC4eNZutdfYq2GciMrctKDwAAIABJREFUMZ0prnOG7yrfpd/Z2pz7dTJXnLrS0yWAxyE21GnVBIfQq6z6fTZ/+pRi/NSfaJrfCN8re9i8/w7WFRpQIl9eCplep1+de/Q524CHU//EoNdoKgXuY+OdaEpni2bZLSuGtc/D5bELYMAQ7M5vxz9XIe5t2o+6ZnPKBTxE1agrLexiCTY15vGJdWwMKkNr3QD83gOe1U2uMLbtbpyGdaBqAUfsHbISfm4Zf/rmp0ezeuS0TOFnb3q/uP8wvhZ4fqHEZ9S0MW7bGHs2D2N7lCZ9OgGVhD33IcwsO9ktUvjyq8J54R2KaS4HBERldHwKeHqHxzPqfiQbE0knFTDS4XwlC2yMvsy3zIfBSnq7RnA2NJ4EsSWRcdpd0uwjGqoZm03R0rxw4QICeIRRnVai8Qm76NChg6Yf19HR8Z2NPXnyRON3Lj7oacmgT6/siVuREH8CAgLeTCHM9vPnz2tsM52dnd+ZWkT4pSIqoDqhLzQpa5Pe0TJlyiCi9V9DXpKyp8x0TWBgoKai/P4XobReo0hsSTX/71ATF/yE+wE6ODlaEbhnLE1uNmNzjesMmeFGpdrZ8Y+xpU7NPLgte0LFSR2p7WyN/8VFDFkbTvlCOjjU7kjBO9s4F2+GcpcbpsOG0L2cHTGhr7h54A8m/u8Z5Spk4UlMLjp2bUOtAtYE7B5CI+/vuNq/IE/PbGHZ7F1Ely6OnjuU7F6FiNm70Jv9G52z+XFg5Sw88jSDAA8sijenaex2vrvuwuqqnjT77iR1OhZHHRWDeZF6NLLzZNOa/dyPyk+fCT/RIHIdlf90Zv/cOsS5Hmftyq2cf2ZJy/4/0La6M3GnJlDlcmNujqqI4UeB5y/caT6VwZXkC2gcL24e4dCR25jktOKWq5K6nTtQzfoKPaq4MuTeQHL4P8ZXxx7dGzs55W9FteqFCY+3plheMx79byiDAr9n95Dy6AZ5c373BlbvvEF0/tZM7GHC9FaP6X28KreGHKDA7GEUfLqbjbdDcVJ4sfpcGGWcHVH5PMSyxXAqBm9k7o4A8hjHEm6tQ7BvCQZOaUeeF8fYcu4J7p53eZKjJZ3NQgjQk6N2WNT9IlUXfEet7HFc2rKCZRtPEVmoCb37dsDp3v/YHFKIbk1q42ieeVolkvLua4FnUrKkveZfnYF/Ap5KlZpdz2MZeC+S54kIRX8VMqFt7hQ0jqdhFlc+imKIZzQhr9floK9gWh4jvs3Ao/+PbUcAlfR3Ss9imzZt0nDHaKwlxb1HqoLvi6zL0bWAXfGET2uwm6abSDSYgBXR7kzQ8hRmu3jQFy5c+AMgI2L8kleplPbt2zdZSxJ5KQGfH7PjTNZA2os/yIAAT1EbkGp1xoWKSK/TrNxzgygMMA57wtUcXfitgi/rFl9Ez9kBK5vcVCimYPfkB5TTAM8sxAZeY2G/Sdwq1IVfh9UjcvcqzpKLAhFuHH9pSq4sxpjlrUQ5Sy92br6NQR57LLPmp3rNMuSxM8Y/AXgOKEqo+xUObDvIU0MHslraUbhmGYxOr2adT1byGgfiduMhzl0HkP35BS56q8gedZ2/zNqy+ztbVo8/gLpYDrJY2pM3TzZ0wz158Mgd1+tBlBswmA7Wp+kw6ia1Glchn3UkT588weP+S3I26ECnhqUwf7aJZiOVLNnQldz6qo8ctffnTypQM7cZRhbZyGETx9M7PhRs3YTgLZs5Y1mBH+tH8ks9N4Y+GEoxDWaL5OG+jZz0t6R8YV12n/TE3MIYnSBvnhTqwbRWeYjwvseFs5d45O7Otaf5GDjAhsXtPOl3uT1BaxZxJjYXlq/u42XmQquKdpy65I25hRnmZlkoUL4Wuf13MHHmIfJ27Ijevi3cyt+WGUNq8mLFUBZ6OuNi/4qHJnXoaveMExcjqdSxCB7Lj/GiSDk6t83PoyMX8Q56jnuoCdXatSHHuQM8zFGJFvXLYP2PDi8Z91YmZyYt8ExOtrTX/isz8E/A81WMimlukczyiX2z7+rmumwta07WL1TtTFiIf1Q87a6Gcyr875qnKCp1zKrP3KKmWCWy5czoByZHwhs2bNAcCSdH+icp63z48KHmaPpjxKLDhw9rSGhyTC3+519DjBo1SiPwLkBTQsCltBJIBa1169bvbEGA/PHjxzXVZNH0TA64FkAuxCUhX2kjbTPwZYAnEB+G17XT7D3nSpRFUZq2qksBkwgenDvMkYs+mDiXpW6VHPheDsKhRmFyZzFGrQzH7coJ7huWpWlpG4Lv3eQZtuSxVXHj2FEueoaTq1Z7WhXT58Gpo5y+GYBl0Uo0qFVSc5oV+egYm0KK831Ze4gNxfPGGY6fu0dklqLUa1iV/Ia+HN91gCuez/HxfkHxvtNol+UJR45fxT9ahX7xenxXNTehd46x9YAr8bYuVKxWCLXXFS7c9kEvd0WaN65ILqNAzmzawY1gW/LlVuB134M4u6LUrleNIo6W6MU95M/OM+HX2XQvYk5UgAf3nwVjk7sYTlZKPE/sYMslb+LiFZhY5aZ05SJYx8ZgW6QklkG3OfRIl0rFjLi6JZgKP1TETnNwFcerx654RxiRO789L68eZdfFx+hlr0Dz5tXIZ6lD+As3Th89we0nanJXqUvjErqc3vyKcr3KoO91hUOHr/A8Ug+H4uWoVTYv4XdOsuviI+Isi9H8mzrkxYdbdz0xyV8EfdcHhNg7U7KIPdEeZ9i+5wbRdjnIVbgS5W1ecvrIPQyLlCJf7CMOXYmmatuyBB3dx5VXCnIUrUatQnHs2XiLHLUb0bBCzn92Fkzb1z3NRtMCzzRLpXagrzUD/wQ8H4bF8921MC5EvVVvX13QhM5ORuh9mVP2d1K84F4EA73fMv4rmeuyuKAJJW1T2PKQygco4EgqP5s2bUJksMQOMi1D+ka9vLz47rvvPhhWwK4cv0tf6fsyS2m5hrQca+3atZo116lT582wAhAFVIqP+/sAWghGwm4XG8zs2bMneSlSKRbFBhk7obqa5Jsz8YVCthNt3RfyX7SKCCUExKm4GqOmmrECU10djHQhu5EOtkY6GlKncRpLnn0x4JmJn0ts2BMOr5nFk/Lj+bH8R3npqVx9DM/P7uCaeV2alLD96qSEUrl5QEXkiwec94wmX0H5UiGmMl9XaIHn1/W8tKtNhwx8DHiq1HDEP5aWN8KJfq1eVEhfwZZy5hS21MsUv+huwUoKXgh9k5E8+gqmOxv/n72zAKvybv/455CHQyMpIQqIEgZii909O2f31Nmbm3PTzamznXPWZs3u1tndhRiAiqJ09zmc+F+/MwMVJ0wx3j/3db3X3o3n+cX9xPk+d3y/tC/2YcoABN+kSBWLhot/o6b6r5dQRDtFylhQBL1sop5UAFKRvpa8Swb//7rYPJwnajaFrGjv3r2fHS2imkJSU6RvzczMXhglJiZGG/X09PTMN2WUkOcsV66clsz/U7fQpGzOxyvZk6DktlxNplJDpkpDtgbkaohTabDTkyAwpigZl+lKkOpKcDOU0MhSj6pF9PGy0n8nz3Ah8Hz1btKo5CRGPyLL1IWipgXzEazJziRDpY9M+nG8i9/vM6VBrcwmWwV6BkI2+VODnVAIPN/vHVM420fogdyAp5CsXBmWRb/gzGcr7llEj2m+Jth+JNQVoryzybEk/n4SkRVMciOKSfnR0wjDD9CkJThXBQfl4MGDteDoXZtoLBIAyt7e/oWhlUqltp7022+/1Xa8fyomuqFFpFZEh5+aIMYXJQUBAQGvdOeLyOVTkvwOHTrka5tC1enEiROI9P6naNlqDTfis1nxQM7GZCWZKkgTYDMfmxGlfMa6EmS64G+ow5fFpdSwN3grZopC4JmPC1B4aKEHnnigEHgW9K2QFcmh2RMZ8c1SbtjX5av5Mxnf0hcT/dfkahPPMKHLRZr81Y9qVk8jVyriru9i/cVoytXvSnWXvPP4vbvtqZGnJREfn425sy3G/6ZFnp1GVFwa+saWWJkZvpPIwrvbx6sj5QY8M5QapgalMznieX2naN4Z6maEsf6bvjAj2d53MBHDVjOojDGapBD+3HyUVLMiZK+cyfTdZ4gzrsSQFav4uuhBelcbwgGMKVapPeOnjqdzgBsmeQSOU66m8U3k8zX2K2rA9FKyD1LnKZp+pkyZwqpVq9755RJk6yKKunXr1lfkH4WW+YYNG7ScoU5OTu987oIaUEQ2xZqFRvtTExylgjZJpN9f7mwXx4gyBuELwWOan1pWcY6Q6Fy6dOkn193+IFXJz7czWROfTepz7YS3viyiLrq5iS7flZJR9j+WpxQCz7e+DIUD/D/0QCHwLOiLLoDnsv3c1fWguucFRp2wZ/7w1pQwyCReZYKNTEJGZiaqrAj2/HkCPVd9Ti9Kpt36/lSzMkQpTyMpQchxHmJfaAY+jgYcfmBD3/ZVMUONRKVCIjXDytIE3ewMkpJSyMpWoTEww9bGDNFnokhLJDZFjr6+kbZTT52RQnKGGiMLSyyM9VGmJxGfmEa2RhdDmQ6RR3ZwKrsYjWuXR6pSoJIYYWUjJfLELrb/FU3AlN74GCvJyMgkS2mIla0xyuQURLWhvswMacJVZqw5h2WZBnQvH8cvYy/TdM4QKhlnkZiQglyjr9WYNdZTkpiSiiIrG5WujCI2lgUmO/lvlzk34Jms0DD4Yiprkp+Txi8qJaOni2EeIiSRbOsziIjhfzH4CfD8QwBP0yIoD0RTenAr6jlc5cs6Z2n2uxdnl0jot6IVspv7mb8ulHJtOtDcz1l77d5kO+5n0ur286hsays9ZpaWUcLs/dNrLFq0SBule7kx5k17yMvfRW2n4KMcN27cK7rvQs1I6JwLqcyXo6F5GftDHmNra6tVK3palyoA4qRJk7QR3CpVqryyNNFcJPTomzRpki++UlEGsXr1ary9valcufKH3HKe5hb4Mlmh5kCEgp/vZ3E163md9dMBxOMhhBwMdSSI73g9HckLH7liDMFMITIDWSrIEP8/l9md9SQMczSgs6sUByPdfHHhFgLPPF3OwoMKPfCCBwqBZ0HfEAJ4Lt7IyXAD3FzC2Kmswax+9dA5MIIOcYM50NaQjbt3EGlTAfvDoRhXlHFmWQJt1/anqrmSoO3z+WX5YW49iMeySgeGNTJheaQTo61P0XxuIFV1MpG7N6DfyC64hu1jwZLNXLsTQpznMLat/ILy5nDuzyF0WRJN/Up1aNOuLOF7V7PpbCYlWw/ih8E+BM2ewM9bLxCWAO6N+tHDJ41YqRXSG6dZfDQQHdO6jPutJ6p10/lzdyrVRvfEO/YIa/Zf5kF6AN/Nb8CDpesIkmdgXLoDrT3uM3vBfhTFGjGmjwPrht6j28GBWBycz5QlR3iotKdu5+60LhHBxN82k3gvljRZKT77fjKjq9vzXKm9oC/OP+PnFXhu8zOhlV1eOqYF8OzJyZpj+cxdiibtEbvPhWFdygPNE+BZ1+0+U2tswXtGBa6t1KXfyo64ShI4t3gJ54rUoGuLqnniCb0ep6DshbRnjvpQwFMAGxGRFBybgp/yXZuQfRQ/8iLF/HIN58WLFxEcmHXq1MHCwuJdT12g4w0dOpQRI0ZoO9mfmuAiFd354n86Oi9+fYiaUJEyF6DU3d09z2sTdbeiPvTq1auMHj36o66D1WggLE3FsgdZLHssJ+pVzIm7VAdXqQ4NzXTxt9DD2VgXR5MXm4dEej48VUVMpporSUr2JisJzVQTKVeTlMuY7W30+aqEFF8LPfT/LaOTw+uFwDPPt+A7PVCTnUWmSg+j/5c1nnlxpQZ1djbZGomWei6Pt3NeBn4nxxQCz3fixn8ZRADPX+fz24ZLUMwJp1J16PtFS6xPjX0j8KxoeI81Xy7CeOwPVE/+m/UXYvCw0zwDnl1vNefqV2W5vP1XVkaUwl8aS5aDH5VTdrFX2owxrSphoq/gwvoJzFJ0Y1kXZ0I2rmBHiJLSXkbsXJhKv3UNuNpuMY4Lx6F7dTtnDWvQRnWGS6l6ZJx/TKyLA2XL+FK2uj+mIcfYtSKKgOltyd7yG4f0K9OtSRVMJTHcvpdI/M2THN1lQMefK3Ng9xWsy9enS6kwxre+TKe/m3Or33Qk30ynKRdZcyQIK2tD9oebMaRTM9zvzKH67mqc1cqgPbdz584hIloFaevXr9cCmpwNMblFPPMHPFszJdIVD0s9NIpU7qmK0rJTQwx2nCXZyxWPIimcv1OaPh2y2DSff4Cnrpx7exbwV5IvfVvUwSEPpMDBiUo8zz5vMMoNeIqUruCLLEgTc1y5ckWbyi0I++2337S0Q7Vq1XoFNAl+S1HnKYBnfuQkC2Kd+R1TqBeJRiLRNPXURNmAIHuvW7cuhoaGLwwp6mgXLlxIpUqVtL7IjwUFBWk/DGbNmvVRA/TARCXT7mbyV+yrFZxljHQoZa7HIDt9/Kz1MTPIQ1rgiZOE6pcQX9gTo+DvJCXHU16Nf9Yx1WWihxE1bIVM4pu9+8GAp0ZOXOgNzgfeI92oGBWrlcf1E1Ovea13lRkkZ+lhZmLwmjItOZGntnNeWhEvTTAXguOfDGVE0TK+FMsK43xoLCo1GJrY4+HlSNa9QELjdLB198W/jCvmxHJ2Zwg2DargbmGARplBVEgosRoLSrhZkxZ6lTM3HqIu4kmVyr6vIWjXoMxIJUvPBJN83IfP9q2Sk5KpwcRYijr1IYFXVHjULI7Ja+47pTyRR7fDMHArQ1GTp+EZFVmpWUiMZdrI/3NTkfYoiNPhGry8SuFo/nGVvBUCzze/W97uiGepdi/adrdk3+glyHsPo2XMDFrd7MSunmZs3bGd2KKVn0c8l8bRes1AqkiDWTlwJbY/fkelhL9ZdyEadxv1M+DZ41EHbgzz4vqBP1gQVJT6FsEcuxSDqRSKNuvLgLpeGOnIubhxIvMkfVjR3paryxex/nISxfw9Ud6Q4zuiNhFjxrOvqBc2MhNK1m9JpYgDnFc44utizM0ThzhzOwHXfhPpZRjIrhWRBExrj3LrYk6bVKVD02qYRO3jp83hOKojCT5nTbdp1Tm85zJF/BrQpfQDvhHA80Ajrnebj9n06TTQXGTloeuYmulxLMmOL9s0wTtqOWV/deToklbkFDwUEoiCh7AgTdD0fPHFF+8YeL4m1b55HzdkJnhWCqB+i/oUi9rD3NkCeLbHPjmUfau3E+VWj071y+WpTjMvwFOkct8Hh6NIsRdUc4/oWB85cqSWQP5lE3sTMpIi/fwysXxB3jfvYmxRsym615s2bfpsONEIFBkZqd2P0LvPaUIZSoBHEe1s0aJFvqijBEgSrAPly5fH39//XSz/nY9xM1HJ6Fvp7E1+ERQW05dQs4g+n9sbUMtOP88RydwWKGiY7iRl89tjBcdiswkSrfA5THD1TvYwomYeshsfCnhqUm6zfOFmrsUkITWyw69Lf9p7meWjnl5BfPAtHqjM8XBzwfS/AKd3fvX/GVAdfpCZp+0Y3NGXXLsZFCH82W0ainHf4Pd4N3/tPM7tx0lYFatGw3a1Mdszh8UJrpS3lyGzLI5PaSOub97EPaMSmGuK0/qLjgTYXKKvy2h05i5lei9/DCLOsWTy79x1acGoHiXYvmgb4epsjI2dqN61F03cTXPxrYKHB//kjH1HOvrkP9OijrnMb8fUdP7MD8O7m/l+dCaDtnXB+nEoYUng6OGBtdHz/F9G3DW2zVyFef8faVb8Sf+HOpYzi05h2K4xfjY52Uw0yCPOMH9JED6tmlOvrANvbE0ooOuZ27CFwLOgnS2A54KFLNtxEyMvW/Q0rnQY148AyTFG/rQfuURBkq4R/i3b/AM8a7oQv2snhzUeDP6mE0ZHF7L6YgqKxGjkrn6085PmCjx/u+1CS/1zrFx/GeMazejeuxO1PWzQJes58OzgSvz1I2zefIAbsUpMnSvRcWBN7n3XiUnBxajbsBVdO9VC/+R6TqdK0U+MIzDsLg8fqfAfM4X+1sGsnLqCEJ/K+GdHkFWyIR2bVkUWspxO3x3EzMEW67RS9JreiNDNf7HjgoombUpwYmoCvY72RX/TTJadTUKtMcDFvyb1SiSyIEjG8H8BngV9ecT4BZNq/7caz9Y09HNAX6Mm5sJyRnVbD/U8sTW1wNLFj2YtauPrYqGlg3mTiU5f3/Opzw77UKn2N63zbf4u5CLHjBnDxIkTX+GvFEBs+PDhWpogAXw/FSqlp/44deoUIhLZv3//Zy4SEX5RWtC+fXuEVOLLJsjyk5OTtan4lymX/s3PgmB///79iGasPn36vM0lKZBzw9NUDAxMZ0/S87pqMZGIcn7hbEiLoobYSXV4V+wxIgJ6KErB7AdZHEt9EehWNtZlkbeMskX+nQ7ogwHP+ItM/34nBrWa0qmaLZlGjrgYpXB930Y2n0vGq3Ebmpcz5PyqHZyLCiNSZou7pCxtRtbF9NFNbt6JIDUqhDCZN82q23N52xb+vp2Fb9u+dK1oyNVdm9hzU02lFp/R0K8YxnoaUgK38P3GQIpobKnevTV2j46x5e972FRvTpu6Plhk3mLTsrWcCtehqLsLlWpVh8x4jJ3K4au8yvIHNvSo7krKhS38vvE6FtXa0qWhG/EX97N1/3nirGsysJs34csnM+CoI5NGdsLPLooDmw9yz8Cbdl1aUdW9CJK7a2k5TsGCtZ9TPFflolwkMw+FUrpNPYKn70W//We09gpmgO9sJH388a3eDM+0Y6zbdAOH6m3o38yS3yf+TckBPWnnJSVD6oizuR6KxDCO79rCgfNRWNftQHevVP6cPJZjjn0Z2bEOppHH2H4sApeytWkWYEfQrs38fdeMhgM+p5GblMjrB9mw6QKS0vVo06gEcfsW0fevBLp1/5w2fg9ZMFYAz/ZIjm3j0F01ZSs4c3P/Pi4/SkZFGdp/UY5bv3zHcWkZnBxL0qRNI0pknGbOgDWoOnSmZ7daZB1cxcYLSbhWbEq71iW5t+wv7nk1oG1dH0w/IuRZCDwL5BWaY1C1nLh7wdy885BUDDB39qRcaSdMdDO4f/UKd2KykFrZ4OzqjGF8OrrWpugm3uPKXRWlqpfHNvsRNwLvkSDXwdzRmRLWejySSylhkMi1TAdqFjclJfYBQXdCCbl0kSTTUribx3A8uCj9hjbG3USPpKhgwnCmrIMxGkUKj4JvE/IoEUmR4niZXGHy3NtUb1EJ/ahHpEocqRTgiamhDorYKO7FJKKSueBXsRTWOmk8uB3EA7mMomZSjCztcLCxRF8RQ+DlG0Rky7CzdMTdy47siLvcDEnCsrgd6igdXKq6Ik0J58a1EOI1ZhT3LImTLJ2QJB1c7W0wlT/iRJiUKmXsyEsV5bu8bHkFnn94yejmbJiHaIuc6OuBZLmWp5iZLmSnEx4Vj1LPAE2sHJNi9tg8SX0oEh9w9fQNYtFFamZDMXd3XGzN8tDA9I8H9j3MoklQxv808BT0QgKIdenS5ZUUsWjG+fPPP7UNM59C08zL921oaCi///47M2bMePYnASpFg5GI8L6sSS8OEkTyQtNdREnz00wlCP6FZrsAu7169fqo0u0pCjX9A9PZFJutbQZ6apVNdZlQXEptOwOM8/Ills8Xg0Kt4VK8kp/vZ7Iz/kXAW8VUl21+ptiJDqbX2FOtdkF/VZAmPkCE4MAzU6YQenwfG3ft57x+LX4Y1xHn+FOsnHMeqZ8p0WpL6lR25PR3u6B5BdwcdXi46W9shk/EK+wQh+7K8LUMJ0zqintyIMeUHlRxNQETd0oZP2D32pvIPCU81C9Bu6YNKWtnSNSOUVTf6caCjmWwNFFz/9wpEmS2RN83pH6PAKRHF7Ne5U+ATQZBpw8jDegASWFYlW9Di6wtdLvgzqouFqwashNpq5LI46KQeZQl88Zx7iudqepbnuo1XMk8MIPPtrmyaFx1oi9vYfsdC+pX9adS5TK42ZuScuh7qp9rytXxr9Nq782YUwqcipji0fEbvih1j8U/zORUsh2uHg0YNKYTVUzP0bv6FTqtc+PQgu1EOdegblE5csNiNGgegPzsTtbuPcxt69b8OKo1pczVRF3azcqNx1EXr4Rv+UpUd83mwC+D2VZ8AhMb2HB+/woOJJehd6MyGN89yuFYE9xNkvj7rBvjpvhya9Uybks9UMeo8KhRFV/NUXr8kc74UZ3xNzrL9DH/AE+ObOLI3UR0H6cTY2GDc/YpRp+pyp55flyYNp3wCu0pnhRMorUvDSqasHvgGvRGD6K9VzxLB23EoH1javh64V22GCkHfmWtvDKDmtfAWvCIfSRWCDw/kgvxdssQSgaBbFr2J0dC09HNSEZVtguTvmyGs/G/fbFryA7fz3cjFvLI1hH9DAVONXswuGt17PPSUv12i/5ozs4NeKZna5h8I51pUc+piqaXkDK4RF7olN7f1hbdSmdg2HP1ol4OBvxSSpanxqT3t8q3m0mUQohygZYtW76SehYpaREBFKCzVKlSbzfRBzhbRHNFLadokHpqIoor0ujTp0/XdqG/bELTXeivC/CY3z2L5iQR9RTNSbmVLXwAF2inXB6ayZj7WcQpn6PO8ia6zPM0opK1PgYF2B0hgO6NpGzG3clkf+Jz8Cng5kBbfeaUN3ntx6YAnjVq1NDSeRWkiRKSF661Wq5lFUlLfMTFLYuYqezCXJ/jfDH5Cr5+Mm6n2dKufVVilz+k0qQu1HU35u6un5gcXI4WdqEkFGtFlch9nFUZo9h0F6sJI+nuVwRFahJXdy/g26UhlPLUcDmrFCNG9KeVTxHidoyi8b3PuTC8FOFHN/L7tA0keDoTf1ZCw+9awrz9mC6cSgebKPb9MYNQ56avAM/lNe7RrNseKjctQWJsPGY1uvGZySUWLT5KdqnWfDfxc8pFLKH6nyXZPasm8SfX88usTTw0qcrQr/rRqIwdSXu/ptbtTgSN9EMXVS5a7aM56NOXbmWtMLJ1xCjiBNs3HSJ3xcyeAAAgAElEQVROIyHC0JdB/TtSRucEPavdYMS13uhfPMIdo3KUjDnK6VhL6rVqiJ2ekvTEME6sX8RW64Es6+2LJjKQbUt/ZfGBWEp3/ILvelUkYnEPlnsuYGbVLDbt3EiIY2fG19bjwJgJ/BWnj6NNJmfX2zByR32ujZxGqK8P6tsKvNr2pE/AY3osVfP71LbYhG19kmp/AjxDo0m7nIJxy7a0MN1HtfU+HJ/kyLGZKzHr+z1+0dtZd1uH+o3LcrXfGoznfM1njvFsm/IDvx0Jp2Tb4YzsXRf9MwtYnFCBEa1rYWP8/plOXvdMFALPgnxbvM+xNSqyFQqytS9uDRI9Q6QGem9OS2mUyDPlKPmHikRH3xBDfd181Aq9z00WzFy5Ac8slYaFIZmMvJ/1bNIR9gZ86yXD6iMC5e2OJ7E5/XmN2jAXQ6Z5ypAWQHSoYLz/5lHFj7qgaRI/8C/XcIqI4bVr17RAKrfo4JtH/7BHiPS3INwXILNIkefygqKZSjQQiaajl8sHRORS3LMCiAvA/XLn+7/tKDMzU8uF+lSW88Pu/p/Zr8Vn0/9mBhfSVDyFnU4GEhaXlNHIyfC9dOQKpbLAhGwG3srgbI60u6O+hJWlZdR1fLHJ66nfPkyqXUXStS3MPq9P+5b1cLgxk5qHA9jS/DGLV0joM6UZsoRk9FT3WTnxFpUmd6auhxWZj/bxfYf5JFdrSr+vuyD9ewUnNbaYXTlBSO2RTGzqQtyDSB7dOsLWY+Z0H1sLSVQSxnZ22FkZEbNjFE0e9OTiUC+iLx9gx67beHbtSRlVLHFmetyd/ROnm0zn23KJbF8wk6gyHZE8vo1uqYY0U21jQKAPq5um8uWAMIZvGIirMpH46AxM7IX+eiR7p60gve2X9DfbTo3FJdg5vyGGcTGkazK5vGodd53q0KVNDSxuzqf8Oh/OzKiPea7AM7dUewgejSpzde5udFp2okeFBwyqeZPRt0fho6NGTRZ3967jaIwpZe3jWRXmwYSeASgOTaTPnc/YNsofTWIiqRlysqNPM/WXSNpNa4/Z5gEsKbGAeTUVbN61iVCnLnxTW8bpWXM47dKEXo28Ud25xWMLDdcWbsG8zxjqmqQSr2OMTfpJOsyX8+vMjjiEbWXiqBT6b+uM3rHNHLknx4a7TJ61kmBJRb5avIhhpaPYoa3x/J4Ksdv566aGeg3Kca3/CgxmfEtH13TuRkkwTLrIqr+vU7ReF/zvbOSEeR261K+Qp56B9/U+KASe78vThfN8tB7IDXiKKMieKAWtr6bxFNZVMJCwrpIZ7qYfR8oiPkuN9ZGkZ3611oFJbkYMcjf6aH2d34UJkCUkJUWavX79+q+AMMF6IKJ44m+51UPmd773fXx2drY2zS4YFXLSUO3YsQMBEtu1a/cKYb5Yo1A8Ep3vos4zP0Ty4lwR8Xz8+DEdO3b84CwAos5yyu0MFjyWk/IEdZrowDQXKYNLy9735WDHgyyGhWbyQPE88lrNXI9t5U2wyUWx7MMAT9AoIjm+7GeGzthEvFMHFvz5E02LRLNjxleM//Ui1o36MXl0Fa79dhe/b9pS080SdVYUuxZNZrtZX+b39ODhllWclXhSp5SSFd9+y9yjUVT/bj1/dDZmx5Rv+HnlHVzaDWfaxO74OxkTt/db2oV34Uh/H0h7zJHl05k4cwtx7u2ZMmMsjcyuMrHfSP64GIN5sZqMXTSLukk7GT9xKTeTs5F1nsrfY2vyaO0Euo/ahNyzBcPGtkJ1fBHz/rqAYc2hLJo7jOqWIUxr24s/H3pSv6YOx7ceJtOnPT/8/BVt/Z2RZpxhQtWdNDgxmZoWkHD7MNsuPKBkzc7UKJbJ0Ul96Dz/JFlKsCpWk94jOlA8NQXPDt1xubuWsfsMGN7JnEVdHzD0wlC8tK/zTEIPbOJUrAUBDXy4teRb+s/bj7TCEH7//SsauOgRfXUnU8b/wJozGmqN+JG5IxthEfonbVv9RFyV4XRqpY/GuR2jAhxQPD7F7BFjmXc4nGJtfmbFL83JOvgrX41fxB2rOoya/C09qkrYPvoLRm405ce9XyGf8xVrkqsxuGtJ1JnpqKNuciTCiAoVKlLKtxL+rskc/m0DZj2+olzcHjbc0VCrXj30D0+l1ciNOPbug8+RFax6ICWg+3h+HlqWazOPIG3VlKYBJZDmnQCiwJ+7QuBZ4C4unOBj90BuwFOs+WaKks4XUrme40dok68xrR0N80S1UtD73h6WRetbz+s7/WQ6zCslo3oeunELem3vanxB07R48WJt6lnQKb1sAkSJY0T0TyZ7/0DlbfcpaKAEnZcAnTnrBEUUV9Riiqajp+TyOee6fPmylpPzv4BHUSMquEBFQ1Zu6khvu6e8ni+g3ZEoBaPuZHA143nUvoO5LssqmmHyAZohBPfnuGvp/BatQP4EezrrS5jiZkQXV+kr0dcPBTzz6uMPcZwi9SEHVszgYaWJDK70PIr/7taSwsV5YzlY5nvG1bb/H8zOaVBEnmXun2ewdHPDQSeMHb/fpdWqGTQtmtcOCDWpdw7y6+l06jeoTwUnUz4i3Fmo1f7uHobCkT5VD7wOeMZlqZl0K4P5Oeo8e1rpMc/P9IN3CIoa1M7nU9iZg4uwSRE9/vAxxv4jKiJ/23vi3r17HDp0SBvZe5mYXkRDBbWQSDUL0vX8pJzfdl3v6nxB7C54SMU/BXh+ajExMdou/nnz5uVKESXqPL/55ht+/PHHF1L0eVmXqCsVKkav40XNyxjv4hghS/t9cCa/PHhezmKrK2FnOWMq2eb1B/ZdrOTFMe6nKGl2KY1bOdSSPrPRZ5G38StRz0Lg+ar/lZmxXDm0hdiSXWha0vTdXyA0qFIieZRphrOdyUcFqN7VZtWZEZzbvpXD91MxyE4ixroxX/apiWOey7zUyFMSSc7Ww9zcDMOPrPSqMOL5ru6UT20cjYLUxCz0LEwxKsDC/Ty5RSMnOSELQ0vzD5IOeB3wVKg0rHskZ8TtDBKeBGQcdGC7nykVbf6dZiVP+36Lg3Y8zKLXnUwSnjRjmOlKGOFiyARP2UcRjX2Lrb1wqkili7SwIIe3tLR84W+iPlJ0tJubm9O5c+d3NeV7HUeAZ7HHs2fPasHzUxORUBEBFaBU7C83E3uePHlyvhSMno4jUvUikioiyaLe80PYzSQlo26msy8HZ+dYO32m+RUEWMnfDmcEpTPm4fOmPR+pDjM8jWhU9MVaz0LgmT+/Fh5d6AHhgULgqb0PNGTcP8mqx0XpXb0E+hINqRGhBJ2OxqSkDg8ey/Hwr4K7jQwddRLXd/zFOcd29PEvQnrkbY7tOcCF0HgMnMvRuGUjyjuZoUwI4tDWOHy7BeAkhbSHVzjySBc/Hy8czXL5mlfEcvngffQ93CjlUYQXYY0aRUYGcpUORiayPPE7/vvtrSE78hwL92fRtnMZEnbvI7tGe/xs9dGkRXD0WgQWNlJi9+/jxOM4sg1dqdOpDeXUN9i66gBhGGLt5k/DpjXxKmquXY86O47A/SfQrdocn1e479Sk3z/GyhVHkXu1pUf7Mljm5KhUx3Hmzw3E1+1J8+LvP136OuApfBiUpGRkUDoHckQWm1rqscnfFKMP9BUZlaFi4PV0dicpedoE7GOsyzpfY7wtP57OxXfxihUASaj3NGvWDKk0J0EyJCUl8ffff+Ps7Jyrrvm7mL+gxxDAU6TV586dqwXROU1IaQ4bNozixYvnuozly5fj5OSkrW/Nr4k5BbWS8KuDg0N+T3/r40Uzz8bHcoYEpROfg7/9SiVTyr2BO/OtJ8/DAJHpKiqdSuHRE24nIwmMc5Uyzt3ohca9QuCZB2cWHlLogZc8UAg8tQ5REX9iLm0ul2ffF7Ux0lUSdeUQW3+9hV1jDZv/PI1r17GMalsGdeBqBnb7hoQxB9n5mSFHdm3jcrwlJeyMyE5MRFa5DW0rOKJKuMCy8asoMvInOpZUc33dSnanWlPeRE122Xo093mpNiUtmJU/HEXWsB7N6rshXnTPTJPOvSNnuRNrTIXW3iQf3s8dx2o09S36Hzs+s7i7dTbz4wP4oWcxDgwZQ+aXf/B5aRnqmCtMW3sFZ08LgmcfQ69VOdx0Irh0yYlGTeXsWnIXr25lkSVFEqp0p2On+njbGqPKDGHTN7MwGDyLNq80tyRwcvJItskaUL96AAGVXTB+gRw9k3trJjIksQtbh5TjRXhR8M/svwFP0fyw4G4mP4dlkZyDX3BhCSkDPd8/SBZR2KX3spgUlkX0E9Qp7pUhDgb85GOcZ/7Pgvfq288gGm9EKrlkyZLaiObLqXRBpSTqIEXKOLf6z7dfwfsZQZQTfPfddyxbtuwFicxVq1ZpQeHrgKWIkgo+T8H3mV8T6XZx33fr1k3bGf++ifdTFWpm3c3i+7DnafYmZrpsrGxWIHyd+fWPOP7ry6lMjX4u29ndVp+ppWQUNX7eXFgIPP+LZwvP+f/ugULg+UbgKSPo+BmCM8vRsZMLF5eeRWkfxGnvSSzzDmfrxggqj/qcKo4yVKmJpOqYYmVsgCY7kZPrZrJe0pFpLfTZuPgw+Ppie3ELwQHDGVFNwpapk/nteCxezfszrL0rp+ecegI87QnfPI95ZyPBvB4DujhwZuYc9oaa0mhMVxzP7uButQEM8HjIjO/mcizOniZ9vqBPA0vOL17OhmOnCU22oubQrxnfqgiHpk9g5t4oPOv14ssRrfE0iWDbl6vJ6NqNjpUlbBk4Onfg+XsE9X7tQYDFNaY32I7t0DJEXbCix4wmWKfeYuO0jaia96BzVVd05KFs+mYmdBwCF1eyemcgWfoetB81mPo6R/luxDxSqnejdbNW1HN6zJp5Szgca0+bgYPpVrsUxrG76N8tmq8P9sP9PTeN/xvwFFjzekI2I29ncDhHSlA0HPzlLSPAIXealYJ4sYjgy+FIOd+GZHIpQ81TrRV7Ax1OVjTFTZDV/w+ZIIdfu3atFlQKKqWXTRDLi6id0CwXkb9P1aKjo7XRTqEmJGijnprgLxUNRDlT8Dn3KBSIBBXTxo0b8711EWkVlE1CarRhw4b57ozP94QvnRCZoeLbmxn8kUOP/Xd3KX3dP55SkaMRcupcS3+28tomuszyklE+R0S2EHi+7Z1QeP7/Rw8UAs8cwLNKnwVkZiqQiOLlbBNKVxrAkO7mxCWAs1kic385hffIbxhgsJSBcd342SmQTSGlGTeiFoLK5gXTZBN+bivLlyRQq689Z65G41evPvob5nE1YDjdFH/Q52xVprSz4cLJsyRauGF8/jFW2oinNQ+uRGFqn83JZQtJazoS36uHOPfQnPrDA4heNINrldpT+sA8zgSMp6P9Y04eu4xd3cakrDlMYik/6ldIYsHQO7Rf5suO3n/j81NfapewxsLGDgvFdWYNPInvxM7U88xkdZd6jDicjkx0kaoUpLq3Ytr4xjzWAs8ueEet5+vJ2bToXYQbRy3oMbMZjjqZ3F43hT90WvD9Z/4YKO9qgae6TS8Sr/5NjF092ppe5sdr9vzwuScXR40hZvBSerllcPzQDq7rVaWt8wN+PwHdujWjot1dZpRbSYXjM6hX5P0CqH8DnuKaCm3nFfcymXg/i8dPoowiYOtrrMvGMjJKWryfes9bSUrG385gV44Uu1jfX55GdCpu9B+j3x/va0/QJJ05c0arKy60yV+2wMBALTBr3rz5K/WfH++uXl2Z6MoXGurVqlWjdOnSzw4Q0pmzZ8/m119/zXU7gmhe7F1ESv9Lulx0xovGrcaNGxcorZKge7Kzs3uhSSo4RcmgK2kcztHNfryiKTWs9T+aLmXRXGiTg67MRVfCAh9jmufoLC4Enh/iSdOgTAjjbroV7s7mvN9fi3/br5qs5DjiM8CiiDXGBh9TH/mHuE6vn7MQeOYAnrmn2s2JTzahVuvqxF6KwaNmKbL2jKJndFd+cg5kc3g5vh1UBYtXdLU1ZEQHsv2v3zgX5YavqzcNelbk/qwfuRIwgIALY1ntvZjZ9Qw5s243F0IVZGeoKdZIAE9nki5sZ+nqnVwKiafGN/No+PAsF8LNaTCsCg/mTuGyXwDZww5Q+th8GuqHsWn3Zu5ZVaLYyVAMatameQMly6svxmHLV5ivH8eXM47i2GUS07/qhK/+DX4ZeIbyP3SmbskMNg94TcRzwjfMvvKYonX688MvwykXdYIt+83/AZ6SVK7+OZVd1u0Z1bQs+tn/RDwF8EwJPYuyVAcG2l+h++IkxoyoxIOxI4kesYbuNiHs3L4Nqo+gk8sD5o44TcnhbWjgHcXcsssoc3Q2DWyev0r69u2LqGUrSBM/4CKtKbgUX2dJcjUTgtL5IyabjBwp94qmuqz2MaakRcHWVt5LVfFVUDobcyiriFuur4Uui6vm3nxSkD57H2NfuXJFKw9Zr149bG1tX5lSRPpEql3wYOZGOfQ+1vgu5khLS9OqL4nooyCMf2pZWVlabtKMjOeUWS/PN3/+fPz8/KhevXq+l5Kenq6NtD569Cjf5+bnBFGDK2ifrK2tn512JD6buudTn/27uJdvBJjjZfImGBHBlh41ab86DD0LR2r2mcQvozpQ1s4IMsI4sGgaYycs57aqKI2Gfc+PY5qic2whY4b9xIFIBQLVSow/Z/OdRbRy+PfOefHB2fV0MhtyEMov8TGmr/PzLMcHA56qWE4v/olBPyzngVMHfls5g85eZvkC7SLqLex9l1m86d7RpIUTFCWjtHuR14DKBI5+14t9VWbwueJvFq1Mpd28odRwMkIVfYofu85G9v3vjKlqwt3DS/n62xlsva7Cr3l/fvihP/VK2yF5uJfhHfqz/LYFbb6ZydRhDXAyTOT0r5NYklie8UM64VFEj3ubRjAodSB7eroRdXknv4z9gRXH7mNSuTM/z/+R9uanGdB+GFsjnen23c+MrJnN6sMP8Kvbmqbe1h8RKH6T19/v3wuBZ16BZ9s2lNQ2bih5uHkYPRP6sqpiNFvXXcG2WXP8nMzQk6eRZeFKSUHxIBpuMmM4unoKX61Josu4bxjQ2IrzP07iSsBwuiuX0/eUP99/Zs2lMxdJLeKJ+aVgFF7+NKurYkm7TdhNaY/5iaVE1p1A48jTHL2upELfGqStXEBQ1Y54H5zHySpjaGcXyZlT13Co14jk9ZfQzwk8/xqMS7IcvfSbbD8ZjGOj/vQum8nmL9ai6dOdNv6aN6baazmZgiqDOwc2snqjimbfBCB7eJ6/dibRYEBH6pS0RpMlajzfBDzX0rdYHHt3beYy/rR2DmfpaV26d2tKBYNTDG19n+EnBuP5pt+ed/yMvCni+XS60GQlXQPTuZD6XGFF/K2WuS7TPWSUtdLDUPeVL5C3Wq3gFRQNTpNuZ7I1+UUt6doyHdZWNP2fok/K6azdu3cTFhZGjx49XpHKFPRDAnjeuHFDWwf6KZvozj9y5Aii7rJDhw4vbEUQ5wtVo9eVEojmqqCgoNem4z9Gvwi4cygumwYXngPP9mZ6zPczwS4XkvYX9yCAZ3/iRq+nd4lkTm/ayPEoe9r0rk7cX/PYpleHUb0b4GCQwoVNi1h1xY0RE9vhJo1i75i1JNRtQuvGpTHOw3MqkhvDLqSyMP55neePJYwYUUL6T3YI+FDAUx15kq9nB1KjWwuq64VywaACDUoYkZkUT0KaCiMLKyyNJaTFJpKWLUeho48UGVYO5ugqMsjMTObuwZ2cVrnRsnFlZFnJJGdqkFnZYm0iISMxgcRMDSaWVpgb/8NbrMqI51F8JnroY2pjib4ihYQkOfqmFliZy9BVZ5IQE0eqQoK+1BATUxNQK9E1NEamSSdGro+NqSGqtASi4zPQM7XC2kKKMi2JhOQ0svXMsLM2IvPUTOqtcWfjLy1w1M8mKSEZucQIK2srTKV6kHCY4fXP8PnRYRgfnM+XI3bjOuZ7xnUozs0V0xkzJ5Tu69YxxOIA3066R6tfvqSuE4QeXs3C84Z0/LwF5scmMDp1IKu7OhBx4xFF/MtjFX+BWV9NYOG14vy8chIdyljzcLMAnv1YE5DE2nUH0a3+OZ8HOJJy+QhXZT44nRzLVOnXzG1qRfSDJGy9LLk0ZxfxXlVp3qIM5h+oAfVjfO5zrqkQeGq9oSbl+iYmBHswvU05DHXUJIRc4sTWMCwrmZCSbkTZmjVx1irWqIg5Po+fU1szo6E1Dy/tY9myjZwJScTCrRa9Rw2gcWmbfyhtNHIirx1h//HHeLftQkXHbK6uWkGIbwfae8nZ9ssUFp2MpXTTPgzpXg3N+U38sjQIv/6d8Ly9kelbInHz96BOr2HUNQjizwV/cKGIPy2NM9Cr2YXmNsHM+uFXjsfb0bjXIHrWteTimqvoli1HVX8V+77YieWoilyZ8jPbHutRpnEvhvVuiLt5Nnc2zGCpvCETO5fg4tzfkbcbR6NihmiSQlhzKARbZxPCt8fh92VjytnIQJ1F+KmNTJ+wjECMsPOqRcdenWhczgWZvg4q+SOOLd2AumZj0h/fRO1Sl5ZWwfy0M41O7UsT/fsCEtp/R6sSEmJuHefPBcs4GmdH634D6VLTleTdk+l+/zP2jKzI+yZ3ySvwFHfK4Qg5I0IyuZ4jRSj+ewWZDsNcpNS308feSPet096i6zdRrmZ/bDaL7mZyPDNH6y/gYaTDSm8ZVWw+HN9hQb7cBLBcsWIFos5z+PDhr0wlVH1EDaSI2jRt2rQgl1LgYwvqJAE8b926pe1iz2lTp07VNheJcoPcTGjYDxo0SCuD+anwmIqPqXXhcj6/+TyS+1+AZ39fI9LDTrNk31VsiztxY/sjagzpSCMv8f4VzCQX2LJoEyadv6NtyZR8A09RUz3nZjqjc9Aq5QY8q1atypIlSwr0PhHMDkIW9pml32Pb7JWcVdtSuVFD6pQvjkHSTTZOm8XaoDQ8W/ViSBNLtg2ewwkSSLJxwOWRE73/Govzzf0cOBePjUUGCZZe1HBIZM2KrZy5p6R8z28ZXUvJ9pkL2H5PTflO/RnyWTWcTXWI2jEK359DaOJSikZDOmN+5S/+2P0Qi8odGDmkITb3tvLTvG0ERmows5ZRq2uPV7TaV/Xy4srcacw5FIx5tXYM7FqZqD1LWbT9MmqPDkz7tjr3fv2e0efsGdm3LSWl51m4cD+pRevy5bhBNCvngOrcDCrs8Of85Eo82reJFcuD0a9hDEnpxJg64HHrNJLe06kXNIEZ0rH82a30PywxqTdZOmYfpp1bUkt2nC/m3KZOq8bUC6iIu50ej46uZcmFBxiERKKo14ev25UnZvsoBiV245eiwew+YUTH79pQQvY0ha4i4exChiyOom7LRtStVh5XG13u7fqDA3JPPmtch6JvjOAX6G3z0Q5eCDw/2ktTkAvToAg/xvSd2fToUxdnw/ccYnx5a+pYTi74g4iGQ+jgaVKQG8917PwATzHAsUgFo0MyuJhDI138dxsdaGWjz2f2BlSw0MPuPxC5C8AZm6XmSpKSAzEKZkcoXllzWWNdpnlIqWdngN6H5mAtoKslon9ClUjol9etW/eVWZKTkzl8+LA2Bf9f0swFtOz/PKwA0Zs3b2bOnDkvSGQ+VWbq1KnTa8cuW7astlYzZyr7Py/kPZz47oCnMaq4G/y+9QwSE0NuXFbQdkAb6rhboYOG9JhAdq5YjbrxN3TxTs838BTP4sI7GXxx/3nnfW7AU7AuiFrbgjQLCwst5dYz0yjJjAvl2M5N/HU2Ge/OX9DJ8DA/z3xI9bZFuHg3i2o1vbn/6018v+9OPVc155d+z36HHtRUXSJI4kc1zXmuaopgdOoyCe2/ZEQtG+IeJRBxfTfLNiVRqbaEQw9N6dK5E/XczbRa7Q2COnJ2nC8xZ/ezdeMpjPy9uLcnBv+BtZGsWMHDgVMZ6hHPrkUzeODe8hXgubJJMl90PEGjH2oRf/UksU61cc8K4nasGX5l/KhZrwJFQ36j2p8l2Tm1AkG7V7HhioSK5fyoFlABdwcTEvZ+Ta3bnQga7knwvm1sO2REnc8y2Lg7kmodGyFdP487rb4j4PLXrHT6iTmtXP9JecvvsX7UVjSftaJldVtirx1g3dq/SXCqTbfOlXmwZi1XdDyp63qLSUeLMntyZ6QHxzEotgPf2N1gd7Qf4wdWxjxHUkujSCbkzC42bD2N0rMhXbs0QHp5OcsfOdGteWOKW/5vBgbe9l4vBJ5v68FP9Xx1FolxGRgUscxT2qlAt6nOIiEmA6mtJbIPAKTyCzyFL05GK5gWlsWuhBfT3+JvbnoSalvrU8tSD39zPeyNdDA31HltFFT8wKUo1DxOV3E6RcX5RCXH4rMJzdaQo5xUS0FV1VyPUa5S6tjqv/O0foFe43wOLqiSBLD09fWlTJkyr5wtlH1EmllEAj09PfM5+sd3+PXr17V1nkIi08zM7NkCBd/m9u3btXRLrzNR4yq6/l+IiH18W3y2IgE8Nz1W0OXG847x/xLx7FdawuPLB1l7JprSAWVJ2rKX2ArN6dmsPBZ6mYSe3MLaPYk0HjmQStZx+QaeIuI582Y6494Q8WzQoAGiUev9mYasyOscfaBDOW9Xsg9NotH5xmyoH8TEuY9p2MGLtAwp5XxMOTv3PpUnd6auhyUJ11YwbvpNipexo1zbLhS7uJ6TanN09gei7DeSwTXsyYiP4+axv5izKZk6zVyJTbOgbqPa+LuaE7tjFE0e9OTi0NI8PrWVFYsPY1CzBlaRChybeJEwczVJX02ln2ssuxfP5KFHK4gJRebTnObZW+l9pRQr60TQsfc5PhtZG6OsDHTtfKlkF8+pg6e5FJRN/VFf0lq9lupL3dk9tz6a0IscPHics1eT8GnbjY71fZCc+ZkqR2tz+dvyhAngediS7pOqoElVYWGh4uwPEwhsOZkOGcuZsNeZsePbUsoC4m7sY8HqSKp/3oiid68RX6kJFSSBrJv7BwOA6ugAACAASURBVMpqTXi8bhkn0+yo4JTAlv06jFg7l6YPpjAooSvTXIPZfklKhwEt8LQyQpKVSrJawaNdB0mr1RyP5DNsXHcUx84j8L67nm3JbrRvUg9ns4Kt/X9/99y7nakQeL5bfxaO9gl64L8ATwEIhfLKr2FZbIxWvECC/dQFDroSvE10KCLVwdNIl9JSHewMJZjpS9CRSEhSqImWawjKVBGapSEmS0VguprYp6zwOXxpoyehk7U+PVwMKWOph/4HAOjv89KGhoZy/PhxrVSmo6PjK1OLhhhRAyqUd4oWLfo+l1Ygc4kOdgG0mzRp8kI9p4jsilIC0UT1OhPRzvv37yMa8T4FEx9aooSk6aXnNZ4tTHRZ7G+q/Uj7dxM1ni2Zk1GG0rbGmFq74V81gDq1SiMJPsLWg1cJDQ4nVWKEdTE3vKs0pWWtEhgT8Z+A58hLqczLQfk01d2IYcWlz8QjPkyNpwZ51GXWbdjF6VsRaCQyrJoNZYx3FGvnbiAwRY1lyWq0bWTNwal3qKgFnlYok4JY+tUPnCrei+lfVidh6x+cpATlDB+z88Rt4tJVuNTvQ1evBLYu3sGdNB1sfGrRuXM9StvLtBHPf4CnL5mPA9m3Zg1HQtMwtPOlWbdmFAvdyq97Q0lNjSMhXkO9kV/jGX2YDYdC0E2/y3nPQRwY4s6e6cs5FZeOkZ03NWv7IHl4isNnbhKR7kSXb0fR2uoc/QauxcizImWLK7h1JYiIdAvq9OhPl3reGEdvp1vvx0zc2gPN0e1sO2xFj1+aUFR768Ty99fjCWw5haGlEtm7fAtno6KJTVZjbmmHR62GtApwJ/XAChYeuEm6Woq1cwlKOxkSeCQIYz9v7I3UJFw9wUGXvsxw38a4lH6sbyjh1O69nAyJICElGzP70tTv0hzny2tYcvwhGRojHL2r0LZzAPFrtxPm7E/zZv5YGbzbmv9P4fnOyxoLgWdevFR4zP+0B/4L8BQOET+g0VlqDkUr+C1czpm0p8yar7rLRAesdCXa6LKBrra5FrkK0lUa4pUa0nOGNnOcLlJEFY10GOBiSGMHQ2ylr4+c/i9dpGPHjrFz505t49DLikVin4JGSfBQivTjh5J8fJf+FhFesefy5cu/EsEVYFTUu+bW2S/WEB4eriWCF+d/KvZyV7u1roTT1c3wyEHOnvte5EQHnudqRAYSPUPM7Yvj4VoUS2N9JOpM4sLvcyf4MelCXa2YOyWLO2AiGoE0cuKCI8m2ssbW2iRPsrLZaqh3LIkTOTTbF3rJ6O8ifZa9+DDAU7x85MSHhxJ0LxKFtCg+ZT2xNZATffc2d8KS0LdxwdPNkpSwdMw9HLCS6YNKTvTDEKL1XPBxNiYz6hGJGFPERMOj23e4nyDHysOPMkV1iQ69w91H6Rg5uFKqpBPmUl0UMXe4nOVIFRdTUGYR/+guwfeiUBg74FnaDRu9FIKv3+R+VDiBp49j1nYyn5fI5HbwQ9Ky1egWLU1lNyuyIu5w9WYkahM7XN3s0MQ/JCwiCR2r4vh6u2Kln07opWs8yjTB2goSouJRmTpQspQ7DhZSdJThbB7yNQ96z6J/CRWxCfoULWmNoRbjKYgPCSHVxgNXcz0yEh4RHHKf6FQNZjbOeHg4Y2WsjyY9hltXbhApl2JX3A17AwWp6XrYuzlgrKchMyaUS/Fm+FglclfpjJ+DIWlxjwkNfUBsqgJDM3vcvTyw000g6MotYpUmOLp74Mgdlm28QfGApjT1d6QQd+b+FBcCz0/lTV24zgLzwH8Fnk8XJFdpCM9Us+exnBnhcsKzX4Mi87kDLz0JX7gY0rCoIY4yHaR56MTN5xQf5eGi2UZE8W7evKnt1n6Z7kU0FJ08eZJ58+axYcOGj44O5r84VXB5inpOe3t7ateu/cIQAny3bt0aHx+fXIdWKBTazv8FCxZo6Zc+BbudomTA1XSOpz//WDtW0ZSAj4jHMzZTjfOxJORPHufiehJ+9TGmaQ4apg8GPD/ii6xIfciBFTN4WGkigysVKYCVKkkJPkegphRVPF9HuVQA075xSDWZceGExGZj51wMO5P3w+/8xmV9hAcUAs+P8KIULun9euBtgefT1YoMeUKWmoOP5cx9kMV5xX8DoA1kOvRwNKCRkxRLQ508RWfer8cKdjbBWylAmOBXbdu27SuTCWAq5CJFOr5nz54Fu5j3NLrg1BSpdhG9fVkic9OmTdomqzp16uS6GuGnRYsWUalSpRd4QN/T0v/TNFEZKibczGBpjjT2Ug8jeroZfTT3+7EIObULlYvyf301GlTKbNS6+gVXEqRRo+afkqWPyjRP6vIlknxxqn5Ue3gPi/l/CTzVSjlZmSA1NUSUhagUmcg1ekj1NGQkZaFnbopU8G9p1GRnZZGt0cXQyBBd0UmYnka6XIlEoo/U2BiZ4BVTKcjI1mCgb4B+AUWlNBo1Go0Eic67uaE1ilhuBiZg41sCc0UWGJn806yiVpIpV6Kjq4MqI51MpQqNRB+ZqQmGyElLySAbCbr6UmTGRhjo6fzzgGlUyDMykUhz1wtXZ2eSmpKBxsAEsyd+f3Z/qxIJvhSOrIwPTtI31Xi9+6fiXQHPl1d2J1HJtYRsTiYoOZ6mIlyl4Qln87NDxXtTpBmbmOhS2VKPijb6FDPVLbgX9rt33zsfUdQ1isYhDw8PRMf2yyYifCIiKv7ZqlWrdz7/hxhQgMfFixcj5DMnTpz4whLOnTunVXB6nXSmiADv2bOHuLg4beTzUzDRTDczNJNJD+TPltvCRIf11cwxKqB3aH78Ij4Zv76UyrSYQq32/Pit8NhCD+TFA///gKdGScS5zSz8XZe+f7SjmI6CsL1zWZJQnmHV5IwvPwundUv4qoErOknBbJu7iAs6/vQf1hqrx8dZ/vsyVp+9j5HUk0a9h/JF7ypI7+xmwrFkWjVqQS3X/KlH5OUiibqVhPvhxGYY4FjKAUl8LGlSS2zNpP/xq0pFwrk/GLzbhhnflufM0HG5a7VPms321FR0ZW406j+KdlanmDhwEQ8d7XH2CqBNz258VsMTK6keykxBID8Lg8GzaOP+MhNnFve3/cjQKUcxbjyROd83wCEnvtTEcez7MWyr8iMzmzhqPwbepxUU8Hx5D4lZalJyREEFYDc2kGibjwrtuQdEvaOoaRQgKjcpSMHhuWPHDtzc3F7Lb/kp+nPNmjXaJqExY8a8oJ0eEhKiVWcSUc3XmZAPFdKZs2bN+iT4PEV99LoIOQNvZJAq/uWJXatsRhmrD98JLNLstkeTnq1L1A9+XVzK1+5GGOQAxoWp9k/xSStc84f2QCHwfBl4+o3mXrvuDBnSEdeovcydvRf9Kl0Z87kbu+duRdaqN73reqBJeMCtwBRcavk+B551qmHzOJzI7BQyFOZ4+JfHVZZGaOAN7sfr4uLjg5tJEuduhqNOSgG7UpQv546lJpl7QTe4m2yIu683xW1lyCPvcOFyCJlGjpT0suTe2g2cDDOjwZcNyd68nCvlezC0sjGBFwOJyJLhUsobTydDYm8FczciihSFIQ4+5SnvKuXxtQtce5iBhaMnvmWKY6GfwInpc7lcoSuD6xqzbdBrJDO1Wu09qK5/jG8/u0CZER6Enbakx4z6GNw6wPwVwVTq2Y3GXnagVS6ahW7v7ykvuU/IgwRUOuaUKOOFk+Q2SwaMJbrzNHrXKIWjcTqhN27zOMuI4l7elCxqjjJwEc3mF2XdklbYvufsyfsCnh/6Yf9U5hdE6tOmTdMCLUGc/bIJUnkRHRR1jwJ8/q/YpUuXECBTdPJbWlo+25YAN59//rmW5zO3RitxoGgwGjlypNYvOc/9mH0TnKxkzM0MdiQ9pyTraa3P4gomHzTiL3DwgtvpDAt7Ho0tZ6TDLE8j6ji8eD8WAs+P+Q4rXNvH6oH/n8Dz9ComjjyBY+eyWEpUJNy6QESZHvzYRMX4phdpMNOc4wcikFpbYqWrwdymOP5F45l/3ZGfhjSjuGlOUlgNabefRDwrWrF/0EriaxVFmqjAuFgjWlVLZcuC7URal6ZBh3bUUO+i5aJ7tHI0JM2oCO71O9HE9C7b/zpAqEqCda32fFHPhtNzVnA8JRVDq5JUb1KRjG2rOXTPlIaj2iDbu5qQGr1oHLeN386kIFHrUsS9LC1alCVo7nKORKdgZK5LhqQm438owea+UzlnWZyqAU1p2742xfWDWdJ/H47jutLYR8H6Xt3Z7dCMinb6aNIeceiRGW1aeXNfCzy7U5Fj/NTzCt79SxB2xuofrXYSODN/JsfcOvJlY1/0cmi1xx77g/23dXEzAmWlNnxRNp5lo6eT1GwEbav5Yp56li377qCSgK5nIwZ3rIWb4RUmVj1AszPfUVkQVr5HKwSe79HZb5hKpI1F/ebatWu1zUO5mUgpjxo1Sku2/qmArLx4WOjSC97OgICAFyiihJa78IWQz3R1dc11KFGesH79ei2Zvre3d16m++DHpGVrmB2ayS8Ps0jNIcx1voLJ/7F33mFRHV0Y/1EWlipFQVFBUOwFe+9dsfcWe4vGrjHRGGuMGjV2Y/k0MfZesWPvXbFiAUFUUPoCy5bvmbUhStHQved58kfk3pkz78wuL2fOeQ/l7dJPePtJmIqWlyO4/raaXVQmd8whY1YRU+ziNYVIH+KpRRn0gOPP9CldIB/ZTVMhQqyJRRGl1CkHyI0Nv/JmLd2PmORABkXgmyWeE4YdI2eHkjriGXzvMs9L9WBaEw0/N7nLoPMdeLX5Hy5nq0s9kztcDTDEyeQxe9XVmdi+OtbyuJ1+4hHPUbdotHkI5aOOM6fXOYqPcePeJg/8bZ2p1qwF5SO30+lyOTzH1uXVqWVM/0dG5QqBHD8TSbECIewLLcmUVnKmzYpgxtp+uOpFEKlS4bPTg0tPs1FvSCV85v3GlbINsJi1Dv0Fi2lv9Zjt23cSWrA2lgdvoFe1Fi1qRTKvzmbcNnbk2YxlXDa2pkQtd5rVr4Cj5gazBpyl9KRO1CmoYGOPruy2b0RZO0E8/fF8ZkXbVsV5PGMTjwvmIp+9Jaa5alPH0Z8jh63eEE99BbfX/cY641aMa14amerh+17tofdOE1OoHX1sztNrYyzjh1Tg4ajhvBi+jh65fNm1YxvBxXrR3fkRM2bepVr/ltQq4M+fpVZQ4tifNMjxAV/xy/TixYup+vE5efKkrlVhly5dUnUeafCkERCtMg8fPowoMGrVqtVnXxCal4KEnTlz5qMuP0mPnrGf8Pf311Xru7m5fSSpJFILxOegaNGiugKiz1l0dPT7vNeEcMuIqz/5QsmIuwouxWlB29zakNVu5linQwqKyNX/+Y6CpQExxLwlw05GeswsYELbODJK77BMH+KpIez6JoadkTG0dWNK2Zum+NaKAMShc/cxyFWcGs7RHPfwxaV+RVwspUrtFAf7Gxzw2ySeieV4NrnLkBvDKRz9mnA9I0JOb8PzqTFuBVWs8YikTZ/21Mhvg1YVQ0RIJEbZrVHFjXiOeUCLbQNxi73Iss4HKLywK9Z+9/G6eJLzpuXokus2I+5UxHNcfV4enc9ve3NQr8RLLtwxp2EzZ14Gyans+oxxo/wZs2UIJY0jiVAo8d3rwQWfbNQfWgXf+b9xpVxTcvy1nODxS+me4zE7tu4m1q0BRvtuIqtRC/f6KlZXXUaujSPI//whD29d4GyAHuVa9aZdgUBW9duL3eiuNC6uZNuABK7a557AuE1FyhYuSrHijigueLD1QDa6z26Ipd8FVi05hk3LLnQo74hejPd74hnmfQ5V4fYMyHmVbstCGD28Aj5jRvBi+Hp6Ovixc+c2Alw60zv/Q6Yt8aFh7xZUz3mHX6seo+W5nyln8iHieenSJZ48eZKqH02RWyeqpyXimaowJ2twUTC0evVqXe5mmTJlPvuO6PKzZs0aZs2alawxM8tDQlJp//79OtIZd+2xsbE6Uikin23btv3sckRxknhGvD979uzMsmTCY7X8flfBomcxhL4lesb6MCGvnDGFTTFMw/RntQb2+EXzw4Monr7NxRY0q4WNIUtKmpP9M+L26U486+Xl0tyNXCWIcFVhWg/uTmWTh2xdvZ4TT6xo0r8X9c0vM+6fMxi/eIW8Qjv69WhIXsVddvyzlqOBuenQtzO1C1ny8sx65i47jMKhInXKmXBw6zHCctdjRFd7dkzypumKfriFn2XZgvVcj8pDg46dqe/0inVb93Dn8iNCrCoycFxfyqkusXzuas5F2lOvQy861Smg67ommYTAOwQk4hk/x7PJXYbeHElJ3e1FFN4HNuL51JQazWoSfXU/Gzdu5cjtFxiZFaVxn8EM7FQG2bviInHVHpd4dtyN7aACnFn+N6dfWVK55xAG5LlEizGbyG5uhE2RJvQa2pfqBrdYPXc5B24pyN+sF+MGlMVvwzLmbfIkwqYGA34fTeXwE8yZsYK7xerSNNKbGPehdDT05Nc5O7gdZk2VNt3p38aFs/NOfkQ87Vc0587kaWz3VZKnSidGj+pONYcYzs6bzekiXRha35wdA0d/vrjobY5nzTwWoFZwb88iRg1YgV/enDgUKEPt5u3o3KQsuSyNUeuKi2ajad2TxIhn/yJq7p7ayvxFm7gZbkXljgMZ3rYS2e4vof4qV/YsaIJNGn9JSVftGecLUUTuxo4dq8tXdHR0/KxjorWk6FzUq1evjON4CngiIpszZ86kcOHCdOjQ4f2IglSK9AMhMTVp0qQEZxIFRkJ0//vvv0f09s4sdvN1LD28FFx524BBfPydjfSY6iKnnZNJmpHP8y9j+em+gpMRat41D7OX6bGqsCmNchvzOeWedCeeNYxZ3v4gZZd1Jveji5w6Y0yJ8mquXgrHrVkVihYvjLXXfKrvdGRNN1d8vc5yx7Qq9WRPuflETc4cfhwzrMbE+nos7O2B66imOJvoYaQXxf5DF9Dmr0O/Ggrm9rhB881tUCyYyFnXTlQx8eO2XyT581uw5dwzKpcuQ56AA0yLaMn8QgcYd8iaPi2rUsTFGRenHG/F3TPLiZT8TG0Evj3iKZo+xEajUIBJNjkGaFHHKIjSyDA10hIerMIsuxlvsmbEz6JRavSQGRujr44hIjwchVKNnr4ME3NLzE1l6Inop1KDsUyfmHA1cmsTDIX0Ukg0eib6REdE6OSaTC3MiDk/H/dThdjapyLGxuZkszRDRiyRYtxoDYam5liaG4MyktDQSNT6ciysLTFGSURYBDEGxpjqaUBujql+LGGhYUSrDTAxt8DcxICYCCV6RkYYG2uJehWFvqURytBQFGo9jEzE2HIM9bWEXfmbnhvNmTO5BfYxCrSm2d60gdPEEhkt5JT0UEdpMLJ4V8WpRRUdSVhIBMq3ckpm5maYGBm++ULWqoiOUICxCRp1LBjKdf6FKLSYmclQh4ehMbNCpCOpY6N1a4nWGGBqYYGZcTBHxo7As+FsptWxT/N8Iol4pvbXTPLHF4VDNWrUQES6DQziprR8GGP79u26fuZ169ZN/sCZ4EmR3zpx4kRdi1DR/lJf/0O4T+Dx22+/6a7cZbLPX3cKMi4inqJvuyCvmcVET/S/vaP48Uk0QW8Zn1i5m6k+f7iaUtsh9fM9bwWr+Omugv2hqvekU5y+8Q5GjCthlmCxkyCeQnlB6KzGNfEHgIjavzMhiSWK4eKa0G0tUqTI+38SEWvRgSq+iX39+LMQ56pdEM/v7tHz3HCcHx1h7YRrFBpWkosLZ7DxoS1dfvmFdmzG/XZTro8szdNjm1m9Kgh5IR9OnAvE0eo1nrJmbO6jotsSew7+046caFC/vsvSLWcxLFSXnqUCmNzxEu7rq3Ch8RoK7ZpFTY0Xqw8cI1LPGO8oG7q7N6Xs67UUm2fP/l/M+N+P09nlk4vuP/9EX/cSZPv8RzmzHFHJzxRG4JsknimM4RcMp+bVyT9pfa0CR36o/pbcfsHrKfmoOgyfe68wK+BEdqM0vM/63BrUITy6/YpsRVywFeQ3jU0inmkMeCLTiaidqN4WBCwhmzBhgu7KuWTJkhnH8RTyRMhECYH8Ro0aYWr6IXdPkA/xM7HuhFpnhoWF6fJjRcFVQmLzKeRmig+jVGsZfTWCJUGxxG38VcRIj99cTWiaxzhVKt0F6fUKjmXCvSh2xqmuFwusKddnZxVLsom7/wQsQ0Q8uz+g97mhOD0+xvqfL1Do964UNdPn9dm/mebjyjCHi3S5XJMz4ytwf/8KNgYUpZbpS57rFaF1h6JEPAomh81tRje/QLf9Y3AzjkTx8hnbDl5A7VKTnuWC+K3zFZptbkHgpB/xbvsHHS1uscfzJrbO9hx+ZqwjnuWC11F0ti0eU0piaGLJq+PbOHJHRsMB3SmZXcoNTfEPTSYeUCKemXjzJNdTBgGJeKYMjikxiogUicKiuFfN8ccV0UBx5Swig1nNPD09EbmeonuRiOq+s8DAQJ1IfPny5XVFRp8zQVh37NihE6EfOHBgptDzjLuOoCgN31+NYHPoB3kl8fOSxnoMcZLj7mCMnVz/s1feX3MOwpVazgQpmXQ/irNRccrqAQcjPa5UtsQ+XhV7/HnSi3hG3N3HtCsyupc3YuOYJ7Tb0p3cT8+z+48LGFXVsnPx31xUFaPfhB9po91EqT7/ktPKAtf6PzD5587kD7vIX7/PZv3JCNz6/sjvgyoRdmA+IyduIsypJWNm9ie31wZ+m3uewu3rwVk5rf7qjIv/biaMmsOpyAJ0Hj6SjoUCWHZVTavaNSkRtodGKy2YXvcmv4xaxfPs5ekyfCz9mhTDUop4fs0RzbLvSMQzy26ttLDkIiARz+QilfrPCQH0ihUr6mSBPmei0MbJyQkfH58Er5xT38vUm0FIKomor5BUEn3b39m7aKaIdoqr9IRMXN+K90Ur0WzZsqWeo6k0clC0hkaXwrkboSYyXsfZXnYy+jnJKWxhkGgUMinXwpUanig0bPWLYfUzJT4i7BnHipjqs6KIKVWSIemUPsQzqRXG/bmawIOTqXWzCddHVkzfW7YvcVt6NksjIBHPLL290uKSg4BEPJODUto8I6SAhHB8QtfJoquRyIMT+XBZ0YQQvFhbrVq1PtLsFNX+Hh4eiPUPGDAgwaXfv39flx8riLsg6JnRHoSqmOUdxcbAWMLikc9iMj2a5zKiQXYZLqYG2Jvqv2n1m4SpNPA6RoN3hJojQUp2BCi5EvPx4KLyurSFAZMLmFDDzihZPeMzPvHUEO61ixl+JZnc0CXNu8IltS/Sz79NBCTi+W3uu7TqOAhIxDNjHAdRWCQIlyjEMDT8vCi20HQV+p1Dhw7NGE6nsBcisim6D4nuRSVKlHg/uqhs37x5M0JzVgjnJ4SPENffs2ePTpKpcuXKKexd2gwn6KBvhJplT6LZ8ELJozhtZt95UNxIj+KWhrroZwkzA5xN9LEy0sNcpq8jV2KMSJWGEKWWgGgNd6I03ApXcz1UxY1ozUd5pGJMOwM9Wtga0tdJjpuNYbLzSTM+8UybPZNmkRD4EgQk4vklaGWlZzVRBD2PwNjOFou0FMv7HIYaBS/9IzDNnQNz/aSjFym9DRLxTGlEv268W7dusXz5cubNm5fgAIJUxcTE6HRXs6IJAX1Bqtu3b6+r7o9rgnCfPn2a/v37f5T/GfcZkYog8BMRYxEZjlsZn5nwEsRRRCj3BSj52y+Gc5+5ehfrET3U8xjqkUuuj7mhHqaGeu9VMaLUWkR3pFdKLX6xmvc6ofFxyC/XZ2geY5rlMiKvmUGyIp3vxpCIZ2Y6VZKvGQWB9CeemhBu7VzBjEX7eWmcnTLuPejXpT7O/ykbOZbAO+e5fDeEArUbUcAq+S3FtFGB+AbLyetg8d+vJbQxPLt8katXYijVrQ554gijf/4AKHhydD3TluxHr82vLO1Y/Ot8CL/D37/fpcyoxpSwln9mKi3Rjw8wfouaIUPK8mTxCmLajKa+ozHaEG/WH/XGLq8Zfqv+x+b7T4kxLUGXn4dRW3WKPyeu4ham5HFrRM/+7amSPzsyfVDH+HHif1swbP491XPHlz9RE3pzExPGb0BRZQRTx9TEPi6/1L7Ec+Y8Hjf9kV7FPxRUpNWHRCKeaYV04vMInUpRRPM5SZl3b06fPp0GDRpQtmzZjOF0Kngxd+5cihcvrqtMjxvZfPz4MWfPnqVKlSoJts4U7gi5KaEJ2qJFC8zMzFLBw7QbMkqlxTtczb7nSub5xxAQt+T9P7phqg8D7Y1okceY0tkMMZd9+R+9EvH8j5sgvf5NIpDOxDOaJ/vmMu6sHQPaViW7fghP7/tiWbEFlfIY/4cNicHv/D4Onn9J6Y69KG0XR8pBqybwzmG2HNDSdEADHON1o1DfWk7LTfn5Z3IdrP+DB7pXtQoeHtrPkUPR1Pq1IwXNk5AtCvfir1EHkLesTo2KxXG2Mfk6D4LPMbHbRequ7E31z7ZTi8Tr3xmsk7VgfFs79nyfgID8wtsU+dEdN+0Fls6Mok7vbFzcFUujHyujf+c4G6+Z07lvK8rnsUSjE5Cfg9H3c2hdIL7fL9k/9Hsu151At4ou5LI352NxjVheekyh+dXGHP25MinfAC5xGCXi+XXHLKXfEjqVQkYooY5FYj4hji76tOfPnz+lp88w4wmtTlEYJIinsfGH70FRrX7s2DGdRmepUqUS9NfLy0tXYFSzZk2dxmRmN60WFGotjyPV7H4aw/oAJTffKbx/xeIKGerRLoeM1vnk5Dc10BHOr71okYjnV2yA9Mo3j0D6Es8oLxZ3Wo/VxCF0crNDDy1ajfgvgnsHVvHT+DmcUlXglwUzGVTIiz4lR3DKPAK1cXEqlNDn5snH5O40jgUDcvG/tr+wR+nNC01Nfv7rd1qb3cJTRzx7UiT8IOOmrufW5WgarlhCB40nf81/RcFK/vzzxz9cVVhQaeBUlgzIxdbhI5ly25Ye3XrSoMA9d1roFAAAIABJREFUZo2dy3nThvyxaCrfVXVCrhfKhTk/8NOJUKxdOjOxXx62LJnOqnXnCbOoyrgVcxhWy45b/4yl1/AVeEXmoX7XycyZL4hnCCenD2LMpktcfdqMXVeHEf2/kQxf+YTaI0fTwuw2y2cfQlmkMHUHT2RY2SDm9e3LnFu5+WHGdHq6ePPTb39yfF8QtYe3Qm/hJk7lVGLfZgYj8l1j5TIvHBt34odOOVk39Dr1Vvamqs1L/h3UlaFrfSnd9mfmzOmDWzZfNvTdgvyHbjQrrU64ZebbzkU17O7yZ811mA8qTeBlW12vdge1H3snLsa/bg961nRFX/m2ZWabXgTtnc4f/ztLpLEbg+dNpZ2+ByNGrySyVGMat+xB2/wPmTNmMtueOdJ/6m+MalkG60hPhte7Rd+LQymaxtIbEvHMGN+DQkJo06ZN2NjYJOiQXC7XRfP0PtdGJmMs4z97Ia7Tnz17RuPGjTE3N38/nmiZKbo2Zc+e/ZNr+LiTPn/+XNfBSFzVi1zPrGSiAF38d/5FDEdfxLLrVSxXPpMDGn/NufWhtY2MBnYyKtoZYSPX/6Ir9YQwlIhnVjpd0lrSCoF0JZ4aHw96zHrBsEkdKGP7LkqmJerpOZbtvYJt2Za4y4/RZ7UBM38wYrr7Hfoe749qzzr2eOWj7xB7Ns65SvEmVhz4+QGtD/1M6RcH+WvKNQp2cSX4/itKd+yBq/I5wXJTDK4tof7+CmxpG8q6eUG4VjfidUR+OvSyYt3AA+T/tQ9NlP9SbVVBdk0twZkt/+NIdAX61ytBbofsWFmYYKAN4e7NUKyzveTw+nUoitfnpc9DHCq0wl21kw77Hfi3tz5Tetyjz7YBmJzYzcFjejSZLIhnMMenjsPTbTi/1snFU+9DLJvxggZDnTl/+SFOJQrjt/w+xUa3o15xa/x2/cQP9xswuUIo504HULCyPZsuR9K2ZRMqcJ5h9S/S+9ovlFSG6Po4q6Iesmi/D+VK5+DaH740XNmbytrj/NzxCG7Te1PD2RYL6+xki77GrAFnKT2pE3UKKvi3U12GHA790LmoYCtmjWuM/2JvykxqTqHAvcxdY0Wb9nIuH7XSEc/c+tE82DqNv1TuTG5dHiPVw/ctM0O8TqAo2JYelifo5yFn6vfluTdymK5Xe++8AezYsZVHudrQv8ADJq59SdvuLaiSx4e5pVZQ4tifNMjxgXmGhobqiEZqmoi0CQkfqVd7aqKc+NghISE6fUpBuBIyoW8pur8cP348/RxNg5mvXbvGhQsXdHmecVtfivzP+fPn6zwYNmxYguRb6HkOGTKEZs2a6SLIWZmkCxIaHK3BJ1yFkGKKp4yEmUyPApaG2Mr1kadCc4r0IZ5vOhd1Hjadc7efY16wDVP++p2uRS2/suubBmVEBLHG5uiHPuJesDXFXW0l6aU0+Kx/q1OkL/F85smwWfdoPaQ91Z1tMNBqUatjeH3/BFtOP8ClZlfqWl5mdP97dP3Djr/aP2PY2e9Q7t3NkWs56TIqJzvGniK3uyUHpgXQzXMExUMus2nGOjSVK6D3LBS3Tt/hGn6FfYfPc/vaYZar+uDRO5YtgnjWNCdSWZD23+fiSI9/0A7rSyv9DVT9nyv75tUl5voBli34lzOBDnQd/QPtqhXAjNdc2rCVQ/fu8ND3NSWatyUq+BlO5dvQzuQYTRerWNjtNX0WZGfd8qYoDntw5IiSOrqrdkE8J3O1+giG1XTC/+hMOv16gwrV7XkZk53a9YrxcoMfbjriacalue0Ycr4A9Zz0iTZxoHqZnBx+JqNT06ZUMT5D7xq3GHZrBEVjArl9yoODJ86zJ8CO3p1KcvdPPx3xrG4bxem185j390n0KnVh2OAuVLF8wLwBJyj8S2fqF45ia/9Rn+/VPmUeexQanKu0od+QDjg99mTbgWx0n90E++gAjq9cyvWCHRhUrygG7yKeifZqX8d3do/YvXM70eW+p0u+J8wZfwW3Qa2p4+rLH2U3UOnk79Sy/kA8p06dqovepKYJCZtZs2ZJxDM1QU5i7Hv37umqtsePH5/gk+KZtWvXMnny5HT0NPWnfvnyJX///Tfdu3f/RFZq27ZtCJLeuXNnRPQ3IRPX9SJaKtqKJvZc6q8ma8+QnsRz2BkZQ1vXI+eVmdQ53YAzv5Qm7IkPQbGmODjmxsYggkd+L4gKU5OtgDMWrx/jF65BjQHmZnJUigiUxtlxdtLnwqSpXHEfQ13f/zHhWinmjWlAblkUz54GEBJtTG5XZ3Jlk38lsc3aZ0Ba3ZcjkK7Ek9gXnF6xhlNaO5zsTJHpybDM7kC+vHIunTjGo0hLnAyfcUxRnmltwvmlhV/CxHPsfrKPdsc15gW+j22p2Twb1zxOo1/ZnaIBB9h+34xyuf347VYd1veIYXMCxLO15SHa/PqE9h2rk9c0gucvAnhw6SFWNdrQuWk5bGIvMbXxUqLalscy0AvTsg2JfP0x8VzyUz52jNyDvHERNPe9CQx2pcu0T4ln6IMDLJp3DbsqBbAyt6Ooi4p9s+5Q4m3EM+DoHKacsqJGseyY2+Qmn/5jlt8hHvEcjvOLq+xYvoqHMnseRWSjaaPCBCw/TmTtWrRvkBPv07d5GeLDjedQoW0f2heJYu+Pq3nduiudKxuwfUACxPPtVXvNPBagVnBv/1oWLXlM8e5lyBb5glu+2XD/zp3yTlZookWO52w0iRLP9fR1CeX4ga0cfmJGUasQLoW50LtzfQpHe9BzQART9vbAOY07eEpX7V/+xZHSb4h2kKIiO7FqdZHf+PDhQ3r37p3S02eo8cTthchjHTduHI6Ojh/5JiKhjx490nU2ElfuCZmQpBJEvXnz5h9FTTPUQrOAM+lOPFvVJbfXIhp6lOXfbqEsX+iBvzI7tVq3p4GdF0MWH8YywpIqI3tis2wQq6ILY6lSYGqRDZl+NK8Ujnz3Yztkq+fwoOUPWO2axcInRflpSHNyB51l1T8HeWFcjE5jh9KhrAPpLYCSBY6MtAQgfYknoIn05+Khfew8dQ+VoSWu5RvQpGEJDH0vsXvvMR6pHWnYtjnV7Z6zdUUwNYaUQ33bi/vPLClby4Jbex9j6RzIsq7Led2wIHlti1G/fUsq2UVw3mMvl2IdqVvcjJtHTvPMQI7MuTFdyii5djKS7PmNUapyUKqqBd7rL6OtUZFSdiEcXL6Gc6/tKVRAD+/r94h1KIt7iwaUdrLGUPOaa9vXsfViJA7FnClVtgTRkSFY5y1JKdlDVpzW0KZpYaKv7GHdrou8NspNyaLVqNe8NDmMonh4+CD+zjWpkd8adUwwXke2s/3oY0wKVaZp/QIEng0iV+2SuOY0Rxvpi+fmDey/F41zuXo0KmXC9UAoU6Qo+QyfsHFRADVG1yRHdBA3Pfdy5OpTYvOUo2k9N+R3DvHPkWga9qxM4J4tnAkywLlcQ1o1KoeDmQqfvfOZ+aQcU/q58XTnXmKrd6CcvQxthD9Hr/pjlcOEwLOhuLYuT/5sxqBREnj7BJtW7+cxRlg7laRmg9qUL2CnE3DWxAZyw+M42hIViA7yQWNXisoW/qw7F0Wtmo4E795FRM2uVM6pR4jvDQ7sOsD1UCuqNnGndglrfP6ZwDj6sL53Mf5LWdnXfKol4vk1qKXsO7///rtOw7NSpUoJDrxmzRocHBx0UbysbiLaOWbMGIoVK/bRUgXpPHfunE6j09nZOUEYRJ7nihUr6NmzZ5ZsLZpR9l8QT1HoNXz48FR1SUSvhYzWG3tz1d53+Rny2ubFXj8YReXvqOUzhzmPStHM5gU+sQ7UcdNn8R0bJnZvgIv5a3YPHUXIwCU0ijrGrsO+lOnZgdj1y/EqVpUce1fj2+sv2oStZNS5MqwYXZxH23aw88Q9jAuVpGrjRlTLb5siebGpCpQ0eKZAIN2JZ4qg9OoEI1pcoYvnMMp+XC6dIsNnvUG0qAKvs9ZTQf2WFXEwSuNqnviAaoK4tNGD8OptqZ3nKyv5/8MmScTzP4CXQq82bdqUpUuXkjdv3gRHnDhxIm3bttVJDWV1E5JKom2mkI2Km6MpBOJ37txJuXLlEq1sF9HjESNGIPralyxZMkvneabnWYiOjtZ12kptE8TzQ6T/LfFceZ58doUpV6USNSo4cXv1MBa+rEn3MqZEGNhQwPARcx7lYkqnBrjaBLF5wBiihy6hruIEB477ULxLB7RbFnI+X2Vy7v0H395/0SZ0JSNPu7FiXCXUT+9z5exZzp+/in/ZXszpWA5TKeSZ2lv9TYyfNYinMohb50PJUzU/Vml8TZtpT4k2FkWEEkMzU4y+VkskpRavjSUyXInMwgyjL5fS+89eSMTzP0P4nwZ4/fo1o0eP1gmfx63ijj+oqNIW+b6ZsQf5lwIkyKVMJtMVB8UVgReEUuQ9i2K4Jk2aJDrskiVLdFXtQlbJwCCd/7j8UgCk5xNB4A3xfJPj2ZhSQjJPG4vfpY3MWbYf7wgTStZtS5t8vsy4Z/9FxLO70V5+HLsd83J1qZQvmrOHPfEKklO6/09MbVECeTLak0pbJyGQFAJZg3gmtUrp5xICiSAgEc/0PR5Cc1JUqvft2/cj3cq4XkVGRiL6uIt+5d8CiTpx4gSi6K1jx46frFcQSpFyIIinIKcJmRCbF73bRSFSYs+l7+5Ls38NAuqoYPwi9LCzssREdPBANPEI4/nTp7yIhGw5cpHTQsPLaBkONhYYG6gJ9vVHa5cXC00EYRFKTKyt0YYEojAywzDsNbG2jtgahPPssT+RhpZYm2oJDnqFQs8ch3x5sbcwloqLvmazpHc+QUAintKh+OYRkIhn+h4BT09PXcciQSwTIkj+/v66Hua//vprpm0D+SUo+/r66ir4RSQ4fl92UYglTBQYmZom3G5BVMdPmTKFmTNnYmKS9iksX7Je6VkJAQmBbwcBiXh+O3strTQBBCTimb5HQ/RnL1GiBBUqVEiQVF68eJGrV6/qchYza//xL0FZEO1ffvlFl/dqZPRxC1oRIRaRTNHZKDGxfTGfm5ubLifUycnpS6aXnpUQkBCQEEg1BCTimWrQSgNnFgQk4pl+OyVE0Tt06IDYg8RaZR4+fBiFQqETRc/Kguhxd0IUBZ05c+aTvFcfHx+2bNmiK7RKilAuWrRIRz6rVq2afpsszSwhICEgIRAHAYl4ftPHIYaXXpe46heJgZElDgUK45rHClliBT5aNUqlCgxkGMWrcFRFhxLoF4hRHhddpxDQEhvsw9UwS8o52ZBR674k4pl+HwJRpb148WJ69OjxiWZlXK8EgSpdurRORuhbIZ6iivmnn36iQIECH22Q6OYlRPR79er1idxS/J0UxPXy5cv88MMP6bfJ0swSAhICEgIS8ZTOwBsEnrOzbxtmBReiqLUZOQtXo2PvNhS1MkwQIK3iBedvPEEvuytlC9jEaaumIczvIruW78G+93jqOwo1TjWvTsyl5ZVyHB5aE+MM2l9bIp7p93nw9vZGCMO3aNGCHDlyJOiIaAH5Thoo/bxN25kF2RbpB+XLl/9kYtEyU7TUFLqniaUeCJ3JTp06fTNFWWm7Q9JsEgISAl+DgBTx/BrUssw7gnh+j9/gv/nO9i471+/AqG4fioZc4tC5Rxjkq0yr5hXJ5rOf+R6PsDG0xrmgMYd2nSQib12Gdi+D4upl7ge+RFOwKY3yPedAIsRTP9KPM7t2ceJJLAUq1ad+JUeibp1gx5ErvFQoMXBpwZAe5bBJY0kliXim34EWhUXh4eHUqVMnQSklpVKpI09C2zJ+J5/08zz1Z96+fbuusEikF8S3f//9l5w5c+qkkpKqWBfPiHakdnZ2qe+0NIOEgISAhEASCEjE85s+Im+I59NBq+kov8DWzccwLl4a1ZMHRJrZwdMH6DXoQ5uXs6i314XJTYvjYKvGY99pop3qMqhFHp7efoYq5ibb/2dEl5ml8f53XwIRz+q8PP0X0w+oKJ1XD79IM8q45cH79DWiLWREntjAzeqLWTe0LBZxiKfovnLy5MmPdilfvnxMmjTpo38TV4+inWJcq1KlSpxuH29+Irp/CNHndyYIj2gtKDrEdOnS5Zs+DemxeCENJPZTVGgnRKBE1G7+/PkMHjw40ahoevifmnNeunRJFw0eNWrUJ9MIwh4WFqbT+TQ2TrzXl9BHFWkKQgdVMgkBCQEJgfRGQCKe6b0D6Tq/IJ7NGHXdjAJFytG0cV0KxbzEJ9iGun3qY3RiFr18arLcfj1dnvfnyMCS6AfdZdm2M+i51qFndUu8T5/g5FlP9i4xpM/udkRs80iAeJbnytIh7HT8lak1NexeeZig2GjOBxrRrldtjDf9zPbyC5jXKOdHiAhSKNr/xTULC4tPClFExbP4RRzX7O3tKVy48Ef/dvr0aVQq1ft/E3qIIqpkZmYmRYTS+CyKwiLRXadBgwY6TcqEcjfFGRA6n6II6VsQj3+3DaI9pojyLliw4JOdEVXt+/fv17XEFJ+HxEy02Dx16tRnCWwab7k0nYSAhICEQPr3apf2ID0REMSzL9dbzaBHaTusshnx8vQuDjzQo0a7hmh2TmeZZRd+NlxO56DvOdqvBPqv77Bkw0m0rrXpmOsSg3fEMrSlDXvbHaT0+g5EbNtLjp6/0NhZ6Aa+yfFsft6Nw6Nq8HDzOGaFdmZeSxlbNp9Ek8cF/cN/sXDfbYyKd+D3peOok/Nj6Zj0REeaO3URCAkJYcOGDbqKayGnlJCJ4pjHjx/TuHFj3R8I34qJP5By5cql0ziNb6Ioa/r06YwfPx5ra+tEIRGpDKLNqKiGz8r2QqFBEat9v0SZAeQxlzo2ZeU9l9aWORGQIp6Zc99SyOt3OZ5rGFTqzS90VfA9ts2fwi+LjiGrNpjli7/H8cyP74mngSqI8//OZsQETwp3bob5zW0s99ZSxrQ+E7f3J2TFKCadMGfYnD/oVc4O7YvjjG3fi7mRQzm3szwHhgxi5gkF9QZPZVr3fBwat5Qbts5UrFWJKjWrUcQ28WvDFFq4NEwGQEBE7QSpFD3J8+TJk6BHGzduxMrKSqdbGV/TMgMsI1VdqFatGnv27NGtP76JwqJ169bh4uKSpA+DBg1izJgxScovJTlQBnlAqdFy6YWSK69VbH2l4qRCnaBnJeX6dLWVUcbGkBK2MmyM9cmgdY4ZBF3JDQmB1EVAIp6pi680eoIIxOB3fC2rrqhwK+GM9oEHC85XZvX/2pE7o+ouSbuZogiItIcnT57QsGFDsmfPnuDYIg+0YMGCuhzFpAppUtTBDDCYEJHv1q2bbv3xTXQkEmT8c1Xv8Z8VXZ+E5qfAOjOaWgsKlRavEBWHA2JY/yKW26oP0c0vWVM/WxmtchtRIbsMC5keMv00rmb8EmelZyUEsiACEvHMgpuaOZakIfLpJdb/vZfHMRqUL8JwaDeUgfVckEu/BzLHFv5HL7du3aor9GrdunWCLR01Go2uIOy7777TRUa/NVu5ciXOzs66qv/4tmPHDp2UUvPmzZOE5fz587o8z5EjRyb5bEZ6QKOFYKWGq8EqdvrH8L+gWBSalPGwgZk+PZ3k1LYzwtZYn3iyxCkziTSKhICEwCcISMRTOhQSAhICaY5AbGwsIpJpa2ubqJqAyE8UFe2CXCWWB5rmC0ijCUUBkcjxFFHP+CbaiIrK94EDBybpzYsXL/jxxx/566+/kqyCT3KwNHogRq3laoiKTf5KNr1U4h8nfzO+C9kN9LAxADNDPUwN9IhSa4lUQ5haS0AikVErAz3a2hrSNrcxVW1lmCfaPSONFi5NIyGQxRGQiGcW32BpeRICGREBIZG0d+9eXVceIXuVkIme5QcOHKBu3bpZJj/xS/bj2rVr7Nq1iwkTJnzymiCT4ipeXKMnZVFRUYireRE5FhHUjG5hSi0eATHMfxrDmfBP8zcN9aCokT4FzQ3IZaZPERN98sj0sZLp6f4LU2kJUWp5odJyI0pDYJQan0g116M0RHwmYireH5TbmLZ5jLEz0Ue6dMnoJ0TyLzMjIBHPzLx7ku8SApkUAV9fX50+q+jPXqRIkQRXcffuXa5fv06tWrUQ8ljfmonq9Y4dOyJ61cc3Iaxfrlw5XYFWUrmvIsIsCKy5uXmGz/OMjNXyl3cUywKU3Iv5lCXWMzfQXY9XymZAfjMD7E30kQsmmoAp1VpeRWt4qtBwIVzF+Vcq1gXFEn/k3DI9etkb0d9FjoOZgUQ+v7UPm7TeNENAIp5pBrU0kYSAhMA7BG7dusWNGzeoX79+oqLwQr/z9evXuhzHb0nD8x1OQutUSCqJyO/nyGXfvn110dC8efMmerhErqzI8xQEVkRJM6oJkjjnjoJ5AUqex7siryDXp1MeYxrmkOFkboBpImQzMRL6IkqD52sVG32j2Rcvmiqu7BtZGTKzuBm5TKUqx4x6TiS/MjcCEvHM3PsneS8hkCkREIVF4hpZkKDEJJJ27tyJIE2iGtvU1DRTrvW/Oi06Nom2rqLZQXwT1+yFChXStc5MykRnL1Gs9NNPPyUpOp/UWKnxc0E6Z3lFMjtASXC8cGS3HDJG5JdTyMIQk68gnPH9jdVo8VdoWPo4ihl+yo9+LIobv88h4zc3c4wNpEv31NhracxvGwGJeH7b+y+tXkIgzREQV8RbtmxB5Hn+8MMPic7/66+/6vJAu3btmmBnozRfQBpPOGvWLB3xLlmy5CczizzZp0+fMmDAgCS9Ejmhome7iDILsprRbPOjKHo/iCZclLK/tRz6MDSPMf1cTMguT3n9zfBYLVv9YvjlQRR+QrPprRnpwTh7IyaUNs9oMEn+SAhkegQk4pnpt1BagIRA5kIgIiJCd+Url8t1vcYTMiG1tHTpUh1JEl2LvlXbvn07lpaWugKr+CY6Oomqf9FaMykTuHt4eOi6P4kWpRnFBN07/0JJey8FT9/mdIo4o7j2HprHiKGupqlabS7E6A/5K/nFO4pr0Rre0U8RWN1SxJTmjnJJcD6jHBbJjyyBgEQ8s8Q2SouQEMg8CLx8+ZJjx47pIniFCxdO0HGR2ynkhETxUenSpTPPAlPYU1GEJbo89e7d+5ORY2JidDmywcHBGBgk3h5StOAUeIr8WtHFSGiAZgR7rtAw6lYEW16riHnL+rIZ6DHcwYgRBU2xEOHHVDYh3bT6cTQznkTjE6t9X3jkKNfncBlzXLMZprIH0vASAt8OAhLx/Hb2WlqphECGQODBgweI3E0h7WNnZ5egT6Ly/ezZs7rKd1dX1wzhe3o4cfv2bf7++29mzJjx2embNm3K6tWrEy3Sevei0P4U0eZ+/frpNFTT20Su5VLvaKb5ROukj4SJSGPL7DKWFjfDVp525FhU0y/2jmLG0xhevb12F/VFA+yNmFzMDDNJ4zO9j4s0fxZBQCKeWWQjpWVICGQWBM6dO8c///zD7NmzE+xYJNYiCJeIzomORaKy+1s1UdHeokULXVX656KagpA2aNAgWVFhPz8/jh49StmyZSlWrFi6Q3ovRMUPdxQcClG996W8iT5r3MwpZJX2UUa/CDVDvSLZFaziXVF9Ibk+iwqbUDeXcbrjJTkgIZAVEJCIZ1bYRWkNEgKZBAEhD3TixAlEn/bx48cn6rV45tGjRzRr1gwrK6tMssKUd1Ncow8aNIhFixZhbW39yQQiB1RU/rdp0ybJySMjI3XRZgsLCx2u6Wkit3LlkxgmPoziZRzppI2FTGjvYpJurp1+ocT9RiQhb30y1YM+uYyYWkRc+6ddBDbdAJAmlhBIZQQk4pnKAEvDSwhICHxAQBQMHTp0SCehJCq1E7MNGzYQEBCAkBNKSiA9K2MsioL+/PNPXWqCo6PjJ0sVAvIC07FjxyYJgyCoQkg+JCSEzp07JyplleRg//EB3wg1P91VsC4w9v1IjcwN2FzREvM0yOtMyH1x/T/yeiQLnn+QWapmYcD8wqaUzi77j6uWXpcQkBCQiKd0BpJAQE3gsdm0Gr8LfdMclHXvS586Fng+VFCpfFXKOpinSIcPtfc2um/JwcKx1fl2Y1tZ/zCGhYWxbt06KlasmOjVsJBcWrNmDaIgpn///lkfmERWKMi60D0VhVjiijy+CVkqUaUuruKTY4Ko3rt3L0nx/uSM9V+eOfJCyfc3I7kfpwf7rmKmNHOU/5dhU+Td28Eqip0Lez+Wub4eE/LLGZHfBEnaM0Uglgb5hhGQiOc3vPnJW7oK/20/0OZBa/5pLOPgyfMEy7LxCnOa1WtGHZdsKUI8VdcXU2phbo4tb0GO5DkmPZUJERCV6uLKuFevXuTOnTvBFYgrYRHFE6LxIn/xWzZBwkU1uogSf05+SpBzd3d31q5dm6yCIZEz6unpqSOxibUrTU3Mo1RaljyJZsyDKN51Yq9qrMe+6lZYZoAiHlFb1Pl0KJvidDbqncuI6YVMyWHy4bpdpEGIyLGQqZJMQkBCIHkISMQzeTh9w0+9IZ6dg77nSGdrdu/axalHESjsHGhbz51KUXvoO2YTgX6mtPt7EZ3tfFgzZTRT1/pQYeTv/NZYyZyZW3l4U0XLNUto8mojQ7v9wdWSNRgxdiilvdcxdNJq7gRGYNR7O74S8czSZ83Hx4du3brp8jwTMyF2LoiniPKJfuTfsom8WBHNFGoA3bt3/wQKcX0+depUHQESYvtJmSCqonuRm5sbXbp0SerxVPl5YJSGKXcVH11nT89jzKhiZhhmkDTKvT7RuN9WvF9/o2wGzC5iRlHrD0VPItosBPmvXLmSKjhJg0oIZEUEJOKZFXc1Rdf0hni2vtecFbU1eJ67hX4OOx5GynCv14Ryeq8ItrAi+tRcBt+sxkS3IE5dtaXz8CoYRmkwCA0mOpsFehfn0vZ0TZbWDmLXZhmd/miOzf1tTDphQPeOTSj0eAnlVhfhdDziGRQUhMhxS20TWohCWFuy1EVAEKhTp04xcuTIRCcS1deiT3uFChW/0r0wAAAgAElEQVS+aSklAZJWq+XChQuInNfPCcWLn4uCIdHLvnbt2snaQJHnKQitiCanx7n3DlMz+HoEByLexTthZwkz3HMbo58M2U5NbCTBr4IJj9YgMzYjm5UJ6rBQQqNidBqcegbZsM9thUwVRVhwCOFRKvTlZlhZZ8PM2DBZtzQ+EWrynQx9j2cxIz0WFDejtr3R+39LL+KpUUbyOkYPS1M5BrHhBIZCNmtjYoIDCRHfu8ZmWFtbYhATQayxBRZyWbLWnKzDIz0kIfAfEZCI538EMOu/rsJ/62CK/XSVKiWq0LRnN5rkfcaic8E0qt+YMoqLbDvqxeM7xzlk2o1xVV9z9oUbP/Yrj7kmlogHp9h97AZPbh1irUFf/mkRw6Gd5vSY1wiD06tYdN+O71o2Ip/PMkotceJEPOIppGL27duXqjCL7i/Tp09Pt+hPqi4ugw2+Y8cOxNVx+/btE/VMSCkJkfm2bdsmqvWZwZaXau5cv36dOXPmsGLFik8KrQTxFCRdKACIFIbkmJeXl05ZQGiAJpbykJyxvuaZK8EqOl0Of5/faakPpytbUtwyGRJKmnDu7F/L8vUeXPSJwjZPFbp0d+P+/JXse/EKAzMZcusOTF/eDuNru9mw6QiX7wVh6lKK6s3a0amRG/ZmSRcJKTXgdCSY53Eq7v8qZkbfvMbvOxmlD/HUEHZ9E8POGDK4cWlijq5lwdV8DPk+H8fHD+VfPyty5ylJ6/5tyH1xJ94V+zOoTsEME0n+mvMivZO1EJCIZ9baz1RYzYer9qP9SmCAlmjfU/yx/hiaHCUpGXyQnc9cqJ73MesDG/F741g8d9zHorgjufIXwPrONtbdt6Kq42MWPGrEAvcoDuqIpzvZ/U+yYMtVZGbW5Aj25GfvllxKh6v2n3/+WadpmF7XjqmwaRl2yCVLlugKi4QofGJ25swZ3R8colLb3Fzqly3E9EWfdXFGc+bM+Ql0N27cYNWqVclqnSleDg8P1+moCn1QceWup5eMMGMKnqojQbHUuxj+fsS6pvr8Xd6S3EKxPVHTEuu7k9G/XKLeT8Np6GpK0H0fwqKfsG3uI8qMaUe94jkw0Kp5df8wq5acwaX3IJoWsybG5yTz55ykQK9+tHfLlWRkVfDNgefDWBH8QWP0j4ImDM4nx/hthVF6Es8hB19Sw0TJrTtWdJn8HQWVN9i1aCu2fUaT/84mdj3Xw/reBc4bFaOqqxMOxSpQ2S0vZklBnIL7LA0lIfA5BCTiKZ2LJBDQEOa1m02KSvQqb4/4ztLGBHHt6H4OeZtQubwZdz0vE26VHZtC9WldzpjbR/dz/MprHKrVp0beCI7vPU2QqTlmLnVxd1Xy4LYRpd0Lk00bgc/FY+w8cpMYI0Ni87sztFUR0vrCWyKeafMhEJE5oTUponY2NjYJTipyFkWxhsgDTahbT9p4nHFmETmvApNq1ap9No/z6dOn/Pjjj6xcuTJRUf64K1q+fDkODg66HEVRuJRWJgp3dgYoaXP9QwpNO0tDFpQxxz5O4c7n/VHiu3EwgwL6smFY+Q/fFaHXmNtrKffz2JDbLi8V23ck/9ONzDjoyMRpTcil6yYayqXFk9iaqydTW5ZIsjpd+Pnr9QimBXyQVZrqYsJwFzmmbwug0pN49pq+htfqyoybMVhX5BkRcPkN8ew5Akevzex7bUT2u55s8bOghGMO9LUmVO03lCbOaf0Nm1YnS5onsyAgEc/MslOSn6mGgEQ8Uw3ajwYWFe1CtFwQysT6ioureFF1Laqvk3t1nDYrSL9ZRPX0wYMHyZcvny5iHN9ELvQ7tYC8efMmy1Fx3S6u70W009AwGVfcyRr104dKlSpFx44d34vfC53MDU9j+C5O4U7yiaeC6/O7sNRpHotbOH7IWxTEs88qAoo64uyQm1KNGpPz0QZm7cvNL9PdcdAtL4QLCyaxM29vJrconiTx1GhhyT0Fgx9Hv1/U54inKIBLjnj/V8Kne03k7374I+zNVXvfJR4YRNnT5IehdC7nQGTAeVaMHsshw+IUyulI5cZVMDu1Ba8y/Rne0JGry0ew3H4sf7V01gUQJJMQSC8EJOKZXshL82YYBCTimTZbIYiOaJWZVBRTFJMdOHBA113nW5dSerczCoVCR8b19fVp3LjxJxsmrs5FgVHx4sV1V+fJsZiYGF01dmjohwKa5Lz3pc/Y2dlRtGhR5PI3+pz/jXiqCfKcypBdrowf35qitkbEhEcQE3aLv366Rsn3V+0agh96snrREXJ1+4FWbrZEP/Tkjz8vUqp/X9qUtE+y2Ca5xFP8IbBw4cIvheWLnhfY1apV6+07b4jn0BPRtHXU49phb/L1HYp7jkds+m0hLyt1o27JAri6mOC1aDoni/RlTJPcnJ49DA+33/i9Qe4k1/5FzkkPSwh8IQIS8fxCwKTHsx4CEvFMmz3ds2ePThC+ZcuWiU4oiNDevXspWLDgNy+l9A4oEQU+fPgwL1++pEePHp/gJ0ikIKaCoLZu3TptNvQrZxGEzuOlEvcrX3PVDpro55za/D9Wrt3NpacqchZpzMAB5XkwZz7r7/uiMjZEbtuTJVt7Y31nD6uXbeLIlQDMi1WndY+edKpbDBu57u49URM5nsMvhbMw6ENnpYx01T7sjIwhLWqS6+Uplsw+jH2XJpieOol934k0chJ95V9zauZQJu1/wrMXWoo17csv47pQIlvqRbeTwlT6uYSAQEAintI5+OYRkIhn2hwBoR0pimNEVC4xE/mMmzZtol27dp8tpEkbbzPeLEIRQKQpiOvx+CYI/cmTJ7l58yZDhgzJeM7H88jzVSx1LnwoLqoi12dDRQvymiZNCMVQGpWSGGUsao2QTjLESGaANlZJrFqDVvebTYaJqTH6WhXKGCUqtVb3nMxIhswgeRfNnysu+rOQKd/nM0b2VvMpfXI8QatRoVSDzNAAfTQoo2PF/6Cv0aAnM3qbRqBFrYxBqVLrcDKQGSNPppRUhj9AkoOZGgGJeGbq7ZOcTwkEJOKZEigmPoYoLBJC8KJS3d7ePtGHhcj84sWLdSLnVlZSA9V3YAkN1HPnzunyXkUaQnwTpHT16tW6AqO0rlL/0hN0K0RFjyvhXI7R0USdXaxsSVmr5Glsful8X/N8lFqL6cHg968a6sGy4mb0zCOiiW8svYjn16xHekdCIKMgIBHPjLITkh/phoBEPFMfepGD6OrqyvPnz5OcTETtJk+erJMPkuwDAnfu3OHixYu6HE/R8CC+ic5GovJdFPKIvMqMbE/C1Qy/GcmO0A9SReuKmNDeKeP0Qo/fr72CiT5/FjWlsl36C8hn5L2VfJMQSAoBiXgmipAWdVQIPvfv8MDvFdEyG1yKl6S4g0XiydmqKMJjDDA3M/rwnDqSZ/fvcOtxNE7lylLIziSpvREXSsRGRaGWmSD/oj5yWmJDn3L1/E1eyItSu7oz5nqgjY3k5dOH3PH2I1QpJ1eBwpRwzYXJW026ZDiUJR+RiGfqb6vQmRTdcsaPH5/oZEJK6fLlyzrx+NGjR6e+Y5loBiGZJETfS5cuTaFChT7xXKgAiDzQqlWrJqt1ZnouPThGw/T7Uczyi3nvxnA7Gb+XNscoOa2L0sD55XcV9ItT0d7KxpBZRUzJH0fkXop4psFGSFNkOQQk4pnIlmpjgvE6cwSPI5cIiFAQrWeCbZWuTGpXIlE5Co3/ceadzU6/1q5EPX2Cf4gcR5tnrFqzk3v+trTsXR+TZ2qKNiiNnVHCws1adQT3T+3jWd4m1Hb5EhFtBfe3zmPuPh9MinXhx+HVsddE4X/9DAcPnuHO61CilcbY2Frh3LgLXco58C2nm0vEM/W/10S7R5lMlqTsjGjjKEinkF4SOZ6SfUBASCaJAiIXFxfKli37CTRCcunIkSPkypVLRz4zsik1Wv7xjWH4XQURb2/bC8r0OFTJEkfz5OV5pub6ImO11D0Vyvlo0YDzjQ3Ja8y0QiaYyz7kiEZGRupkrMaMGZOa7khjSwhkKQQk4pngdmoI9znP5m0n0C/RirY18yOPesb1ADluzipObVjPET9zqjVrRiW7YPYfPsY9rwjy16mE/dVV9D6ck+kjW5E76gGXrujjWsibBYcDqV6+Ae1qqZjd05uBB/sgv7CbnZ6PsCxZh8aVsuN95TqPH0bh0qIFFdRnmPX7XHxLDGJ4u2rYBV9nh8dllPmq0cG9Ag7m4spHgyLwPkd37ObsMxludRtSMUcAG6fM4pqLOy3rNaVZDScMQh6xZ8s27smq0rN9BexkUfgeX8Ho5bZM/7sTVj5n2L79OP4mhWjYrC6F9B7hsW0/N17ZULt3c3JeP4u2WnPyKby5/zSS7HYGHDt1jmf3/YnOWZ72XZuSX/OI47uP42+ai5KVK2H//CwHz93hYYACm9Kt6NPWDXnwA45u38W556ZUrFoCdbgRRauUwNXiOXsXPaD44EY4y9O2i4pEPFP/O23q1Kk0atQoySr12NhYtm7dqiNPNWvWTH3HMtEMomJ99+7durzXhg0bfuJ5VFSULqosyHvnzp0z/MrOBcUyxCuSi4oP5G6xs5yBhU3T3XfPZzHUuR753o88Mj2muprQzVGeZMejdHdeckBCIIMjIBHPBDcoGp+THngcD6R8v+6UtXuXUK4h5NJSRuxQU9FBaNLloFJ5Of/bfZmcOYtQrUop7O+sovX2PCz/tTGGdy9y5ooZFWv5M88zjKbVG9KoiD9jG9yn3/5yXJhzCtMqrtjlcqawvZzgkNeE3fRkkaIeKzsas2nOb3i7jeaHSnLOnD7L00gDDH2CcOnal9YlcqKnCuf6kdX8fdmI0rmU3AmzpmbFPPitWYyXW3e61KpIqYI2xPhdZuuegxhU7E+X0tnfpABEXmRihQ1UPDgEg02LuGDiRn57OwoXsuWpx2keyUyxz25GtlKFiVj6J5rBc6n6+giHLr2iQGEjFhx4QrXC+bFR3OOofnOmtzLC65oPvl5PUNsVIW/kYTwCc+BW0BqfwxfJN/RXSgVs1fla1sWePC7W+B4+jbJqS5ro72XwloIsnN0ch7ddQdLqsyMRz9RHWnTcEfmHnyuKiTu7kA0SbTVFHqOQU5LsAwKCUIpuQ6JwqH///p9AI9IU1q5dy+PHj3UpDULzMyNbULSGcfcULHv2oTOQq5E+JytZYp+OfR1DlRpaX4rgaJz80/pWhiwqaoqrJEWUkY+U5FsmQUAingltlFaB92EPjp2OpvrIThSyePclHsW1hR3ofdyJug4xvFJaU7+xG+f8VTRv6E4NJyu4MZ8Ky/NzcF51nu7czdEb9jRvG8bsM2p6NWtCBdlJulfxouMKU/49nJ+5k+phrVGjDvXn6tkTHD+yk3nhHbiypA63lv7M9bJT6GV9kdnLN/FUnQOTx14YdPqdBZ3c0CoCOLxmFreKjGGYWzD/zD6NRY1SmJ38m3v1fmZ49dyiySWKZ1dZv8uDmJI96V/FAXGZpQ08wuAax2i5vyneIz0ovGgc1W310AScY8LKB9Rs34z6hSxRxj5jz+jJnxDPZXctGNuxMYUjd9OjWwhjttYk4IAHHjvuYV6yJmWt7uHr2JjuTQpxZ1Y3NhT9lcYv1+JVdAzDquRAo1URenUzY/c9w+XhQ8yGz+SHMlYfpTGISJnQf0xNE7lzM2fOlHq1pxLIQh5JtHMUFddJmYjaif7s48aNy/AFMkmtJTV+vmbNGp3ge9++fTE2/lBd/W6uU6dOcffuXTp06JAkyU8N/75kTKHnud0vhrH3o/BWfoh6/pbbiJ9Kfklq0ZfMmvSzax9GMfBhNOGiZyZgpQ8j8xrzY2HT9zJKSY8iPSEhICGQEAIS8UzwbKgIvneCtdvPYFG9K+0qOmGqF8pjvxhUp8Yz5uV3LOqWH0VICAo/L1bdU9KiYTNq5rNEfXUe5Rc5sX9JbZ4lQjy7r3dg74IY+i7uiIMmBO99GzgSlofaeX3psc2Rg4tqcWvJWC6Xnspgh9ss2XeL3OXcaeCk4H6wPVWK2aGNecXJrfPZadCeCdVCWbzhNoVrV8R811K83hNP0Ea/4OSGDRz1tafDoJYUMgvm9IpJzAjvzOpBtuz7ZTEG/abRytGA2JBbrP7jPA7tW9G8ggUvAkO5tmQ8j5r8TrPokxy4FEZxNzlLrhgxqrs7+R8todnfzvzS1JuNvoVprn6Jv8KSnCYPeObShG4Ni/BwYWdWOU+hZfgm9sq7MKVZXmLVYGwYyK5xg5kS04XD8zqTU2iWxDHxS1ZcMaamTZ8+XdeGUGhMSpbyCFy6dEmXeyjIZ1Imqt/FFbt4J6NH7JJaS2r8/Pjx4zoReRERNjf/lJyJyverV6/qMMydW/zRmbHthULD97cj2Rb4QaTdzlCPrcVNqZbrU2Kd2qvxeh1L11sKrkeq3+iBAm7mBqwpZkpxG1lqTy+NLyHwTSAgEc/Etlkbhf9VD+b/MoXVnl4E21ei7/RF/NlYxdx+PRi//zUVO41lSqec7LmvpFn9ptTIZ4le5GWmuXdkxbOK9OldE9MoZ5q1DmPuWQ093BtR3vA0vWp48cOFtvj+OYYf/zhB9hbDGNspJx6z5nA8RIum4gROLGpK0M7JdB2yh/x9fqVnYS9+m7SYc9FlmbhsPmPr5UcfFa8eHGbWsNEsu2lCux9/45ceJfCeM43rdX5kaLV3v3y0qEKecPjfuYyfu54bQQ60GP4rs8e2IK9MyYNDixkxYg7nLWoxcdavNNE/yYShk9h+y4Gh+3cyyGgz/btP5nRkbhp07cugBqZMHjeZY9f8MC/dj5X/TqV8wDoGj5zLxYiidO/Xlcqye/g5NaJLw8I8WtyNNYXm8ZPTdX4f9TN/XcpGn2kzGfddfq7/PpNb9UYwrGr6/KKUrtpT97tOXLGLPx6S08/a29ub+fPn6/6T7FMErl+/rotoivaJn9ND9fX15cyZM5QpUybTpCpsexLN6IdRPFJ+0PQsaKrPXjdzCqTh1fbrGA1drkey/9UHEmxtoMdMJzl9CiVHhUQ6sRICEgLJQUAinslBSXomHgIaQq+tZ/AZU35q34ii2b/uS1mjjMDv2m6mbNIyfEIbilqmfYRDLEwinql7wEVvdlEMk5we4iJaJzrwZIbuO6mL2udHF/mbQm6qQoUKODo6fvKQiBiL1BTxs4xe2f7O+SiVlolekSx+riTi7Y27iR60tZExuagpjmYGqVrQo9VCQJSG2Q8UrAxQEvqW/4q7l/KWBniUtcBGnrHzZdPjLEpzSgh8LQIS8fxa5L7p97REeh9hvpeczrXK45TtawijlqgnJ5ix+iouDVrSoaITxumkJyoRz9Q7zKJKXVwLi6IYZ2fnJCcSovEmJia4u7sn+ey3+ICQVNq5c6dOHaBUqVKfQCDwFl2fhMB8p06dMnwHo3cLuB+iYsDtSI6HqnmX7Sm0hzvkkDG6gAkFLAxJZqfLLzoWIs/UX6Fm0cNolgXEEPwh1ZT8RvpsKGFKuTiC8V80uPSwhICEwGcRkIindDC+eQQk4pl6R0AUFk2bNo0JEyaQPXv2JCdauHChLpon/pPsUwREyoLQjSxfvrzuuv1z9q7yvVu3bp8tQMqouJ5+rmTgHQU342hnWupBY1sZ3zvJqWhrmKJ/nIraoduhKpb6RLPhuZLXcUini0yP31xM6OAiz6hwSX5JCGRaBCTimWm3TnI8pRCQiGdKIfnpOF5eXpw9ezbZVdYDBw7UVbTnyZMn9ZzK5COLdqLFixen5f/ZOwuoKLM+jP8YYIChG0TSwC4Uu7u7c23MNVfdda1d125XV13X7lp1MbBbsRUFEVREJKRjiInvvONa+4mggqK+9xzPd/bjvjeee9+ZZ/7x/Fu1emsCllDPXahiVKdOHczNzb+Y3SpU8E9oKj/fl3PztRruwgYqG2vTN5+UxrZS7A0/XmA+JlXFmagMlj9J40Dsq7KdwlxFpFqMd9Wni4s+OnmkitIXc4jiQkUEsoGASDyzAZLY5etGQCSeuXe+QryhkJ1et27dbFnfihUrpolhFNztYns7Aps2bdKIyGeG6b179zSqADVq1PjiCLxghTz0JI2J91K4+h/y6aSjRVkzHbpa6VLLToq1wfvHXcamqvCLU7D4STq34hXcTXvNzAkUE0inmwFtHfUw+I/ChngfRQREBHIGAZF45gyO4ihfMAIi8cy9wxOkql64hXV03l2YVah73alTJ3x8fHJvQV/ByEJJ0bi4OA3xfJsgvyC35O3trUkuKlSo0Be3Y6Gc5pnIDOYFp/LPayLuLzbirKtFAUNtmphqU81SlyJmOpjqZU5ChfKXQgzpuegMDsQreCBXcVeueimX9GLcMvoSxrnp0zSfHkafuIjFF3dI4oJFBD4CAZF4fgR44qNfBwIi8cydc1QoFPTs2ZNBgwZlK8M6ODiYFStWMGPGjNxZ0FcyqiCpFBQURO3atd/qSheqP40aNYqWLVtSr169L3LXgts9MEHBH8FyNkVlEPWmYVJTec1EAkY6Wuhra1FMT4KHgQQDbS1KmmpzS0hSUsP9NCUnU1SkKiFJodaIwivfgkgdU22mFjSgvKVujsaRfpHgi4sWEchlBETimcsAf1nDq0kJPsHsk4/xqNKcpu7mz0trfuVNJJ65c8BCBva2bdto0qQJLi4uWU4iuOWFggGikP+7oRIklYSa7G3atMHR0fGtnadPn46Hh4eGeGprf3xMZJaHlwsdBFWjlAw1+0PTmPQglYD/uMVfn1L4nBLCMYX/Ff69UAQVyOd/OOsbKxUKVvyUX48OrvpY6Uu+ic+7XDgqcUgRgfdCQCSe7wXX195ZTXLQMWYcD6FCtZY0L2KBFgrC9k3gx8cdWNivJFpJScgVEmTGRsh01aQkJJKSIcHQzAQDbRXyxHjNlwXaUoyMZGgr5CQkpaJED1NLE6TqdJITk0hT62JobIgeGSQmJJKqAD0TC8wMPv2XpEg8c+de37x5k9u3b1O/fn2NvE9WbcOGDVhYWGiIqtgyR0Ag9EJNdsGimRmh37Nnj6ayUfXq1bMVW5vX8RYqHO16lMqsp+lEK9TIlWreTAnK3g6EYA99iRZ62tDBRJshBQ0oJlYkyh54Yi8RgRxCQCSeOQTk1zHM24nnk11D6RzZmzUewSyetw7faFvaDhlKG+cQ/pyzgsP3zWgwfAKDqsWyftRItj01Qs+kEF282mN/eSez//Ylw7A2kzf8TOlob2bNWI+fshDdBvemmuQs06atwS/ejGo/LWN+K9c3arV/ClxF4pk7KAuxmrGxsTRq1AgTE5MsJxFKag4YMAA3N7cs+37LHYQQBqEW+5gxY6hUqdJbofD19SUwMJCmTZtiamr61cD1JEnJ2ch09kRlaDLfkxVqEv51ob+qN/Rqu8LPWGOJFsY6INPWori+hOaWutS2leJs8ul/5H41ByFuRETgIxAQiedHgPf1PZo58ezwqBU/mp/homVPfqhtTboqjitLF3DIqCLNXR6z4DcJI9ZV4f6a3Vj2HIP7vW3sCUog/Wo8cndnypUuTpHSBXl6cA7roz1oJA3mgbYDJY0iOBushVuJkriXqEi14la8/nUgZDg/fPgwV6EWrEdCOUfRxZuzMAt6koJ2p0B+pFJploMLyTKCgLxg9RTbuxEYPnw47dq108TOvq2mvVB6VAhd6NKlCzY2Nl8dnEL2e0iigvsJSm4lKvFLUxGpUJOhfO5mF9ztOhKw0NWiuFRCUUMJbkbamhKc+mK2+ld3H8QNfVkIiMTzyzqvXF5t5sSz/cNmjDM6hZ/rYEbXskWpfIrPj79xQL8QlYqaEnlJRdn+JXm6/QC2fX6gWMhW1t2Dsg5WPLpwnHMB8Th1H0x5v0VsiPKgsRukmBakqrsNYVdPcOjsXWJtOjP3t/rYvBZYunXrVi5dupSr+z5z5oymRKNIPHMO5rS0NObNm0fZsmU1Fs+smiCMLpAooWSm2LJGQHgvBEJZrVo1dHV1/+8BoXTmuHHjNElG34oFWcheF8pvvojvFJKOjKXfQpR61vdF7CEikJcQEIlnXjqNz76W58Rz4pIN3I/Rx83CnvKde1E79Dc6P+3O4iK3WL3vHujaUqlZQ4qnXGXP8VvEpOtgXag6jepbcXej9yviefMZRvEKQiMf8+BBMkWG/kxHraOs3HcPpdSUwpVqUE4nlBMXrvM46Cnxzt+xaEZ9rD/xd4Xoas/5ixcVFaWxuJUrV+6tpR3/O2NoaChCTffFixfn/GK+whGPHTtGUlISDRs2zDSGUxDjF0IXhNKaWlqf+KX6CjEXtyQiICKQMwiIxDNncPxqRlEmR3Hr1k2Cw+IBGU4elSiu+xDfNBc8LVIIuOXHgzgpbiVKUMhaSfC16wRGpWLsVJpy7sYkPQ5Hz7kwxvJQQuJSyIiM5EFELBkyFypWLYGVMoq7N24RHK9N/kLuOEnjuHP3AfGphrhU8KS0o7EY4/kV3CZB7kewVAsxiNmp0S5U27l69apGeklsWSMgJG0JmAn12A0NDd/6gFBaUyCdVapUeas7PutZxB4iAiICIgI5j4BIPHMeU3HELwyB3LJ4ClIuT5OVPE5SEpSk5Fm6mlPJSh4JWf9AcR0oZ6SDkTYUN9PB0VBbU41Fqv3lW6cuXrxISEiIJqNdqLKTVfvnn38Q3O3t27fPqqv4d0CwEAvu9n79+mWauHX06FGSk5M1KgFZifeLoIoIiAiICHwqBETi+amQFufJswjkNPGMlKs4GZbGzvB0fOQqhEQIpUrQE1QjVAEU/ltogrSLVPIiEUILgW9WMZDQ3U5KDTsptobaX6yu4PLlyzWanEKMYXZIz6JFi6hZs2a23PJ59iJ9woWlpqZqSL2gk2pvb//WmQWr6PHjxzXu9uwkd33C5YtTiQiICHzDCIjE8xs+fHHrzxH4WOIp8EjBuukfl8HGB6ksjcog4V2q1dkE/jcHKc3z61PEXFflDqoAACAASURBVEdDSr+UJlTO2bx5s0a4vFu3btla9tChQzUJXl9iicdsbTAXOgnJWOvWraNAgQJvHT0sLIxJkyYhkHoDA4NcWIE4pIiAiICIwPsjIBLP98dMfOIrQ+BjiGeGSs3DJBXbH6ey8mk6D/91o+cURPoSmOaoR6v8+jgZfhlueKGOuKDhKVjihKzrrJpSqdRktB86dOir0pzMat8f+3ehtKhg9RQqFGXWPD09OXjwoChR9bFgi8+LCIgI5BgCIvHMMSjFgb5UBD6UeManqzgVmcHSkDQOxf9/HRXBSGmprYWdnpamprSBjha6Ql2/15pQk1qQgElSqAhLV2uqsvy36WlBNUNtBjrrUddWiple3i7tJ8R2nj9/ngoVKmRLyicyMlKT0T5t2jRkMtmXeo0++brXrFmjqVxUq1atTOcW7rag9ymoC4hNROBdCKjTU0hW6mJooPtRIT5qtZL01DTQNUBP1EwVL91bEBCJp3gtvnkEPoR4RsqVbAhJ4/eQNILeQhY9ZBIKGGlTxVibiqY65JNpa2pBy3TfJJ6pCjXPUlWEpSg5Ha/kYoKCuwlKTV3q/xpP3aQSBuaT0tVZD3tZ3o3/vHHjBufOnaNDhw5YWlpmeb8CAgI4fPiwJlFGX18/y/5ih+cInD59WpPA9S792S1btmisnQ0aNBBh+2oQUJMeE8yFcAnFXR2Qxd7h6A0oW9GGiIsnuBKahqF1ATwqFcMoIohYqyIUy2eqqWWfeUvjycltXDSsSRltf45efoS2zIYiHhUoZhzD8QAllSoXx95AB1V6Ig/v3OWpwoGyHg7ISOHxxTP4G5ekXnF71OnxBFw5R4ipJ/WKWb5REOSrOQJxIx+FgEg8swNfWgQXDzzCvGJRCtq/LvejJiPuMeeDIzBzKE5JW9lH/VLMzlIy76MiLTmFDHQwkOm/IyZQTWrYDTbtOcKDp3IsyzSmW3MPrD5KaFlNWnw0cj1zzPS/vDJ070s8Q5OUTAqUsz8yncj/xHKW0JdQz0aX1pa6FDUVstSzj4cQJxqbpuJKTAY+MQoORqRzO/1NC2g+HS062ugyyM1AU4nl3V8mH3ejPuRptVrNkSNHOHXqFBMnTsxWUovQV4hHbNOmTbb6f8i6vsZn7ty5g7e3N6NHj850e4KklfBvyJAhXyME3+ieVCTc2Mb353QYVNMBv/Xe+DvVpWcDKT6//spl83I4oCZ/9UrY3TjK46peDK5TWFPJKdOWHsCqjnPgx7HYXJzLzIsG1HXUJd7ek5b57jNs7g3a/DCJCc0KkhxwmFkTVxNedCAzp9TDJuEaC/sM4k/TARxa0ZN86kSuH9rEXr/CeI2qjY1o9fxG72nm2xaJZ3auRMJNlow8i9ug1tQvZ8erOiFq5CHnWOhzG+cKbelUyuqTE8+MlDCuHbqApFINTG5e42GaFR6NymCZKZFUEX91Az3X+VOlkD3p/nex7z+DPiWzrqX9JlQqkoPPsPOeGc3rFiR83wIuunrRq6x5dhDNU33eh3hGy1UM9EtmR9SblaHNJdDMUpduDnpUttLF+D+WzffdcHyaiutxCjY9SWNFxJtzGWtBDxtdphQ3xFLvXd8m7zvrx/fPyMjQxHc+evQIQcA8O03IzBZKawpZ7UJCktiyh8CzZ88YMWIE69evz/SBx48fM3XqVITypWL7WhB4TjyH7vXHJUaJtmsNevWpjXnCdfYu3Yll33EUCdrG9scKzO+cZntABrZm+SjeuAffNXXm8bHNbNp3G91yTenVvgFFrPVQ3N9Ekwkqlq+sT8A/f+Bj1p1fi4cwZcd93I0fsfxsFJW0zag6rDMy7+VsvamFfaE2jJxSE8mF1Yxbf454PyltVi+gawE9Iu+cwnvnXYoP6k8Fq/+vrPW1nIS4jw9DQCSe2cHtJfFsRS27IJZNnc+hUFPq9BhC9/Jyfp8zi92+0TgWqU3fkYNo7RTKkvG/sfeJLhXbj2VsTw/MX7o5Yrm4dDKLzj0lMlZGrR5D8WrjTrzvPpau8Ca2YDNGezXF5t5aui85h63Slmo9aqM4uYX9d5PRze+Oh0US56+EYFZrOL/2s+P8nFWkN2xB4saVHA+3ounonhQN9WHu+mPESmsxccVYatq9ePmfE8+B502Z0smDkFleHG+4ml+q6+F/fDOLV55BVq0zXj3q4JThx19zFrHZNxUXd3vqek2mW+kXmoxKYs7/wXeX3FhYPY7ZE6fj79adYX06UVZxmT+W7eZJvroM92qFU+h2ei46gSw8CmXBipQyjeTqHQVVevSjQ5EYNixYxclgCRXHzWNaQ8c8KyAvxHTO9E9hXli6RhbpRXPU0WJIfj06O+lpXOo5mYH+NEXJptB0FjxMJfSFDhNgKoEhtlImljRELycnzM778I4+CQkJmiQhwb0r1F7PTps9ezY1atTQxIS+re54dsb4FvsoFAqKFSvGvXv3MjdkpadTuHBhHj58+C1C9JXu+Tnx7D52CRH5OrF8Zm/K2BiQ+PSKhnha9BiKzZXtnEwzxTrwFGeMqtO+oi3BR72RV22ByZntBOerRzXP0pQt4oaNiTYxR6ZQ+VJTrg134eTfy/Ex7cQP9reYdzKeCpZPWBZdkgVFQpg/cx+6DXrSMF8GwUFOdJtYnNuzF3DctjzlH2xjWf4f2edVivTQq/yz1xu9OiNoXcT4Kz0HcVsfioBIPLOD3EviWQMD74UcKjqQHm5xXDx0DEnpKoT4XUdaoBYNDa8z47w9Ezwv890Oa34b1JCClpbYO9tg8JJ4RnJgxAC8K09ikHs8F70PIqnUBMWj28gt3LC8cZHU2p2oE72MuqeqsndIKdIe3+aMzyUs6zdD68h2btnWoF1NM3zGb8B+6mB0tqxHv9cIrHz2cS0pHw275Wf/sC2kdmxF+9K2GDgWwtH4hSXpOfFs8/18AkPkONT2YvHcgRRJu8vBTbuRF6tM4pUw8tUoh9XtrRw2a0RPTxNO//ELYc2XMaGGzb+IqYg5t5ROl4uwqWcxfBcO5HCJWfxUSc2R48d5rFcAl+DrJJZrTM3UrdQ6XJp/Bjhxfs8aLlq1p7/TQ/Y+TCFf5D0CtErTvnVlzI0cKe5q+obVWKg3vX379uyc0gf3iYmJYcmSJe+MlVOo1KwLkjPpURpPMl7Vgy6gJ2Gaqz5NHPQw/ahwhcyXn5Ch5uCTNGY+kHM19RXjNZLAEld9ehbOOwk5ghVOKJUpkMjixYtn60yE5BfBLS9U2RHb+yEgWJV/+OEHTZJRZq1Xr15MmTIFZ2fn9xtc7J0lAoKCw7tUBbIcIJsdbGxsNAl7z9tz4jl4x1XMgqJw6DmBMQ0LkvL0Aov692LJfTPK1WjDkEGN0Tmwltse/Rla14W7m0czSd6GoVoHmbXqEvrVejDx+/aUcTDgmfcEqt/tyM2BDhxYPIReC29TrEwtOgzuQ2P9Mwy5U4JtfUpxf9cB5DUaYXzFh6PXbGnfV8ry8Ydx6tWdltrbqTRej73HR1Ew/gb79/6NVtURdCyZdQGJbMIgdvtKEBCJZ3YO8gXxHFCUoGF/k3/XbJobR3Ho7z84kFSIfDpJuAqudgd/JnS6Sos1Vbk+cThTvBW0+Xk2k/tVw+al61UgnqPw67aMEUVTOLJnEZue2uIYdIjLkSYYxoRg0GEaU23+pnVoT64MK0H0raMcOHiXIt26obNvORdsG9CtUX6Oew3iYa8J2P2zGcN+P5DvxCFupTjQsF9lUo4uYZDXdK65DGDt+ik0cXlBTv61eJ6T0s/iFiN3OrJlYx8sAvcxp/csAgq7kO6vQ7UBzTD19sNmyjA6lNLn+MIhnC83+63Ec8uAigQs7c3+UosYWyCQ5fNn4hNqinliGNJmY/jR8TStgttze4grp3YtZI9xT6YXuc/0E2F4upnht2Ims47q0mf5n8xsVxi9185EpVIh/MvN9tNPP1GyZMl3Ek/fyHS8/OVcSVa+XIqtrhbLChrQykU/10MshOz3fU/SGBuQwv3Xso4ER/utisYUs8gb7iwh2UXQ8Pzuu+8QviyzakJG+7x58xg4cOA7yVNW43yrf//ll19o3rz5O0n7nDlzNOSodu3a3ypMubbv6Oho6tWrh6+vb67N8WLgV4UYXovxrGbO0al/oRg8g8Hu4exfsh2L3j/T0MUAiSSOs7MncbRwX8Y3t+fYlGFcqDaNAUWMkfKANQvPY92gOe0aFET76mJKbyzC2WmlubRnGYdNujGziasmLjTu/O90ulyUbQNrY6orAUUiN/ftxeeaKVUqBzBp7EyO+cciQY1CVY7pZw7gZR/I4b9PY9tuODXzv/6JnuswiRN8AQiIxPMdh6RKCuPCpRvEJcdz8WAcVbxqortrDj6lR9C3YAxn9h1EVaoaTwJuY+Rej0b6l/j5pC2/dnUlScsUddBxDhyKoNpwL8pbS9EzkKEjeW7x3F95CqNKJnJmz17Sy9ZD9fguWi61aFBIQoTcEod7s2jyqCdXhxXn2a1jHDh45yXxvGjbgK6N8nPCaxAPXhDP/uNwPOPN+TBDqnQujyRJhZlRMhf//JVdxabxZ0sHMiQyTPW1XrnaO5QkcOYw9hT7hSm15RxZewhZ025UMExFbqpHxI6VHLVrRf8qhhxdOJXQpgsZXsEYpEYYSbVeWjy3DKjE/RX92GD1A2M8FBw7c5p429q0KK7Hs1RTbAKXUC+g7XPiuXshfxv15FcN8XxIUcdyVC1ijvzWDn5YZM2iQ30o+InDFrOK8YxMUTH8bgpbItNf3haZFkx0kDKymOEnK3GZkqFmVbCc3x6lEf6a272LqTbLy5tgnEsW1/f5HBPqrU+fPp0dO3Zk6zGBqP7999+aUpl2dnbZekbs9AoBIblILpfTtm3bTGE5cOAAAkHKrpi/iG/2ERBwFbRUhXv/6ZqKxDv7mHRZl76Na1GYGywcuQbdLm2xv3UF6y4jqaUhe3Fc+v0nftnpy7V7GVTp/wvTetnh8+tY5u6PomhLLyaP74pHfmMkyReZXHUXVfd/j47vZk6ZtmdiHSHsSUXc5TV43SjEH92rYCLV1hDPOz4+nPJNw1AaRZJ9edp1rIS1fjrBW8cw8H4LZlSJ5dheCW1ntMVV0IMTm4jAawiIxPMd10GdHsOtw5tYvOosejW6M6ZPHeyTLjF/4mwOPDajbu/h9KkuZf+W1ew7eJt0q/J8N3YIjbSP8/2IZTyQOlO7hxcNzR7jHyGjRpsWFDCN5sCITngdTcbZugB1eo9gSLsixF7YzcLlW7iSXIBeY4bTQv0PY8Ibs6aDG/FBl7lw4SFOjRqhc2Y3fhaeNKxkw5VZs3natCeWZ33Qb9WP4onn+H3hX9wyKUz5lCAOXH9AhmNrJk9sRrLvTm4592R8TXtSAg4x67YR/ep7Yp90mhmT79NwSlv0r25h0dI9hFpVo9/wvtTPF86GWfNYfzGY9FRDGk34iVLpt0kv1pmuZSxJvLWLn+86M7VVWZR+mxgzfjs6dYfQp2o8W5ev41xMfjoNH0pbg1OMDKnFhnb5uH5iG6dkTRjoHMraqyGYRQdxcPcRgqLtaTF5GiMbuLyWvPVp3tV3EU+B3wmWxnH35BqJoxetu7kOv3sYY/SRSUTvu8NnchVj/FPYHPEqztRcR4sVhQxo66yP1mf8jBeE4E+ePMn169cZOXJktrZ25coVBDkloZ54dmq6Z2vQb6iTUBJTwFtIMsqsCfGdCxcuZP78+d8QMp9mq5+HeObG3hK5tmwCR4r9yOiadh/lwVGmRnPx4GbOyZoyrIEr0txYrjjmF42ASDxz+fhU6XEEXr9LrJYdJcq5YKQd9dLVPtrDKJdnF4ZXkxr9kBtX7yErU4uS1h/g9lAnvsXV/gmW/ommeBfxDE9R8VNACn+Gv7J2FpJKOOJphJOxUG3907dLURkMvZvC5WQlAhUWVtHETIeVZYywMfjE5uLXti9ktAvWNSEzvWnTptkCRsiAT0xM1OhMGhl9ivchW8v6YjoJ6gGzZs1i6dKlma45OTmZ6tWra9zBompAzh7t10M81SgTIwiTG+FgY/RRCZ5qZRrx0TGojW0wfw85uZw9GXG0vIyASDw/+ekkEbBvP+Fl21Az/xfyW1CdRtDZPTzK15Q6bl8fOciMeArWzkPh6Qy9k0zwa3qay9z0Gej++RJ6hHUt8k9hUkgaiYL4J+Ak1WJ+QQPaOH8+AfbU1FSEajoCycluYtHq1as1pTWFDHip9At5Hz75Z0bmEwoqAgLegmj/u1qdOnU04Q+C2oDYcg6Br4d45hwm4kgiAlkhIBLPrBAS//7VI5AZ8RTkk+YGypkWkvYSg4oGErZXMMbR8PPqTYYkKml7JZHL8ufuf30t6GknZU5xw0/u/n8BTnx8PH379uWPP/7INsERVAuEOu2ChVSUUvqwV00oh3nixAlMTDLX4hUkqxo2bEipUqU+bBLxqbciIBJP8WKICLw/AiLxfH/MxCe+MgQyI57BiUoGXkvC57VM9oWCtbOQAdLPXDJIMHTOvJ3MhNBXpLiGiTbLixlS1PzzhACEhoYyePBgdu7cyasM3MwvS1JSEkLGtZCcIZBPsX0YAkJVorFjx+Lk5JTpAJs2bcLQ0JCWLVt+2CTiUyLxFO+AiEAOISASzxwCUhzmy0XgbcRTIHYnnmXQ/EoiKf9KZzppa/G3pzGlzXQ+Kvg+p5C6HJlOhStJL4dzl2oxu7ABzR0/j7tdyOwVxOPHjx+frS0KUkq7du16L9d8tgb+xjqtWLFCIxJfq1atTHcuJHGdO3eOoUOHfmPo5O52RYtn7uIrjv51IiASz6/zXMVdvQcCbyOeGSo1W0JS6XFX/nKkTmY6zC9jhN1nTOB5fVtCrGeFo7Fc+1fXU0grGu2qz6+FBdmu9wAgh7ru2bNHY1UTLJjZaYGBgZqEFyFG0dHRMTuPiH3egoBgYRbCFFq3bp0pPsHBwXTs2PGT6E1+S4ckEs9PfNrKeB76x2Di7oJFjteAV5Ic9ZRopQxbK3P0cnz8T4xVHp5OJJ55+HByamnqjATuHV/HpEkL8PZTULROb6bNGkTtwlYfJ10Uc44fO12m6ZYBVLF4PVtejUqhQKnWQltHhze90moykmOJiEnGwNIeS9nncQu/ju3biKdcoWaefwo/PX7lyp7ipMeIQgYYS9/F6pREHZ6MU9uF6EqkWBVuy7g5Y+lazQ0ZyTw4u5P50+ey5eIjpGW68cu0H+hS3oDLK6czYswK7thVpO/U6UzsUAFL/azjSMdfTmTGa3Xj++aTMquIDPPPUMNdwLFTp07ZjiMUrHACIRKEzYVa7WL7MAQEOSrBcvwuS7MQ1tC/f39N/K2xsVjC8MOQ/v+nPg/xfCEgr8vwNo0pbStDmR7MjrEzkAxeSPtCBm8sVK1MJ1Wpjb5UO+c8NWnhHFt9kEB1Udp7VcRCkHFTK0lLVaKjL/2/ssHqlAhuh6ooWMAWA+3XPz+fa5L+eDqF9o2bUc3J+B1rVJF4ZRVt11mwbkFbjMIvs2byj8zbfJkMlyr0nTCRwU3suDhvAoMW/YO25yDmTe9K8ok/+UfRkFlD65FfP4PQo4vp8IOSxRfHkv/ySgZ7zeaSqhT9f5pAN7cgZh1V0btbczzyGeUcXjl14b6ScUTi+ZUcZKbbUKuIurOPZUsuU3bocBoV0iHw9B0UBQtSwFyLiNBI5FqG2OS3x0w7leiICGLlKrT0DDDSVpKQnIauaT6c7QxJi31K6LNktNDFxMYOG9V1JnW5oiGelU0URD2JQi7RQWYm49mx3ZxIdqBhnTIok5NQy1NRyqzI72BK4m1vNh67jWPtvjR3NyAmIpKEVC2M87vgZPYBck8feYZvI57x6WoGXU5kU7zi5eh/FJHRy0kvC8H458Szxq3m3BpRljj/Y2zcdgaTen1opH+RmX9HULd9BxqXsCb18TGW/LQH2+HfU+jWea7HOFLbM4CfTxkxsV8bStvIsvzg2/tQTsvXrLLtrXSZU0SG08sSqR8JTjYfV6vVtGrVCiFL3dLSMltPHT58GIEQNWrUCJns86kEZGuxebhTWFiYJsZzw4YNma5SUBwQJJcEofl3ldfMw9vMk0vLW8TzN7QGzKauRTxRMSmotPSxtLdGfWUp/X0rs3pgYZIVpjia65AUl0iGlhSpKoGnUUnomNniZGtCRtwTHkamoCc1xMRESkpsNInpetg45sNCJ5nQ8ERAFzNLuLLx8BvEUx15hCG9rtN7kxcuCWFEpShR68iwtjFHcm83nVYlMmFUeyoXtCA96ilRcjV6MjMMIo8z+UwybWpVo4DMAHM7S/QVcTx5HEm61By7fFYYC8L16hjOzPqF0+WHMa6GlH2/TuZUoQFMaFcS7bDb+MUaUEA/kJGzQhj0WzeKxN7kjsqaRzumMOWkCWN+HEYzhyes/uVXfr9ch31+Y0ldOZTtFsMZW8mIhGQ19s5wcNxutLt1pKWnI59YpjlP3vHcWJRIPHMD1Tw0plqVyrXtU1gU144lAzx4KYaUEcmZVSv589A5nkmcqNikM61KRbBt/jLOJRmjI9HD2U5GeFgEaSaN+HVuB8K2/ciE3c8oamGGfe0OeDUwYN0QP5ptGUB55XXWzt+Bf6oK+3ItqaJ7k5sKFyqb+9FtqS+l1clEm5agudd3lHmylYW7b2JT5zvaW95j9ZqDhCqtqTRsBlObOH+UhtyHQJ9d4rmjjBFt7KRZiLS/RjxHeaKdHsPFPXs4/cCYwgYhhJqVpW27mtjJtEGVxtWdU5jxtCb9ZPc4eiEZF/dYzkgqMrl3EwqaZx2r6RuRjufVV3GerSx0mFtUhpvJp7Ukx8bGakoHClbM7DYhNlFXV5fu3btnKxkpu+N+a/0UCoWmJKYQtpCZJJWgsSq45AXpqpo1a35rEOXafvMa8cxoP4D4o4tZfzIGawMzXNv1oZ/ZYToFNWNf6VP8dMqDecOcOLn9KNGGDhjEXeKfY4HoO9dm9JReKHYPo9PaOJqWL0PRfBIuHj7OY0kxuv88khb655mz8SapMWm4dutKYf8bPHjd4hl5kF7VbjPobF0ujRjMzoR8GOpZUqdNEwo8O8PkXeE0aNmDoYNKE7T2d3YGJGFgU4F21XRYczYIV6kWTyNs6DqiNcbnlzLjL1+SLMrTrncPWlTNj16qH8u6/IPrnAHU0zvOqL736bF1BB4mrzxD6kR/Nk5exQ2rwlSpW5fqrhJOeK9kr1C/XjeemDgFVsWtuLlMgteF4ZifWsaM3XFUrl+bmpXL4myt5s7aORy0bs2QBqUwEN3tufLuiMQzV2DNO4OqlXGcWD6Gk0WmMqmu/UsLmurpUQaNvkvvxf0pme7LyvH7se5QnsRbjyjeuQOKrYs579Qar+ZW7OkyFuXEedj7reYfWVdmVk1g2YobFKpoypm5T2m9ZQAVtZ9w7e5j7p86z70n1pT2SOGptquGeHpdL82hcfV4+s9UxtxryJJmcg6euo1LnS4UuLeVlScjMXUqSqkqdWlYxpbXHcxCZRZ/f/9cBVQo2SiQn65du76c520Wzz3ljGhpm5XW5JvEU0eVhL/3AU6ei0FmlEKqUwVatauCtb4E1Bn47Z/BFP+y9DG+xtp1V5EWzY+lTRk6DmxHeSfT/4Qp/D8M92IVuF9IePmHtxFPQevRz88vVzG8f/8+ERERjB49OlvzpKena9y+gou9c+fO2XpG7PR2BISKUYIb/ddff8207KhATgXJJeEHglCeVGw5g4BAPMuWLZvthLoPnVWIne7Ro8e/j6tIvLWd4ae1GdamMWXsDFGmB7Ft9CzUnfqRfOc4cQU70N/6EgN3ptLT7TojIzpwsYuSdZN8sOnoScLdIIztdTl2NZIyJZ2J3rkb5ffLafp4NjPk3VnbyZab2/dy4HIIpiVLU7FubUoQRkDkM26e3ssR7bp0MYjm6VuJZwPuzV6BXu8pVHi6j12BOtQpocPEXWpmT2qLuyyFwGv+hARd5px/FO5lCvHPlg34K2sy67eB1HSNZV3nIdyp2x2Xp4FESCrRf1x98iVdYmrPS9T6ozcVw/+k9SoX/lrSAtvXq7WpM0gOD+DY3u3suqmgVLNm2Ecfx8+sHvWeHsMnwY2uzUxY0dufbie/p1RqJHfOerPvyG30yzSmY8tKpPvMYllaI6a0qYjhO8OqPvQ0xedE4vmV3wG1Ss71Hb+yIao+o3tVwd5Qm7TEZDKiTzP854d4LepL8bQr/DlhD+ZtK5Hh/4TiXTui3rmUS04t6NnAFp/+A4nwWoTLvTV4G3ZhZrVE/lh2HVdPE87Oe0LLLQMp/nQvcw7Hki8hgshntpQun0Gk7nPiOeReRY4Mr0n06QV4nSjF/I4qfE4KxLMXlfTCuHLhLKfPXcNf1Zz5C5pg99oHiVCLOitx7I89QsHlK+hP5jjxHFmejOgADu84wGP9ClS1u8eOm9o0bd+Sii6mZETfYvPsVYTV6UP1sJvcjHGj4yAHTv60iviWfehRzQ3dLJKEskM8o6KiNKQjN5tAaAQ9yfLly2drGkHzc//+/Tg7O1OtWrVsPSN2ejsCKpVKUxJTCFkoWrToWzsJoRCXLl1i+/btGgkrseUMAgLxFLRRBUmr3GxCXO6rOdSkh55g2op7VO3QinrFrUkLOcjcSdeoPrYpQb7HSSrUkSEON/luZQTtC99gXFRHrg9x48KG6fxxwxTPIp7UKP6UFd4PKVK8FPnSHxHt3hnPpwuYre7HhvZOxIb4c+nUKc75+hFTuRMDtC9xKNYBafRFzkhq09U0nghVEdoPqoyl8Dn10uLZgPtz12Dcfyqe0fvY6KegRgEdpuxSMXNqO9xVgWydeZjY/OmEhSdRtIw7xw8fJj6tAJ2H9KFlmSRWNB3Og9Z98NRToGXoRuXmlXBQ3WJh18MUm9+f2pLjjJocQJvJA6jqZIp2hpykDBWKJ754h9nTqqojD7eNZ3hgVXoUeDYe4wAAIABJREFUuM99uy6MKysjUUsfc+U1xrW6RtcTPdDadQR1rYZYBR3k7wuRVOjQBZOTi9lj3JIRjcsgE33tuXKtReKZK7DmpUFVxIdc5u9tB7kW9IjIRG1sClajU7fyxO/fze6rd0nSssLdsxnNysu5fvZRpsTT4exkRu+KxqOgA7YeTenb0pXrvy1mS6wT3Vrrs3XzOdR6NhRx9KBSqVTC/7V4vkk8y7C8nykHVy7jnxA7qpQw4IH/PcIfJiCtOIxFk2th+YnrjWfX1f4+Fs8iP12hYWEr9I0cKVapArXq1aWkURTHD/tw4cJ1HkQloGVdGI8SVWjRsgSh21awYNVZ1O62GBqVoPuYPtQuaPV/Qfr/vVnZIZ6CtSslJSXXL6VglcluScanT59y5swZTYWjYsWK5fravuYJBFK5ZcsWDYmvUqVKplu9c+cOM2fO5Pfff9eoD4jt4xH4PK52ICOaq3v3se/0BYKiE5FYFKRCjfZ0rAp7Dvm8lXjeHFGWJxfWM2OxLx5eP9G5aDS7N+/E58pDFCZFaNmvHwX9Zz0nnm2suH14Fxt3H+dOhBaFew6gc8xmpu6MwsLVCLV7Zwa6PmTj+tsU7tGHHo1KYh5/+F9X+/8Tz5oVnDmweC3XEtzoN64GNyct4Ixahr27K7UqF+ZcaCIVTLR5dPEZxb0643xtHX8eCSJVlp/KzTrQukFprLSjODJpLn4NhzCsogFXdm5h/9V7BD+JQ9/clWqt21HPJYYdG/dy/l44UhMnSjZtgWPscfzsujG5ntPzMK7ok4xscY2uJ3vDxgWsPh5EopY5Jes0pUOzglyfsZ2Ulh1oW8kF0eD58e/I20YQiWfu4JqnRlWrMkiMCuXh4wgSUkFmbo+rmx36qZEEBoSQJDHDsZAbNrpy4uLTMLSxQv3sKUl6FtiYS4kLvE+quTk39s1jbbQnQ2sWxs7RGScbGSlPgrgbqsSxoCXJYaHEKg2wsrTGXKYkQ0sfY50UguTGlMhniiI+jPsJhhSylxIb+oBHz5SYmOqQFBuHPF0fO3d33KxleTbGc20JQ7o46GUhVaQmIy4EX79QBC1QXQNLHFwcsTM3REeiIi3hGaGPHhORIEdiZIebmzPWhpAY/pjg4DCS0MHQxonCrnYYZmXuBA6GpNLY7xWp/Fwxnu974QXX/OXLlzVE6V3C5+877rfYXyCegkX78ePHr7lj/x8JQeBfSEDq2bOnJtZTbB+PwGcjnqhRJMcQ8uAh4fFyJMYOFCrkhLlOGlGxsSj1rbHXSyYwPAMrg2QeZlhR1sEIRUoM4U/iMHBwxkpfRXx4CIGPo0jVNqdg0QIYyUN5orajsJUOCeGPeRASQZKWCS6FXbFURhIQGI5SZoyxdX4cZHJCgqPQts6Pi70ZUlUcgTdTsCtlRuqTSLTtnDBWxBCZrMbU1JCUx8EERWrhXMoZrbBgHscoMbS2xMbcgMQMLSyNdEl4FAkOTthIYgkKeEg8htg6ueBoY4KuloKoU0vp71OQlVObYCYX9v+I8Fg5En0T7J2cyWchJSE0mIAnsWibOFDIzQZVcjQpUptXiasZ8Ty4m4x1SXt0E54SdC+ERIkJ+ZwdMYk+wS/bYmnToyUVnU0/+XfRx9/IL2MEkXh+Gef02VepTInAZ89yDpn2YG5T16/qhXybxTMpQ81PN5NYGJnxEvuFhQzo56KfpwLO199LoUdQ6ss19rDVZXZRGTYGWUsxfc5Ldf36dU3caZMmTTA3N/+cS/ni5xaIp5BYdPr0aUaNGpXpfuLi4vDx8cHd3T3bkld5HRxB9uxxkpKwZCWpSjV3E5TIlWg8BaXNtNGVaGFjIMHRSBuzXJAY+3zEM6+fTO6sT50axpWr8bh4FsEqxxN/lCQ9DSYoWUYBJzuMhEx6seUKAiLxzBVYxUG/JAQy0/FcEJDChNfqtI9zkPKDuyxXvsA+FK9+5+JZFa98+fig/HrMLCL7bPXas7uPgwcPcvv2bU0lHT29Ty+hld11fin9BD3UPn36ICTjZdaSk5M5evSoBm+hbvuX2gSyeT48ja1hGayIfvXDMKv9NDHWpoedlBr2Uk2se040kXjmBIriGN8aAiLx/NZOXNzv/yHwNuKpUMGesDTa30p+2b+6gYQ15Y1xM8qZL62PPYrEdBUmR+NeDiPEwY93M2BK4TcFpD92npx+/kVMoqBWMGXKlJwe/pscT9DynDZtGrNmzcpUIF5QEhCIpxBf27t37y8GJyFkJUWh5m68gmPh6Yx7rajDh25ilI0urRz1KWWug6GOVpax1JnNIxLPDz0B8blvGQGReH7Lpy/uXYPA24in8P9fiVfQ+FIiUYp/i7UD+8oY0cROmqXM0aeA1ic0jQavEeNSBhIWuMuobZ+V5NOnWF3mcwiJToKSgNAE0XmxfTwCgqrA+vXrNWUz31V+VMD90KFDGoKa3USwj1/dh40gvHUC4fSLV7AzNI2/IjKIEurE5lAz0IJeVrq0cdSjorkuRlKtLAs2/HdqkXjm0GGIw3xTCIjE85s6bnGzb0MgM+IZIVcx6U4yf7wW5znCVpdfSxthIASRfcYmxLMNvJLE2tdcjQ0tdFhV3JD8ecQimxk8gq6oYHmzsLAQxcxz6A4lJiayZ88eTexm6dKlMx1ViK09deqUJgnJzMwsh2bP+WEEK2eEXIn303SWhKZxPUX11kmMJOAmlWAm1cJIV/KG5VIYQ5DYSchQ8zBdTWwmpNVNT8JgBykt8unhaqT9XtZPkXjm/NmLI379CIjE8+s/40+4QxUZqSmkpGkhMzHMfrkxVSqxz+ToW5ljkIVuZW5sJjPiKZC79Y9SGX1PTsK/hhZXHS32VzCmmNmnrQz0332fCk+n7e1knmU8X5ixRIuh+aVMLirTJFTk5SYIzQuxiAJBykx3Mi+vPy+uTS6XayyZgkxS/fr1M13igwcPOHv2LDVq1MizagICYQxMULDqYSrbojII+feOv76pEnpalDPToYiRNhWNtLHTl2CuJ3nj7gs8MzZNRWSaiuvJSvyEf3EKfFNUpP/HcGohgboWugx20aOypS7SbL5DIvHMi29DXliTitSEOOQ6xpjLdHN8QWqFnIRkBXoyGfq6eSP06302KRLP90ErO31VMdzYuZ6/TtzHvHRTOrWrg7tF3nZ9ZmdbqFWkpSSQrNDH3FT/rS4pdVo8t3xPcjPeCuek2xw+cY1nZiVp3asD9d0tCLuyi/3KqvQslMb5f3Zy4HIcjtWb0b6BI0EbthBRbwBtCn16fcHMiKfw3XQlOoPv/ZI5m/zK4jLAWpfF5Yw+G8GLT1Mx+FYy259lvPwCdTeQsLaYjIo2ef+uhYSEaLKrBcFzBweHbF0/sdO7ERDiN0+ePElMTAwdO3bMtPOzZ884cuQIbm5ueHp65klYb8VmMPaenPOxCuL/QxBrGGpT10aXamY6FDPRxlL/TbKZ2YYEMhufruJ+opLjMQqORaRzKOlVUt6L5zyNtZlZyIDqNtJsWT4/D/FUkxp6mVUb/8bvYbRm6Ya1BjOlYwne/PRUk5EYq5EksjTWe+8wgo+9HOqMBB5cOcaO/ad5EC2lYJVmdO1QCTu9PESUlKk8vHOBc7EutKnhQtZFirOJSvoTjvx+DEmLFtRxMyYp9Cq7N+/iXLAc6wKVadGuNq6KO2xfv5eb8XbU6d6F+i7J+B45h1bp5tQsYomOKpF7R7azU12ZHxoWIOT0NtbuvILKuSrNG7kTfTUEWYmyeJbMRy4INmRzox/WTSSeH4Zbpk+pHnvT88cbNOhQAiN5OlYVG1PNSZb9l16dwO3tO7lbtBntSlpn/7kc3sf/DZeRjN+FAxx4VpxBrYsi+78OauTP/DmweSvxJRohO3qcOxiTzziYfdJmbPm+Og92/MDk9B7MdXnMgX23MShXAC0tB2rXLYbq6Ez6hrVn/3CPnHv5s4lJZsRTeFz4spoWKGfua9ntJlqwsaiMZs459jGVzZWCUgVbHqUyLkhO6L+WIKkWdLfSZXEZozwl9ZTZpoRsdqFu+MiRIzNNhMk2IGJHDQJC9aJjx44hqAW8qzKRkNkulIgVKuE0b948z6HnH5tBD78UfBPfJIX2EmhvI6WXsx6FjXUw/IiKMkJWfEiykj3h6fz+KI2Q/7jgSxpqs6KIAZWy8SPu8xBPFQk3tuG1LYgqxYvhaqaH1KUCNYtZ86ZtLZ3HR/9kp7o2Q+q4o5NNK+5bL4U6lit/biCkRi9aFTbO+ntJlcqTq8fYd+A6FCyGg0EGYffUVBrUktJGeUjFIj2RS4fXsvqxJ7O9PDHOkTdCTVrwfgavjGHIyA6UkoWw/ZcVPChYiaI2uiQ+ScXOw5W0g0e4belCMXt4plWGRmUiWT5iErfcvfhlTEvyRfoweeiPHKo2h1sTC7Cl9yKiGtQmv4Eedi5uSG4e4ppxBTo2qYR1HpfP+y+sIvHMkYv2ahB1uA9erdZQYNKP9K7hhIFUD+WTS/w5az47nzjjNXEE7ZwfMLnpNK7YKpCVb0OLfBIKNupB8ZhD/H4nBZtzx0nsNJ3hpeLYNOVnlpxJolr3kfSrpmT7nEUckpdj/C/f07SIJVqqNB6f28ZvP6zmTmEPevTtTpEHu5my/Dw2LUczf2RdDKKusuaX39jsG4GkWD3696hGsncUpYY0oaLhFaYNiqDr2ibIfVbx24JjGNbtw6gubviumMfig9fRqjSFtWOM2TB+Nt4pZRg5oAEGDw6xYtMRogv2Y92yvhQzkvDM/wQ75gdQcVJ9gladJK2EB+X09jLkThX2jq5FsIZ49mR+oXus23QJ+5bf0aysC5bG+kiiDuDV/jGjTgyk8Cf+Qfwu4ikYXC5EZTDKP4Xzr1lIXPQkeJcxpKhFzrtR3nUlr0VnMNo/hZMJSl58NdvoanG4rBGlLT/tWj701RFcvStXrmT16tVIJJ8htuJDF57HnxPCF/7880/WrFmDjs7bQ0EERYEVK1ZoKlmNGDEiT+0oOlVFjUsJ3HnNuyAssKSeFmNdDWhkL8VST4JWDkWSJGeouRidwS/35BxPfpPoOulJOFzWEHfzd79Tn5N4fn9Ol+FtGlPaVoZalcqNHVMYtOwCErkRHt2HMbiWNnsWz2BHhCPN+4xndNUU1k6cxMZH+ek1egQt7AKZsWw910/FUXnyWGqcn83sy3ISFPloM3Qk3UvF88eqvzh95BkVRnnheXwtIb0mkn/fNGYI3x/NBzFuZE2SD6/k52WnMW08jPmjG2Ojo4UyMRTvPdu5pKrE8M6eWOqqSIlLRdtUm8f75zP2l90kFGjOsAnfUTTiACvW7OL4g1KMm16NG+P/wNciFcvGPzHY4SpLFp3AuH5fxvSvTLL3EkYv2k+kTgNmrhuO9MxcJv3li0TbgfpeIxjYvAQZlzcwfvwybkkq0H/6BFpaBbBx3gJ23kpEz70ZE3/qT03HZHxm/sjPWy8TIzWnXP85zK+fxsYZC9gXXYQRk7+nZT5/fmo2ncuGyahMazJ48vc0c47De+UiFu/ww6zFWFaNq0Ho1l8YvfASLp3G8mO/ejgbKXiwbyErk6oytk1F1L5z6brLlSXTWuMqk5CekopSksCVpb/xZ0I5vh/UkgKG+ihirrBtxkIuaJfDo3h+0oNDSJBfZ7fTIK6MdmHzgBFcrTiCYW08sJPpkua/mwmXjRjeuh7ulp/eCPIxHx4i8fwY9N72rDqdmBt7mDZ5HuftB7BqSiMSDh7FL9GaMm73WPmkKFPryPmh5mm6XxpHiZSH+Jw+SahddaoFn+K2lSsWl7x50mYy7WKW8P3dhizqUQTiH3Fm723S8hWmhOw0c57VYm3vykhJI+jYNv5ar6D1zFY4hh/jt1PptK5fmJAFf5L+/XQ87i5kUUQDptRT8Nee61i75+fZ5qdUmtKZOian8WoWQp9dVXmwdS+6VeoTd/IOar1Qtj4xYWjPtlQwlWJoq89177Wsf+rJpPpJzN92FdeKTWhe2AYzR1tMJCqenN/JylU6fLewHL4Tx/Pzin2EUIj2i1bxR58yBOwYy+T0/mxtb4P/sS3MmXkUgyZ9+WlgPRwM/JhT+i/KnJxHPatPyzzfRTyFI05XqpkdIGdOSCpx/7r+BLrU3kyHpWWNNO6+T9FCk5SMD0hhc1QGrxtp5jrq8X1xwzyRaZ8VDkL5TiG5JTAwkAEDBmTVXfz7eyAgVIMSQhg6dOiApaVlpk8KllGhipGQAS9YPvNCE96xPpcT2RyjePmDSlhXFSNtfitkQCVrXaS5kNAnuOAFmabxd1PYF6d4A4raBhI2e5pgK8v8/f6cxLPzkCmcvB6KxLAXO27+honPZGbHtWZ+LTl/HQ2gQJVGlApczgpFa37rUJ7oY9OZEFSTMcVjuHojniJlDVh1LpnOLetR2k7JmZH9udvjT3rZ3OeQzyWMCrpxzj+G6nUbUN1VwoVxYwmo14KIJX5UWTCQ6k7GEOHL/GPR1K3pTtSKdSQPmkHfojJSwm+we88e0soP5rvyrzx36uijjGp1hhab+mN2/RgnLqVTwD2Ou/HWNGxYD0fpVcbUOkWns2MoGHWdM4fPYlSlLtHHA7AsZcbtFWcxHNiTXh7myLUkXPNexj7tlvxcPprfvcOpXs0W3znXKDO9LxWVF/hj8l3KDXLn0anbuLbthOz4Gs7aNKKTyQk6HSvHztEluO29hh1xZWlpEMMzbUdK2V5jSXh5FjSIY1R9X7of9UJ29gBHrxpSoVICt6LNqdewCjpxSlwc7vNrl6vUm1+HJ+eOEl+8B16V9Lm0ZC4X3drRp35B7q34jmV2M1ne9vXCK2qUCYF4L5/LpEXP6LZ1ET3zP8L7r/3oVyzPueWbiCzTiRFl7zLsYQ1OfV+d5AcnWDb1d84kejBi1mBq6lxk4F+RfNe7OZUdTb6ooi4i8czhT11VajThKUbYyGI4uGoWO1Q1qJpykq0nI3CxTuGCbiM2jrFlXrNgRvuPpqRWArf3H+Ts+fsEGdpTvXE5dPYs426TsVS99AM7iyxkZkN71M9usmDOco4EJOJgFMsJ/Y4c/6Mb+bXSCTq+m027DPlucWM49Tvj/jyNWtcMVUgAZkOW0f7xAi6W+pWxxSNZsu0isvyWRG5+gufkztQ1Oc3A5o/ousqJAwPnElSsIKr7Onh2aYJLwmGmLTyJWfMJrJ7RnJhTG1gbVpGZvZ0J2LmcCdN3EV+sG78vHUp5S+1/iac23y30wHf+UdJKVKZZ7TTW9FmHzdxfKHH5Zyan92VdK0cyFBL05TdZPPIYzsN60rrcMxaUXUPZk3PfIJ6CwPjGjRtz+JTeHE5IzFi1ahVdu3bNdB6hMkqf28kcjlHwItpTXws6WujyWwlD7GSSrN1PH7gLgeuGpyj5JVDO72Hpb4xSU1/CoRqm6OXCl/IHLvedjwmxiEJ5R0H+512xiLkx99c+phA7K8Rv1q1bV1O3PbN27do1AgICqFOnDjY2Np8dFoH8LQ9IYWJIGjH//qISjJoehtoscDegqm3uxy3fisngB385hxMUL3/UCT9/R9jo8ltZ40zL5ArE09bWFhMTk1zF0c7Ojjt37vw7x3NX+xsWT6WcSzsms0TSl79qp2k+541KVKNSxBpWqtoyu10Rzs9uw8izdpQxSyfDqigtazhyMNyYga2a4GEfz65eA3g2ajM97ULY/M9+QlTmxCkMaFavObXd5OwbOIQH382g2LmZ/LTsPPbtRjHQM4Gtu08hl5gheRKI0aCNrGiVn5Twm+zb+zep5bzo5mGtiZdVq1Qobv9BhQW2HPqzOdw6xoEDvqiNjUg3LkjjVo1xSj1Knxq3GH5rOLZ+fzNv4AKCixZAFahD5QE9qW1+hV/HzOKSVQfmLRqMod8mjpn3YFb1VNZMPo1JsWSW37Bl+cz2OCvvs33iAhKrNUD/4ROKde2N9ZXFrIgvTeNnW1hhN5V1rSy5fGgNq26ZUTj9Ij5XYnEyS+CMtCV7frRgdqvHjLg6AMMzhzi0OwhdKwMkDiVp0rUK1rqgvLGYst0P4lHZjphUHdybD2dyh/z4LZ3LBdfnxDNwVV9W201nXksXTbiD4HVAnUZsTBoyUxnK+5sZ0uUhXTbWIWK7D/a9huAYF4W2uQ1Gwatpfb0Sp4Z5EB2pwNw4mTNrt+Mb7U7nzhKmboziuz7NqZLfJNe+f3LjYovEM0dRVRB1eikjT+fDq0F+Qq8fxVdWk0ZawdwMk1G+phtquT4lXIIZUTvgOfHUURJ37wR/zl/KZbs2TBhYk8glv3Kj8UTaJ6xgzOWSDGtUAGNJMjfP3iVOakvZ8g5kJBtQrnpRjNVprxHPZpgE/MPcw+EaWRVX0wwSpe5Yh6xm4V13updKYcepEApX98R430WSqlfE0+Qy034yYPzOSgSt209GxSaUNFajlCiRa+khS/Fny8wjVJw/G7egbSz3taZ/K3ckinQUKSH4rDyK/chp9ClrRrT/SbYvuIvnzw0IXr6fR6bOVK5piO/SQ9j8OJkS1yYzObkDE2wfcOKmFuWrGXNlXTBFvdpRx+YKQzs/YcyxART6tAbPTHU8/3s1fCPTGXA3RSPt8iLnwUgLOljrMrqQAQWNnpfoy8kmfA8/SFQwLyiVZeFvkk5HqRY+5YyydAfm5Ho+diwhxtDb21uT3OLh4fGxw4nPv4aAQIKEBKMCBQq8U1Lp0aNHXLp0ifLly+Pq6vpZMRTeo8vPMuh3J4Ub/7q7hTeokJ6EWQUNaOn06eIBrz7LYExACqcSlbyQ7hXCWFYWNqC509sTKj+nxXPw/iiaV6pAYUt9tC3sSTw/j2VvEM/qVE/YzLx77vRtXB39wD9YFFSePrXyoSUxwCj2Ggvu6r0knjt7deJ07am0t4vkpv8T8rnn41RIBk1fI57BnX6iokROevwdDt+KxLlwfiKeyilUtCSFLVQk6BWnVnEzVPIoLhzczZFAGVVrFsVSTweFXJv8BWJY/t0Rio9vjFGwH/fDjCjoGE2Iyvk/xHMEzmGX2b/WG2XFxpQwAl1rGSkx6ehqx3Ft6x+cKDGMtul/szm2EkPLprL/ppqGdfJzc/E5LLrWo7AqgMPbEqjUw4knlx68Rjw96Wt/Ey9vG35u70zwBW9OKCrSwiKGkEQzylV2QiU3oJRrIKObPHxFPP8OJ3/1/7F3HlBVHF8Y/71C701ABERBpdkRu2LvvffEEmOvf3uJJRoTey+xJPbeKzas2CuoKAIiXaS393jvf/aZqEk0sYCg7pzjydHs3rnzzey+b2fu/a6cBxFqXMuUxEjHglJ2D5gy7DZVB9XBRibF0LwgLs4mhO+fz4rkKvyvpTdawVsYuzgKnw7VcTLSRqWQYmr8nP0bbmNeoSRupqFs/jGeZnPKErLlGLbfjqW2vbDus3l2ejZNr1fkdPsUJkwIovq3ZUm/Fkic2pma3lEsuGXMIPGoPU/fYfmic3XmU079Op95x4IpVLEj/Xo1wiEtgJ2rf+PQtVRcWvRgUEMtNkyKoOXSljhKQZ3ylJM7zhJj5kGDhoUI3bqBkLKdaFwolr3LlrLpciolG3WhvTccW7uBU/fUlOz0HcPblUFfrSDq9kVOX9Cldp8KWGbHc/PQRhZt9SNGvzz9x/ajmmEou5ctY/u5OzzQdqfXsMG0NQ1gydwtPNQ2pIBhc0b8WI20c9v5de0RoizK06KuEw99D3HpcTIFavVnct/KyEL8WLdgJ1HGhTFVP+HOvUgMvDoydlBTihjKSY+7z6HNm0n0bEXRBwdZv/8C0ZhQvOl3jP22IokX1rJJWZcBJZI5tG4tu/wTKdasC9+1Lk3mwen0iWrP3kFl81Vy0d8X1abgdH4IyeB+5l/TbX1M5IworEMVSy2MtXNm9/PPGLQlIRnseP7XY0BBe3BBMT0aF/p0P8w58YAJGp4bN27Ex8dHUzNcbDmHgKDlKeijCrtvwm7m25qw27x161YNOa1YsWLOOfABloTkvUmBaayMzCLtj0dKiFz5yVGXfsX037rT+AFd/ectQrWyfU8yGPcog3uZLz4uhQjP5mZyFpYUTjX++UWcN8RTTdrjs/y85DeuPYjRjMuo4SiGuAdxRlqXQZ4KDpx9gJ5jSSqbPmLFj8s4rdWKXyYU59LShWy5nYlnnfZ08tbm5FMt6nuXw9k8nu3dGzEtzIESjm7U7dyDpsWT2R+YSvnSFShpncmlJSt4WrYSkRtWciRah5L1OtGrtSfJF3aweMtJIrTL0HfMABoWMQTUZCWGc+nQNjYdvEh4oj7ONTswuG9V1Bc3MHuZLyn2PnT5riVF4m5wL9OSct7lsMq6ycKxoTRd0AKH7ETun97Or78dJdqiAp27VCXr9C42nLtHlm0DRgxvSMyuCYzcFklJ11LUa9+d9j4uKO7sY+7czTyQetJuSB9qmUZw61YU9jXqYPJoP0dSi9OynDk3fl/IkqOh6DkWxa1+Z7q6JrF31e/43s7EtW0vhtSH9VNjaDa3PrqB17nun0rxxo4EHdjExmN3kVf7jl/6ehFxYDm//HoRilSjw3ed8ClhTnbwAQaseEa/4W0pYykj9OIu1vy+n+tPlRQo7kPnb5vgknaZpQu2cifdnmZDBtHaOZnrvtcwq9OWUsJ2KiqS7+xmanBxZjQtTMDupcz97SraHvXo2r0mkrN7uGbsRYeGFbEUk4v+8/kWL8gjBFTP7miOYPTcatOtRmFymrKosxK5c/kMtzOK07yWCwbvuvmniuX8yo3E1OlFi6L5R07pTdMk/DjtDM1gcnA6gX8TA3TTkdLERpsWVlqUNpN/cIZ5ikLNvUQlB+IUbA3PJOBvOoauulLGFNalnYPOZ3PE/ieWgpzP3LlzNRnt/xaHmEePyGfdrRDGIGSsCwT030piZmZmMnPmTDw9PTVxnpKcytZ5T/SEE0ehBOaIBy9OEf5sLczl/FrKEPNPFDv9utvCx97c+2n8+DRp79h3AAAgAElEQVST9D9cEpJlJhbR5fsiev+Io84b4vmeQL/T5RHs7NGXZyM209vjn5ol72TiE1+UnRrF4d0rOGHejZ8bFs5fMY6KCE4sPYmkSRN8ipjkODLq1DBO7LmDrkcZynvaovOuv7U57smHGRSP2j8Mt8/yLnV6HNfvRyK3cMDd3oScP9EWBOTTSc+SoG+kj/xdHwZ1Jglx6ehYmOYrAfm3TbJAPveHZzAnJJMzf8uGFe6pZCijrJmcthZaOBvLNDsl/xWCKdh8lpGtKQ8oxJGeF/6kvMpc/9OXsgYyRjjq0LSgDoYfISmTVwtYSGrp16+fRk5JS+vzyMLPK6zet18hdmzdunWa+M3p06f/q2LA4sWLsbS01BBPbe3cj6F801iSs1TMepjOnLDMl7uddjIJh8sZ4pGHCg3BSUq6Xk/h/GtkuKWVFsvdDbD6W4WLL4d4pvDg0DEyvJpQ0vLzeC5VilRCHt4kTMedGkVM8lmMo4rMpETS5Ia5JCCfQXKaEm09PVFA/n1flOL1IgL5AYH/ymp/k48KlZorz5TMfpzOjmd/PQb/8/pSelKs9aQ468moaSTDTk+Khc6L0n5CKGhSlopnmWpC0rK5karidlo2T9NVPMpQvfwh/tOWsHtcy0TOACddqlpqof/OrD4/IPzKh9u3b2skf+bNm5e/HPtCvBGy2u/evUvv3r01VYze1oTM9oSEBOrUqZPriTFv8yEwQcmIgDQOJr56fiYW1GZiScP//FDLzekSkp3WBaXx7aOMl9146Er5pbge9Qv+9ZzoyyGeuYmoaFtE4K8IiDue4or46hH4EOIpgCYk/oSmZrPzaSYrwzN58Pc6fH8gKxyDWMklmvru2lJeCjkrVWqyVJCarSZRqSb1b1Va/pwYC7mE4QW1ae+oi73+u1Vqya+TeuHCBa5evcqAAQPyq4uftV9XrlxBEOhv1qwZ5ubmbx3LzZs3CQwM1GTAW1lZffIxC+Ruc0Qmfe+kkSz85Y92t5JxnpejFVyJS1dhdSrhpV/CMzzSUZexLnp/CaERiecnXzpih18AAiLx/AImURzCxyHwocRT6FX4yczMfhGTOf9hOtvjlaS8hUB+iJeDLbXoWkQXNxM5unJJPjtOev8R7d69W6MdKRAeseU8AiEhIRpiLygGFC5c+K0dREdHs3fvXk1d93+7Luc9fGFR2O2f/SidKSGZL7tobCBlW2WTD46NzklfhUd4ys0UJr8mX9a1gBYzS+hT0OBVkJJIPHMSddHW14KASDy/lpn+0HEKGQB5lHzwoS6/730fQzz/3tfdeAVrg9NZEPdCCFvYzHlXHiqExApH8MJ/B1pp0ctJDzfzN1eged8x5pfrly1bpiFFXl5e+cWlL8qPiIgIjUC/h4eH5s/bmqBdO3nyZDp27Ejp0qU/OQbhqdmMuZvK+tfCVFY66/KNs36eHrO/DsSpiEx8bqa+/CcfQxlz3PQp/Vr8qUg84Sv4ifjkz8eX3qFIPPN0htUo0lJISQUDCyO0pWqUaQk8U+hgafyWF7Aqk4TYDHTMjdDT+ntFDTUqZTZqqVSTWPCuuT1vhUCdSqj/A7LdS1LE6N9TkVRKBSqp/OPqAefRXOQk8fxzCILg+9VYBSfjlexKVGp0AYUEIpXwln6tCURTEBW2lEmoaSiljqUWXlbammpIXxrfF5Jfxo8fr0kusrOzy6PZ/rK7FTLa9+/fj4ODA1WqVPnXwfbp00cj4i9IW33q0qX3k7LpeyOFU68l550ub0Q1S613WvdqlZKU+GhiEjOQaOljZmmBib42UrLJSEhGZWSCviajT012ZgaZ2WgSMd4nNDpJocbm+HPS/3hki8glLPIwoKHtq2SsvCKeqqwU4jIkmBro50pFp3d7StRkxYdxLzqbQg72mOlmkxAbS3yqAqlcDxMLc0z1paQlxBMvzJO+CVaWBiifRZOmVwArI20kqMhKTeJ5pgQTY0PkWUlERz8nU6qHmaUp0pQoIp+BjYsjpv/4vXs3L8Wr8h8CIvHMyzlRZRJybi9btsZRZ3IvyplnErhpDnPTKjG6SiG07JyxN/5bhmHCFWb29qfCT53xKWL6V3KpTuPJ1YekmNlQxMmU1JAQUiydcPi7jXccszrhPOPbnabh9lFUNf63spAKIq8dJ8SyOpUKyUmMiydVpYdVARM+h3dFbhDP1yEWjuKfZ6iITleRpHglGyNcYyiXaLLeTXWk+eKI8R2XxgddJhBPQV/ywIED6Ot/HpItHzTQPLxJoVCwZMkShEo3/1UZavv27ZiYmFCjRo1Pntl+8pmCWpeSXyJlLpNwoYoxxV47xv43GJVp0RxfPZnJq08Tr1+aAVOm0cunCHpEcmTEryhGjqaJjRzU6YSd9eNGpBalm/rgoPfun+PCo9rqbAL7X6sdv9Rdnz72ui9llfKGeP6zctF7L7nsDGKjnqPWM8HC7M9NDhWpsWFEqSwpbG3436on6mQCdm3kUFIhWjWrgva9o6z+bQe+95+hb1icul2+oWM1CYfXrGbH6ScYuDZi5Lg6PBrZjg1FprFoRD0KSmI4t342s4LsGD2gHSbHVzJ1ox9Jhu40+a4/LezDOXj8Pk6Nu1HX+fOqzvPec/IV3SASzzydbBUp4VfZtvUQqip96Ob2nHWTd6DdojYm21fwqOscBpTI5K6/P4FxEuzdy1LGOoJF/S6/IJ4OSu74XSdaIseiSCmK6oeze/I6ggqUpkXPikTP+4m77WbRzzEG/wu3icUSt7KlKW6tIujMdR4lxJKQZkjx6tUpVSCTBxcvcOupCnuPcpT1sEN9YwWddxdizbR6ZN2+yM0YFUaWLpRxtyTjSSCXrt/nuVZhvD3kHJ87knMlxjC2qQtRp89wP6soDRtZE3r1OiFJ+hStVIVydioenjvNnVgFKh0rPMuXobDuM66eu0poggS7KvXxKfrpXy65TTzzdInlo84TExNp3ry5pmSm2HIPgaVLl6Knp0eXLl2Qy98eqnHmzBmEKkaCpNK/ZcDntKfCpv/hWAWNrr4ink0NZawob4TN3+SK/q1vtSKBG/s2sfu6hCb9e+BlowvZASzyWo7Dwdk00xDPJG5t2seVJybUGdT4vYinkDw47EoyC+IUL92Y6azHICfdlx+JeU48G5Um4/JdnkpSyFRZ41nVG1dLNU/v3eJaQCQKqYwCpSpTXjeEU2kuNCiizZPwxySq4cHOS2QXK469PIW49Oek2lXA+ekafsvqwIymVjy+doV7z/Vw8ypLYVkE505fI0ZpiEu1Ong7GELKQzYvP43atTKNysQya9wBivUbQsdyBVDEPCHkSQYG2vf5/ehj3Gs0poy2Am1nfc5934Z5z6vRoVtHalg9YefyFRwyr8eckQ2I/mEet1sNoV8lfWJjDHAumMSu7adJsa1Gl0bFeI/vhpxetqK9HERAJJ45COaHmFKlR3Fixy6uJLvSukIMSw8r6NTDm4jpY3nccxnNMvewYOcjDHRVZJh70rymFX4z7lNJIJ4WYezc4k90YgQJVKRNGxNOTFtDoKknrfrVJmHuFB51n0Xlm8vZHixHV63CzK0izapbsHvQGsKKW2CanUp8VhW+/UaX3dM2E+noTvV6jWlY05Ena2ayqWA3ZjW35vLOPfhHPuN5qil1mpTl8blT3ApJQMfQhTr1bbmwaBJXig1mZKuypJw8x4N0cwoaR3IzKIwsuYSURFe+GePOhQn/45x5RQooMyhYoSblJbf4/WAQhnZOuDXpSc8qtp9cCFgknh+yct//HkHmR6iY88MPP7z/zeId74zA0aNHEUh+w4YNMTQUqsi8uT169EgzH4KkkpDwlVtNR0dHE1rxp16oIEW2/WkWne68ip9sayxnYVlDjfzYuzU16TF3WPfzQs5KajN+TEuKm2kjyWHiOftuKqOevEqAmlZEj6FFdNH/Q0M3z4lndR1WtlqHvIcn+lFp6BaqQ4emuvgfPEpAvBxF8EXi645jsskm2kT1xq+TMXv2beGeaUVc/IOQFtfl+pqTpFe2w7xUC2qpN7NU2YlpDuHs2XGWCJkaXa/a1E44zELfZJw9XCnXpCvtylmRFX6BXw7dp5h3farE/c53/qVZP6o+Ji+nUDiKD+LgnoNcup+EY5XGtKlnxcnvBxJUtxvSc+cIlRbAw0GFv44jvZrVxu7+Lpb7PkHPtDRNezSmbIF0Lq45xANlYRr2qopQwlRsnz8CIvHM6zlUZxB69iB7LzxEplCRUbQynZoV5fKIoTzqMYcyN2fhazeM8ZXS2bTiLFqOhtzfEU9NgXjaJOF/9gpXz1ziYbAzvZY2JmbeDsKLV6JJKzvODxtGYMf+mMzdie3sKVRNP8+q08EUL+1C4JxbeE7sQj2HQKZW20/ZlY0IWbWeG1JLvJu0o6W3NvuG78B4+Pe09dAj6OJ5Ll85z9XQZFzLexCTJKNmgxZ4mUOmroTbC75hf8lFTK8GJ9ccJjAyhSC1Dj4tG9PALYW17aYgmzAY3a2/oddrCl4x+9l2LxNXcxXnT1wmJLsQPp160q1aIV7fo1m7di3nzp3L1Vm6fPkyI0eOpHPnzrnaz9duXNCYjImJEXHO5YVw7do1Hj9+rDlCF0Ti39aEeNCdO3dqdkf/bWf0Y90VjvO9vb1fkmCBeG5+kkm3gLSXpj+EeGYlR3HjzFEOX0zGrXp9Gvi4YEjO7XgKiYFL76cx4PErPc83EU+h9Kuwa5ybTcDwl19++aOL147aBeLZ9S5dz4+gyMNDrJ16l8It7Xn+REb13g1RHZjKcllrhmuvfzvx3BJLvSW9qG4t4+aeycxObUI3xVm2nEvBtfBzDqe4MqBkKidOBZFq7Erjrt1oWd6arOBTzDoRTKkqjfAImM9P6W1Z0bncX6o7qZWZJMc9IeDqWXxPBGDXuT3Gi6fzfMAiysec4uxjS3zKJrP8ehZtGzakvLmSyHvXOXnoLKFZ3vQZX4no9Xu5lWxLvb51sdMViWdurrNPZVsknp8K6bf2oyYj4iprVy5m0xUr+o7+npaV9Dg2YBCPvpmP9715bNHuwVSfTH5bfwnTouYE/f6UKjO74p2wiX5HjGlTKJk7x2U0X9CMuAXbCHOpRLPW9pwfPox7nYdjveZXpEOmU1dxjo3nw/HwduXarDuU+aEjtYqEMr/CbxTfNgi7uCeE3DrLiSQbmpbRYcNRGDqiFZ7at1k48DgmzQoSey8QUxc3wqKV1GjYkupWKpJ0tXmwuAe73BfyU00pp9Yc5t4zBTFJCjyaN6ax5zPmNVlBkSV9yP7tdwy/m0qFZ/vZcCeVkm7eWEvjCLp8jPV+nszd2EFTv/7PJuySPX36NFdnac2aNTRp0kQkRLmKMqxcuRIXFxdq1qyZyz193eaFykWXLl3S4Gxvb/9WMFQqlUZEXql8cwGEnEJRILUCcZLJXiQo5gTxzM5KJeZRGBQ04ObK/YSZlKJlj8pYSQNz9Kh95p0UxodnvYTiTcRTINVCXG1uNmHXWPiQeNH+Rjy7B9Hz4mAcH59i0/iLWHdwIi40i0qdmyI5MI1VOu0Yb76Hhufqc3iwLYd3bibYpsarHc9tCTRe9g3VbbW5tm0cP6c15Vv1dY4/MqNRC2fiYpQ42hohyYon8OwxTj+pxuQ5jbCKuswv+wMoUqEeddRHGL46g75juuFdUB9VZjopyYnEPLhF4HN9ylZzJmjRRHzLdKPs9nkkDltHl6ISMjJB/dSXCWfSaFupELf2xVF7cBOsQ/fwy+hoOmxoS+KmowRLitKoZyUsc77cXm5Om2j7LQiIxDMfLA21Ipbzaxex5ZEV3QZ+Qzm7ZPb3G8Tj3ivppHeW2ZPncTAYvNr1Z3iXUoStmMHo7Rn0GVsJv6WruJHtQDW3Jgye0x5dv7WMnbWZxIbd6PzwGHF9l9EkZg2Tft5JkNqZNv0G8E0NKesG+78inl5rsfm5IudnzOZQjAGVOvelS6FgjigrMaZddSylD1jcYxArbikpVqMiHXt1wfTWNuauOsAjeV3mbxqL+51f6DzsKHYtBtKkYBaJSnvKlghl7ZxV+EWaUb3PeCZ0MOTUrNWvEc9n2KTHsHnjXu49MaTqqHks6FeOtx8O5s5kiUftuYPr362OGzeO7t27U6xYsU/T4VfaS2xsLPv27aNq1ar5EmshSdw3TkG9y69iPN93x1ORGo7vkin8tOEGOiVbM2R4D+qUtEZLlXM7noISxcBLySyLfxXjmS+P2l8nnhNuUGZqXSJ2LWXJtjMEhyvwmrCa39vLmDNkHOuvxWNU3I1G3/R6O/HM7sYcjwhW/bSAnZeTKd6uM63NbzJ79SkSMh1oPmk2kzq7o58Ryp55R0kpVpEmjewIP7WD5cvWcfTecwwtvWg3ZDBdvJUcXjSPXw8HoVuyJRNntiJu4lgSh/3Ot+5CgqGK5IB9jBOIZ92K6PqtYfRP24g1KUv7oWMYUFvGjr1nyHKsy7e1ncib4q5f6YskF4ctEs9cBPfdTatRZWdrKuHIZHKkEjXZCgVqmTYyiQqlQqGR4pHJ5WjJpKizFWQp1Mi1ZaiUSrLVEs19WloyUClRKJQaaSMttQq1XAsZ2SiylKiQIteSI5NCtkKFVEum6UuZmY1ELiFbIWhPSpBJn+H34zqeVG5G+1pu6MtBmZWFMluNRCbTHMtJ1EI/2aiQoa2jhVStJCtLKTiJXCJBjQSpIA+lUJCtkiDX1kYufSH3hFy4XhivGolardlxUamlmmu0/quo+buD+s5XisTznaH6qAsrVarEoUOHMDU1/Sg74s3/jkBSUhIrVqzQKAiULVs2X8L196x2YSPrdjUTXA3fdUvrxTtSoVQh+ePdJ9XojwnvMyUSba0/9ECFd6tKozUplcveS2JOyGpv7JfAsfRXShQrPQzoZf+qbGbexHiCWpWN4J9c8y5XI9MR3smql+914TdCoUwjaMd0Vsna83PbskiFfxPe4VLpi3e4SqURDlZlq5FpCb87oMpWoESOlvQFvpp3vlx4p6s073u18Bvy8j2dQfDRtWx+UoA2LRrjYiZHUFXIVqmRSKTItLQ0/gm/Ua/Pk1qhALm25ndI09TZKLKF3z4pEpWSzCwlaokMLS01MTePsu9kCO7te1G1kF6+XMuiU++PgEg83x+zL/8OVRrRT5PQsTDXaON96VE1IvHM/SWdlpamiTcU/iu23Eegf//+mvARIcEoP7YHSUr6Xk/hZNorUudb1pBaBbTfScfzU4zpWaYKyxOvymbayyQs9tCn6Wv12vOKeL7b+DMJ3vszq1VNmNS0VK581KvS4nnyLAszK0uMdXO42IVaSWrCM56nybC0tUT3XfPO3g0c8ao8REAknnkIvth1/kBAJJ65Pw9BQUHMmTMHQepHbLmPgBBPK5TCFOI8tbT+pgWc+93/Zw+RadlMCEjj19hXx9jLnXXpmY8qF514mkntW68y72sYypjrpk8ZsXLRf86veIGIwL8hIBJPcX189QiIxDP3l4CgTCDoRo4ePTr3OxN74ODBg0gkEg3xFLLW81tLUaiZH5zO+OBXGeNNjGVs8TZG/33KC+XiwIZfSWbOa8S4m7UWM4vrYyvWas9F1EXTXwMCIvH8GmZZHOO/IiASz9xfIJs3b9bI6QjHv2LLfQQEiTBBp1M4ahcyyvNbE+LZd0ZkMvBuGtHCX/5oV7yMKGeZ9zu0QsnbCmeTePKHb0ZSGOeky9Cien8pUZm/j9rz26yL/ogIvEBAJJ7iSvjqERCJZ+4vAUGDUNh9K1++fO53JvZAcHAwx48f1+hL/puWZ15CdS9ByYjANA4kvJJz6m0hZ3F5I7SETJc8bHMDUhkW+ko4vpSelDnF9an1Wp12wT2ReObhJIldf7YIiMTzs526T+24muysNBITU5EbW2Cs867Zp+/gpyqVqCfJGBSyxkjMan8HwD6/SwTSKex6CjXExZb7CAiEaPHixXz77bcUKlQo9zv8gB5SheP2R+n8FJJB0h+bnqZSOFLakArWeSec8yBBScvrKQRkvEp8amGlxXJ3Awr8rbKSSDw/YOLFW756BETimWdLIJpjs5aiaj+G+o6v5Dlyzh0V6bFPidOywd40B46u1FlEXD/NsSMJlGpqze7lizhw8TG6RRsxZvpgSob8yqzkBvTXOcvMiau5o2WLV7vv+F9LC3b3n8TG6HjUEj0cS/Vm3NjS3N+wkDVHYyjWqg/Du3vwcNF8HjadSN/Sn/5YUNzxzLlV9yZLWVlZFC1aVFNNJzcr5OTuKD4v69nZ2bRv355p06ZRokSJfOm8wDWvxCkYei+Nc8nZL30sYyjD18sI8zxIYxbE7UffTGVxdBaZf5BhR20JPznr0dZB9y9VefJux1NNatAxJm97Qu02zanrYolUlcTlbXO4bFgZs+ggdLza0dzpGZumHsWgfRual7Xkqd9aps/6jWvJRrjW68rQb5tTuqDBF69aki8X/1fulEg882wBPGHrgAlkD1xKx+K5Efyfzt1fB7PcZhJzfbS4eHQbN/Ub8m29Iuh+wJhVGfGcO7SGHSm1GOsVycxjT6hSsTrFQzfR52ENljnvYVRCJ340v8/BM/o07WfDqbnXsG9gwfEZYTTb1pPS2oK2m5S4K6c4dSaekh0rkBKejWu5Yuhdm02987Xxm1gVgw/w72NuEYnnx6D33/cKlad+/PFHzQ6c2D4dAgMGDKBLly6acpVColF+bJnZaqYFpjE/PJPkP4ieUBVxSiEdRnp86jcBbH2cwchH6YQpXsWdVjWVs6+sIaY6/9TzyZsdzxeVizr0n01cqQFsmdUJR51kTiweyRW3IVR9eo6rCbZ4OYeyI8iW3l0b4xizhV7jwuk0tStlDJO5FRSFsX1ZKpWw+EjimcTtzRu5aFqBdj6lMXkDRvlx3Yk+5S0CIvHMM/wF4jme9E5DyTo8hUkrL6KQFaPrjJ8YWzON2T2+Z65/FJ6dFzLVJ5z5Q5ZyXcuIkq1G8MuYtjinHGNwq77sSqvD9PWz6eGWyYk1PzF+9iEyqvZnQVcjfps9D3+ZF51696V0pi9nLToyomAgs8dOYs1FCXXG/sKSQc7s716fCRczSJI48s2EGfQvG8uiUeNZezqBctM3cWhIFZQJDzmybjlJtcbRQvs8k0/H07BOU6qn7cR7oR7z657nR4F4Wjzk+FVrOk9y5dqoLSSWMeTMkmS6HOlPOR0Zci01sTf2s+q3UxjW7kmX2u5Y6mshSTjJiJo36HFlKB45LAf3X1MsEs//Qujj/v+tW7fYtWsXkyZN+jhD4t3vhcDq1atxc3OjQoUKSKX5VwTxRpyCXgFpXE19tetppyVhsYseTd+wy/heILzjxQLNvBidxYD7aVxLfXXEbqctYYu7AVVs3nz0LxDP2rVrc/HixXfs6cMuEz4chLKZL9ofJTN9Q3EKuElivdFMa1WIs0tGcq3cj/Qv9ICVmzfge96K7iO/pWkVEy6M78beqsuZ08jub0RTSez5ZXTrMolT0ZZ0XruHKcXvMHXINI6rqzBxxkhqKffRdOw6kq8qqPvjt5gcVNNux7fonNjJqeAMjDOe8tytKW2LPmVKn+H8HmRKuxkrmFornXXjxrL4pjnfz5zOgAZuGGvl33X4YTMj3vUhCIjE80NQy5F7XhFPAg4Rat+W/gWvMXRfBl3cIph2WM7IHg0pYSIjLvAiJ8+Z0XlSSa79tJ3k6t6YHv+Vc1VG0M3gLMs2GNChtwl3zz+lZMdOFEGBvoU2j1b3Y0HBn1heR8bhPSvx06tBxbB7xNt40bqhFht6bsTm5x6oZowips9K2mj5s/vYNeQGekQ8k1PSpyZFbRxwL2pBRtwNds/ZgEnvKdTIOsmE/UGU8iyDbdA+1uq1Y6Lx7wwTiKdZALt91dTobM75vTF4NTDjYO/J7JWrMDUtS7+li+lVUkaw/wGWzTtMsltThg1sjIvpA+aUWoXnqXnUs3oVPxoVFUViYmKOIP42I4K+ZPXq1cVa7bmEsq+vLykpKbRo0SKXehDNvgkBQVJJwL1Vq1b5PsRhdVAaE0IyiRDqVP7RiulK+bGoLo3tdNDNxdhvoSpcQKKC0Q/SORT/KtFJeAuNttVmoqfBXzLZX8daIJ52dnYazdTcbAUKFMDPz++vxPO8nP5VjNk/4wjWg3rhcPEX7njN5H+VZFz+fRn74hzp/E0bips+ZknVWVhtWUZbh78T6ESuLJnEmqQKdGleFlOpjCeX1rM/qzJNJAHcUztR1e4xw68UYeOI2ugmR3N21VzCvHpQMOwakSZulIg5TkDBshQ4tpPA9j8zrqI2MWHRhFw9i98dXSp6xbEh2IbBHRvjXkD/I3dYcxNl0fanQkAknp8K6X/084p4Sh4eI7JwJ4YXDuT71VF0aetK2qmtLNlxB4tSDWlY2pCQQGu6TClP8JKVBDgVRbH0V067V6WsSRZJ4daUr2/Ns1uZVB3agWL6IJFncWdZH+bbzmRFXbmGeJ6WVcD5WThS5+p0rqXH4WEziO75PZZLp5M+ZBXNtK6w88QlTFyrI7u6i98OP0SvYm8WTmqAXvwd9i5ch06XydTJPs3Q6Uu4/liPSk3a8F3PJuieGsNAgXganGTyuN1kV61Go/ZdaF8qnhkdb9HBdzDldYSabFk8i4okPl2PgoYhrBh+nEIDu9KiVBQ/l99G1bMzqC5kGPzRZs+ezZEjR3J1lgRxcyEWrnPnzrnaz9dqXNh5c3Z21pB7sX06BK5cuUJgYCAdOnTIlyLyryORmKViekAac6OyeI174qknZbyTLg0L6mCoJclx0pKRreZqvIIZjzI48PwV6RR8q2wsY1+5f481zcuj9iHntRjcqi724dv4ftF9bHTCsOuykP9V1Sdw12/4pdjToHlDHA2fsLHNNBLH/si3ZazQkak1ZZURSmNqqUl+fJENy1ay+WIy7o3b45m5jf3hLlSwyCDLoTJNbB8zMbQMW7VtnJYAACAASURBVPv6YCJTcO/0KmbvTqSEmxkedZpi4bsGf2sXWHYOg0Wz6OGsiyIhHN+tq1h57DmlPPW4r3BjaP/WlLc1Qtzz/HTvgPzak0g882xm3kY8I2hT05Lox5GkxQdz944K9zLm3NgfilOL4mQ+kuDVsSamV7azN7EAzlZGmNs44VQom1tHTxGlZ4dFwRLUq+WJwvcHRvgVpLVPBUg5xU2TxrROD+BcYCx6BaSE3dCh1Y/1CRk79jXieQ6pdXlMUsIJDwrAL7QsP//aGbvUJxzfsoKAYn3paX2TqX8ctdcqYoIEJQ+3D3tBPP88ap9SF1vhDfPMjxF11qLftwqOWlqYWLhgox/BBb/HGBTUIvKODrUHtMZb5zg9hiiYtbsrjp/4zSQetefuQzBs2DC++eYbPD09c7cj0fpfEAgJCWHt2rWMGTPmtWPa/AtSZGo2AwPS2BH3qpqR4K2HrpTv7HRoYadNQX3ZPxJ8PnREcRkqjkdnsTgskzMpr475BXvlDaRsLmVIUZN/j/vJe+LZkFIFlNxc/wMD5t6i6YKN/ySexkrCjy9n8SU5zpbaoK2NnrUzXqVL4WIj4fG5k/g9eMrz+9e5llyZVnXjOHtXjoudGRZOJfHM8GXg/ZIa4mmqLSHh0Snmj15GTOUejO5biah1C/EvWBnP8JPsTXbAzdoAy6KlcFDc5+ixYAwL22Bs5UKtOmUoaKyb4x8PHzr/4n15h4BIPPMM+yQCDp1E4eGN5PljUkw9qGgSx8EbSRSzSeXigdOEpmtR2MuHIvFnWb3kGhb1y+FZvjr1q7phmvmII5v3cTNRi6LeDWngbcOz2+c4fj6AtEIVadugAgXS77B57SGeFaxJpVIqUgw8qGwcx/ljJ7gWBs4+DWjsZcajQ8dRejehmDSSeyGhKLLVPLx6hUcxurjWb0pzbwdkimRuHd/Cjjv29OzkxIOoDJydiuNkJsQdqYgPPMrhDA9q6T3ncaQBnjWLYCjkM6SHcWzFNi4mpqKWaGNpX51GDQsSfvYE5++nYuftQ8PKdjxdN4npet/zW3dXPrWQikg8c+8hELKrq1WrxoYNG3Bycsq9jkTL/0AgOTmZ7t27s379evT19T8LhMJTshn7II3fo/9KPm1lEmpZaNHFRosa1trofUR1owylmlvxClZFZuEXp+B+1qvjfQGkKoYyprro4fOWuM7Xgcwb4qkmM/ouR57I8HZ1xtpAC1VaGOcPnkNaoTmVHbSIu3eL0CwjnIs7v0j4USXz8Pxxjp25RazEEFu3itStVo7CZhB1zZctx26SlFWAim2aU8EsljNHfLkWo4NnVR8qFYjH91kB2pRz0oQ8KNPiuHntEtGm5anrYUzs1Us8NSqKq2kyfvsOcS1ORvHarWlQVMmN475cCEimQPkaNK7pgZV+DiisfBYrWXTy3xAQiWd+Xx/KZG7v38PhSwXoMq3ei13EvGjqbBLDH3DndgIO1Stgb5iTOp7PuLbrBOlVmlHFJjekpf4dMJF45t6Cio+P1yQVTZw4ESsrq9zrSLT8RgTq16/P77//jhAj+Lm0sJRspgalsyoq6x8uC7ufnqZyultpUdpcjrX+u7+HnmWouJ+oZF20glsJSi6+lsz0Z0cNzeSMdtKlcgFt3oXb5g3x/FxmUvRTRODNCIjEM7+vDHU2KXGxxCdpY1PEHO08VEVRq5RkZSmRaumglZPB/mol6akKTVKTVh6MTySeufcQCGUbDxw4QI8ePTA2Ns69jkTLb0RAIP2dOnWiePHinw1Cwv7jk9RsVoZksDI8k+hXSeYvx+CiI6WQnpRqhjLKG8soaiTDQlf4I0UuBcFGbJqKZIWKkORsLiUq8UvOJixDRVCGitfUkjQ2zaXQzkqLvk66uJtoaWy8SxOJ57ugJF4jIvBXBETiKa6Irx4BkXjm3hIQElyE8o1CjfbP5bg399D49JaF3U5bW1vq1Knz6Tv/iB4F4picpeZkdBbTg9O5nPZP9ilwQ6GQkL5Uosk6F3YoZVJexhAK2epCqfUslZr0bDWCib9Gcr5w0Elbwkh7XVrZ62ClK32vGFKReH7EJIu3frUIiMTzq516ceB/IiASz9xbC7t379YkttSqVeuzSHDJPSTyxvKxY8cQYj0FSaXPsQkENDpNxeIHaSyJziL+DbufHzouQai+m5mcQS56uJppvRfh/LNPkXh+KPrifV8zAiLx/JpnXxy7BgGReObeQhCklFxcXKhUqVK+15LMPRTyzvLNmzfZvHkzM2bMyDsncqjnwOcKNoVksDxeSWY2pKvU/C0v6F97EsJ49KQSdGTQSF/GEBddSgtZ3h/RROL5EeB9zK0qJUq1FLmwxZ3jTU22UoVElnMKCjnu4mduUCSen/kEiu5/PAIi8fx4DN9kQa1W07FjR77//nuNhmd+LduYO6PPH1YjIiIYMmQIW7duzR8O5YAXMekqzkVlcThewZV0FYIWp0BEM1VqVK8nqEvQxMQLGfBCNraHjpQG5nKqWWvnWHJknhFPtYKUmKcEh8eSqW2Bk7MjlnrvnmiVA9OQeyays0hXSNHVlb9FeklJ/J3T3JKVppqrGaq0BCJCw4lJzEBmaIF9YXsstFIJefCYuEwtLAs5UtBETXRsElrGllib6CGTqMiMDyMoUo+irhZkx0cSEhaLQscMe3sD4m4+QFmiHB5WuVHOOveg+1wsi8Tzc5mpfOJndtozAm7fIDD0GaCPfdmKVChigUyaB1lBOYSJSDxzCMi/mUlLS+N///sfPXv2pEyZMrnTiWj1XxFQKBRYWFjw/PlzZLIvhJj8MWIhfjMhU0V0WjbRGSpiM9WaeM4/m7AXZqotxV5firWeFHNN4lHOvqfyiniqUx+xfdlv7L18H6WJKy0GD6Wdm/F7aGQqSXoaRozKADvbAh8lT5XTj6Aq6gK/3bCkfQMX3kj7lKFs6TOB6P7z+N5VwS2/fezc509ITDIy8yLU79WXuoo9jFrkT6bcglJ1WtPGK4tFC3eQ4dGG8d2qYyuN4MisQYzybcTGfQ2J2rOCtUfC0LIqSetvGmJ5YR1rzLqxuKMHn7iCc07DmS/ticQzX05LfnVKTfqTi/y8dBX+EXq4FbClVIvOtPd2zNks9088fJF45g7gwm7b/v37adCgAQ4ODrnTiWj1PxHw8fHR7HiKclb/CdV7X5BnxDP2EtOn+2JVvzEt3LSI1S2Cq1kmDy8e5+TdFJwq1qRKMW0CDp4hID6SOF0zCklcqNmxPPoxwTwOjebZwxvc03alaQ0nHp89xaVQBUVrNqO+mxZB505w/rEat6o1qFDcBj2ZmtRHp1h1PBgTzCjZoDrmsdc55R+BWanK1ChfFKOMEE7sO8qtaClW9ja4lfGEjCR0C7jgnP2A/VFmNCppS2rgKXYff4hhSR/qeduRFODPqUsBJJiUplWDIkRtnU7XI/bMGdMWd7N4/E9dJkLLiVr1quNRyARJ2A469I1j+q5vML1/mi2br2HbrjtNPc3JeHKfMLk1OqcnMOh+I+b28cYoKxO58iGzl6zldmwhevRrR4nwIyzfc4I7Ya1YuK0ad7ZtIMS2BR1LW6FvboFx/GG6/aBk3m+dsM+N0/z3Xmlf1g0i8fyy5jOXR/OCeC46dhObsq3pUtrqxRe2Mgb/revZdjWWguUb0aZeMeLPnuDE5VvEFK1FN89k1h66g+6zBFSF3ClqEM+DEBUeDZri45jE0a37uBEhxb3LQHpVKPAeX+05M1yReOYMjn+3cv/+fa5evarJqP6cdCRzB428s/rjjz/SuHFjSpUqlXdOfKE95xXxJCuO6/v3sv/iHaJtazK4ZwMKPLvE+jlHeGajhcKqBE2r2nJy9BaeexfGykaXpOOBuE+cQLFgX44HSChmHk24flHclUEcCZNiY6SLsXM1qheMZv/aMzw3l5Bp70XnJrVxs9Qiau9wvDeaMKm+B07FbXh22ZeAJG1S0x1p2bMGhv5rWR1sjINuJhGPbmNdtxOShMeYl2lF04yddLnszG+dbdgzaiNPXcxAqoOLVxmSLh/icqQ2Jdyr0rJZCRJ3zaTTIQfmDKuFIvggW86n41m6IvUa1aCUoympp6ZR6Uwdro0uSdCxrWy9ZE3fsY0o9FJrUEVa6CkWrzxKnMoU75adqWEWxILjtzBXSUm4c5twaRHadrBh96gsBhxpi+LiQXYdvo28SEVatKyLq8lDfqm+Ay/fH6hlIjLPnH58ReKZ04h+0fZeEM+Zs+ew/2YKRXy68cOAptgFr+f7bWqae5kQGRGD3NETs8sXuacywbV+VUonbKLuTmsWNrHg1iU/QiyrUccokptqCzyzHnHhiT7lvEti71aNep6WIvH8QtbQuXPniImJ0WS0m5iYfCGj+vyGsXHjRiwtLalXr97n53w+91ggnkWLFqVmzZq56qm5uTlCot7LpsoiLfk5T4PvcPrAXo7ZdGey02lG/HiXslWMuBNvRNNm5Ylc9ZhyUzpTu6gOgdunsfBZNRqa3CPCuj6Vnh3nktoI9b776AwdSs8KlqTGJxB4YjXT14Xi6anGP7kw/fr1pImrGbF7h9MgqAv+Q92IOLOL1Qv3kObuRPSZLGqOaoRkyT6YNYOutjEc/PUXHjk2+QfxXFsjnLadj1K1kxvxT0KRl2tDHe3rbNsbiIFbfQYMbIXrk+VUWVOMA7Or8PTkJhatO4fCugLd+rSnWglLnh8aQ417HbgzoChXD29ka1gZJvSviOnLKAo12WnJxMWFcvPMCa6EqClfrRjnHkRSunxlClw7wYNiDelS9AZD2sYy8ERPHNPiCA++jd8hP1LcG9OljiGbaqzE4cBsmtmIh+05vbhF4pnTiH7R9l4Qz/m7TpJtU4km5V1xtjciZE1fZpn8wOqW5lzft5vjV1UYaWdj5FGJZi2Kk+E7mao3m3F7UBH8ts9lj1EPprs+4qfTTyllrc29XVvZG2RK6/FTGNmwyF9KZk6ePJk9e/bkKqqRkZHMnj2bzp0752o/X5vxQ4cOISQYCT/KooZn3s3+2bNnEbLb+/fvn3dOfKE9C8SzatWqbNq0KVdHqKWlhbu7+x99qEgKPMyvN+U0qlMJs6uz8PGryY5GoSxYlUnn0bWQJ6RjahDHjmn3qTC1I7VczEkJ3sPE3htReVel/aBOGJ/6nbNqSwwuXiC88TDG1LPneXgUITcPs9FXm7bfe6OIzcTOpSiOBfSJ2TuchqE9uDLQjajLh9ix4wYOrdtTLD2eTEcTwubM4Wa7n/ifRzz7lszmqXtbpJH30XJtQGPlLnrfcuf3Bgn0632fPiu7UjArkeQ0LWxstEmKDub4mqMYdhlCd72dVF1ZlH0L6qIdFUZ4XBRXdvuS4t6Ajs0qYnhrHuV2lcH/x8rEXdjLpj2RVO3XncqFTZCmxBGlSOPu7OXEdh1FY70Adv++B62ylbn/NI4yVZrTyEEHpY4++rG76d82iq7rvIg6dpdCLRqjc3o1B5Vl6FrLkOXNz9DY739UEHS3xJajCIjEM0fh/NKNvemoXUn0wXG0vdqEPUNduLR3E2eTnXCOjkPuUZlmLYuTfnQiVW+35M4AJ/x2zWePYXeml3jIj6fC8HSuRG0PC1JubGTQj8bMO96bYq+dbKSmppKZmZnrwBoaGqKt/XHSKrnu5GfWwbhx43B1ddVktn9piS2f01QEBQWxYcMGhI84seUsAnl11K5KC+Xoip8YuXAPz22b8eOyGbS1jWL7jLFMXX0Ty7o9mTLci8tzHuD1B/FUpT1h25zx7Db/nhV93Qnb+itnKUEtlwzW/DCdledjqDRuEyvbarNj6gTmbgvGodVAZk7qhpe9wWvEsxSqxBCOrZrJ1EUHSXBuzZSfR1BH25/x/Sew6WYMJvbVGLH0Z6rG7mbs1HU8TExF3XYW58ZWJ2j1OL6bvB9FscYMGN6M7LMrWbTpEhKv3ixdNJJa5ncZ16w3O+I8qFMN/HafJMW5GRNmjqNjZSf0kk8zvOop2l+cQDnJM24fW89Ps1dz4u4zLNwaM2r2eBrLTjK850R8k51oOWQCg+tIWH8ulDJVWtDc1fzFqVrkTvq3jaXfgSZEb/yZyb/s5XmRpoyZPpT6koM03l6Ywz81wjRnl4xoDRCJp7gM3gMBNRnhl1l28jY2pZvT/s9j8cyHrB/2HSO2PcS9/Xh+HlGdsE0XyXT1pnEzF9KPT6NuQFMu9SnMuX1L2G/YicnFgvnZ7yGW0XfZ/Ot27kQ50v3XdcxuV/wvO57v4Zx4aT5CQKlUMmbMGLy8vGjXrl0+8uzrcyUjI0NTvUjIbBdbziKQV8QzZ0eRs9ayksM4uu4XwipMol8Fi5w1rrGWwNlpvTnsPZ+pdQvmfGiWOpaT06dyocpIxvrY54L/okmReIprQERARCDHEYiPj+fgwYN4enqKSS05ju77GyxcuDB3797FwMDg/W8W73grAiLx/Cc0itRIzu9ZS6Tn93TwzI39QjXK52GEpJlRxM6YHE/9UaUQEZKAbiFbzLW/LAmy/PIoi8Qzv8yE6IeIwBeEQHh4OH5+fpQvX55ixYp9QSP7PIciiMgPGDAAZ2fnz3MA+dRrkXjm04kR3crXCIjEM19Pj+iciMDniUBgYKBmh61KlSqaY16x5S0Cc+fO1ZQtrVixYt468oX1LhLPL2xCxeF8EgRE4vlJYBY7ERH4uhDw9/cnNDSUunXrYmZm9nUNPh+Odt++fRqFgWbNmuVD7z5fl0Ti+fnOneh53iEgEs+8w17sWUTgi0VA0I4UfpT79OmDjo7OFzvOz2Vgly5d4tq1a/Tt2/dzcfmz8FMknp/FNIlO5jMEROKZzyZEdEdE4HNHQKVSsWDBAo0MllCrXSIRdfDyek4fP37MzJkzWb58eV678kX1LxLP/DydahTpz4mLV2Fqa4lejmchKUgMf0KqsT0FjbXyMxD5zjeReOa7KREdEhH4vBEQtFcF8XhjY2OxWk4+mUpBZUCoXHTlypV84tGX4UbeEE8VyYH7GTjmZ07deAL6Fenzy1SGNnRBT6Ik6cl1ti+dx8q9/jwvUJXeI0cxoL4LITtGUX/kLvTtytJh6DgGNi+Nmdan+yhUp8fyMFpGkcLmfHyuuJqspGgiUw2wtzV6Y2a7WpnO3eOrWRfqxfheHiRc2MnsaUs4EhiPZeUuzPjlf7jH7mTs8Dn4K93oPmIYbRyCmbLxCc26d6BRCSukqmSubFrA6utlGDvJk8ANC5i54jSScp2ZNrkrjjdnMzi0Nev6lUX/y1jSn2QUIvH8JDCLnYgIfD0ICCTH19cXBwcHMZkln0x7Wloa06ZN01QvsrOzyydeff5u5BXxTLq5lSHn5Axq1QB3+X1WjZ7Ck9bzGe+VztYNW3hoWp/B7cph8PwSiwauRmfMDOo9nsHo9G7MKXqf3UdD8eo5mOoOejk4CUoiD0xg3ONWzO/vhdHfOG124G9UnK/PvmVtsPnYXtUqHp9cyKhLZVkxutobRd6V6aEcmD2T582m0wQ/Fu+9S9HaXWhd3pxI321csGuCg9//OOA8iZGuWTyJU2Ciuknf/vN47j2EHbPaYfZ4E91bTCay8gwWDzPglP8TSvq0oFB4EAq3MrjrXmFivYs0Pz6K8gY5vqX6sSjl2/tF4plvp0Z0TETg80QgIiKC8+fPa/Q7XVxcPs9BfGFeCyLyCxcupGXLlqKkUg7ObZ4Sz/NaDG7VkFLWeqTeXcPAKWq+HWHNnT338Ow3kCoFhdhqJdFHp1DDrwq/lTzA+IhGTCr8FP87mdTo04tyBYRqbcncWjON6acfkpRdk4kTfLi5YQo/b7qDgYkLjYeOZXi1BMZXHMOVQhmkyyvy3fjRdCun4OiqeczdeBWZR0smz+yH+/XxtI38hlWFzzPmuxU8MNbDtkJXfhhWmfCNcxl6MJmWrb+ju08ks9rP4565NkZWzjgYxBMQkEaJvj+yemgprs4bxYiVV7FvO5IfvivN3dlzWeV7lpA0cyp+N5XFvfRY3G8M62KK0/+bRljE+7Jo+QFinbqxasVQatibkBV9ioXfXqfu+k4kb9/LjWRHWvWrg53unwRRScDuqYw/aMC337Wlmrsd6nvbGXw8nBL37pNWow42x3fz1N0b6R17ukwtzJG1u4gwrkCXVjUobmeKtjSOg+P+R0ynRfRwFzVy3/XREonnuyIlXici8IEIZKshQ6kmS6VGpf6rEWFTQFcuQVsqQf6FfDA/ePBAQzzr168vSil94JrJ6dsUCgV79+7FysqK6tWr57T5r9aeQDwFmarVq1fnKgZCOd8KFSr80YcKzY7nS+KpjzLpPAtaHMBuuBcJx2OpNPFbSpoKB9pq0q8tofwqaxZVPESb6TcobleI4tU7MqB3E8rYGSJVJxN8NxKJXiKnls8htvoALKPOEunYlkFFHzBhZTTt2hqytstduvuPxuXxMTauuINddVviomVU69AQyaFZLJC3YqLuGtpHfcMq5/ts2aFD15/KcXXGftIr1aap8zXqLdJj39JWqP23snC+gm7zK3B5/kGSStSkQ/VoRg96TL+5Nizpfo2G06vx9PJZ0or5UPBcAKoKNWlZI5GZDQ5R6+gkilxfwqhLZVj8rSm7tu4nFGdql3bDvUwxrA20SXuwnYnDUun7e3Wu7jhGhHkVvmvlzuv0UBC7v7RnHRuPhlCkaQ+aF3rI1Kv6DK1uzN4h0wjuOJtxbkH8tlxOr1XNMAq5zM61v+OX6ES3Ib2pXVSbs3P7cKL0XCb5WOfqGviSjIvE80uaTXEs+QaBNKWayLRsnmaqeJihJiYtm4QsFZnZf3VRJgFrPSmmOlIc9WQ460qw1pOhryXJ+VJwnwgdQUrp7Nmzmox2IyOjT9Sr2M2/ISCUMD18+LAm4at169YiWDmEQEpKCt99910OWXu7GVNTUxYvXvxG4lnSQkWY/3oWr9an7RAHru89j2mDb2he2hp5Vgz+q2YxQ6cjU802MCmjD1saS9m+4ThJhXzo1sINQ2U0Z1fv5ZoqibDzpzBqORKHRH9inNozpMQTZvwQQM1upmzs84jel0dQNPwsO1YcRV3YGUmmKT49G6B9ejaDImuw0HITHQXi6fKQ7XuN6DG3AvenbSXCvQqNit+mwUI99q5oDZe2s2SJjF6Ly3N13nFSi3nTotZzpra5RouftRjV7xL1upRGlZGNVTE3dK+EY1C5Bk3qq/it2gpsd8yk5L0ljLpYhuXDSxF/xZfNW49yK8aSjmMH08zDmszQ/czoH0GnDY0J2XeQgOzidGpXCRt9LchMJYVsYvxvoCpZGvnt/ez2j8XV1ZBNoWaMaFMbm+hgkp3c0b29k6XLJbSfUh5ZsgprR32uLpyOn1s/JjctxOmfBnLdZz7DK5rn+jr4UjoQieeXMpPiOPIcAWFnMzotm2vPlZxPzuZ+opJ7qdkEZP1tm/MtnjpoSfAyklHESE51ExkljeU4GH18GP6nBEbQity9e7cmxlM42pVKv5Bt3E8JYi70JSgNXLx4UfNBICgNiO1zRuDFjmev5WewNbPGxtAIbWk65tV70KGklOunDnPqZjRyuYpsmZzsBEOq9+mE5ZlRtNmtT2cPExLTLajQqBlNqjqgm3GX5T3mcsHRGYfka2jXH4hVwHp2PDSmqqMu8ZZVGFBPyc8+C6FXDQqpwcCiLPVqaHPF14/H6bpIkpIp2KoXTSJm0e4txLNJhViGj96HbZlq1HTLwm+b3huJZ+tNFfGfvoc4KxNMLZ0oX74gj/cGovs68dw5E+/wjYyaH0jZqqUooJPIk7DHPHyoouagIbQvXwhV0k02jNxGwfEjKPnsKsdPXeOJ8C5WSTAyd8SrWTWyti3mcLweuiolhk4lqeaUxMIAI0a0aYBnAX1QK4m4uJ2ly9W0GG7LnYMnCVHokJ2QSpF2felWKolfv1lNoV9m0LCgELYgtndBQCSe74KSeI2IwH8gIOxuHo3K4li8kiuJSh5kqXk3uvlmwyV0pBQ3lNLUXIsmBbWx1v88CKhwpHv06FEE+R6hRKPY8gcCwgeBoOMpVDBav359/nBK9OIDEVCT9ewRx077ExadBFoFcKvoTbkSdhjK1WQmRXP/+hVuPowgQ9+e0t7elHUyI/HBKbacuA9SfayLlqZyRXdsDOWgSiH08hl8rz/H3M6MQk623DiymsORBalX2o0ylSpR2vAGgyr+isUIH5zNi1C+RiXcLLMJvX3l/+2dd3hUxRqH3y3Zze6mhxRKQicJkAQCSJEqgqIXEaWqYAMERBAUCzZQQEHgig1QFJAiRVBEUaSDgPTeQ0ILIYX0bC/3OSEkAfESIdlswsw/9z6yZ8o7s9nf+eYr7DyUgKxyQ9q3aYhX8l+syQ2ng08mZ86qCG8VQMbeM+T6VaZGiIxTG9ax/bwn97SpiTlRRUSbQFIOXcTqE0TNqib2rEmh9sNh2I/9ydptcVCpDk1bhiFPyEQRXJnqIXDqp2NoH2xBFct5dv6xg0T88NXquXQxBXnVaO5r15iqnioc5iv8ufC/rPN8ije6hZAZd4S/9hwnOcuCLjiCNp1a4J91jC3r95CkCCay+T2Ee6WzK1lBo1qh+GmUgJ3cpDiOHpUR1sqflEO72HX4EvIqkbRr0wDt8ZkM/SaESZ89RjUnZgi4zYPjMo8J4ekyWyEmUh4JmGwOtidbmH3RxNZMK4kWB9YSXEgVpYym3gqGVFHTobIKtXQ378JNip7euHFjnqWzS5cuLjzTu29qsbGxeflVJ06ciIeHx90HQKy4GAQcmFNPsmj1r6TW6sOo1lWvpipKWcfg+w8xeO8oGkl6rDw0h5Ur5w6y/5IPzVvUxrPEL1/MpOxbxzZFM7pGB5RAiqjyALVk5iiEZ8lwFL3chQRyLA5mxhqYnmgmRfLf/AcTZ3U3Gb383KihkxOokaNRXP0LKNlET2dZSTY6WJdhZY/RflOKShnUs9WsUwAAIABJREFUVskZUFnFszXd8S+IynQ96JmZmWzYsCEvlVKTJk1cb4J38YykbANLly7lySefzAsyEk0QuBkBh81EZnY2VpU3lSR/SKlZc7h01ohf7Uq4u/a773VLctitWKwOlCq3m+b6vLMT4MBmNmFTqFG5uEHgztZZ8k8L4VnyTEWPdwGBLLODYXuzWJJp459cOD8JVdMmyI16Pm6o5CBHhlTEp+jfbZvj6pW80Qbncqz8kWDms8tmzlmuV7HSM9JNTp9KbrwfpqW6i/p+JiUlsXLlSjp27Ejt2rXvgpNQfpaYnp7O6tWradiwYV6qK9EEAUFAECgLAkJ4lgV1MWa5JpBusjNsdzaLsq8PUZeEYaRKzsshKh6vocmLTL+dJllSfz1v5KV4I5lSGqYbLKl9/ZRMqK+jhqfC5SLfL168yA8//CCsarez8aX8TFZWVp7/rZRAXkoBJJogIAgIAmVBQAjPsqAuxiyXBBwOuKi3MeZQDgsyCkWn5PLk7yajt78bw2q5U9tLifz2NOd1XC5k2/gyVs+3qVaSrderz6f8lYyvr6O6h2sFHe3du5f33nsvL7JdqSwvzmDl8jj+60lLqZS2bt2KZPns2bPnv35ePCAICAKCQEkQEMKzJCiKPu4KAgm5Nt49msv8NCvXbsIlaRWtkfNSqJpuVdV5+ThLsuVaHCw5b2TKRRPH9df7gD4f4Ma0KB1e0j2+CzQpZY+UrmfhwoXMmjXLBWYkplCUgJTLc+3atRw5coTRo0cLOIKAICAIlAkBITzLBLsYtLwRkK6/p8camHLBRIaUsBPyohgl0flGLQ1dq6pwLyUHc7PNwR9JZt45Y+RAzvXX+/+toWZIPa1LRLtLwmbz5s1cvnw576pdNNcjIAV+SeJz3LhxSNVwRBMEBAFBwNkEhPB0NnExXrkjIJW5/DXBxKunDZzKjzyXbtKj3OW8W0fDQ1VKT3Reg2XMF5/jzhjZV0R8Bsvh2/o6uoRIdZnLtpnNZn799Vd0Oh2dO3cu28mI0W9K4NChQ2zbto2+ffsiVcOpCE2qEpZltpNpdmApUpNWeg/0VcnxcJPjoSoB35eKAEusQRBwAQJCeLrAJogpuDaBuCwbb53QsyLNUhDoI/2OfReu5dEQtdOsjVK996UXTYyLMxJnKrx2b+OpYGljD4J1ZevvaTAYmD17dl4tcBE17Zpn+syZM2zZsoX77ruP6tWru+YkizEryf/5WIaVXdlWDhgcGKx29DYH1iLeKJKftU4pw10pI8JdTitPBXU9FdT2VqIsCSfsYsxTfEQQEAT+TkAIT3EqBIH/Q0CyoMw8a+LtWANZ+Vfs0sfHVVMzOkKLRkqy6cQmRdR/dtrA9Etm0vLn4yGH90PVjIzQOXEmfx8qNzeXSZMmMWDAgLw8nqK5HgEpl6dk8ZReDOrVq+d6E/w/M5L8nQ9esfBzopk1OTYyLQ7SLHYyb57+9rqepO+Iv1KGp5uMRu4K+ga50aayGk9hCS1XZ0BMtmIQEMKzYuyjWEUpEYjPtvH6sVyWpRXWI+rgLmd5Ky98SziQqDhLkLxLz2bZeOxgToG/pyR9m3ooWBylo5Z32UWSp6Wl8dBDD7Fp0ybc3d2LsxzxGScTkBL8SymVgoKC8izT5aFJVsxdyWZeO2PghN5Ors2B8Q7q0Uop0T2UMgJUMiZXd+f+qmp0t5n6rDzwE3MUBFyNgBCerrYjYj4uQ0ByF1uYYKL/4dyCOUki79dILV2qla2wWhFvZECsgfT8NEtV3WRMqunOk7U1ZcZPKsnYu3dvpJRKorkmAckq/csvv+Dl5eXyJU0lbXk+28b0U3rmpVpI+wfLpvSdLLh3yC/QkKdL88Wp9D//pFN1Mujho+T1MA3hvm4ulxfXNU+RmJUgcGcEhPC8M37i6QpMIMNk5+PTBiZeMBWs8mEPOYtbeudZTMqySVH2zbdncqxIiqVHA934LlKHZxmlV9q/f39ensjhw4eXJRox9i0ISKmuJMunlFJJJpXScsFmsDrYmWphfKyB9TcUapCmK5Vt9FTK0ChkNNHK6eqjJMhdTlWdHE83OdLzUs7dLIuDHelWtuXauWCxk2V1IH1lbhSike5yXq/hzsNVVXirpBpjogkCgkBpERDCs7TIin7LDYG4uLi8SGzp+rFoO5Fl4/n92WwvIu7mhml4soYGpQukzpx5XM+Qs8aCKUvBE19GaIn2z6+v7OQdkCxpkqARqZScDP5fDrdq1SqSk5Pz9skVXSKkl6rlF01MOmPg+A2lYz1kUF0jp6OnkocD3Yj2UxKkvXVQneQfejzdwsokC+syrcTq7aQW8dmWEAbK4ZXq7jwVqqayRpFX3lY0QUAQKHkCQniWPFPRYzkjMGbMGBo0aHCdYJKu2dckm3loX07BaiorZaxq6kmMr9IlLCKxmVbqbs8qmF8VpYzxdTU8W6Ns3ACkiHapDniLFi3K2Qm4u6a7e/du4uPjuf/++/Hz83OpxUupkRaeMzLujIGE61PWEqmV86Cvkl7BKqIrueF2m5HpZ7OseQFKi1Ms7LjBmhokh8eDVLxZV0O1Ms4S4VIbIyYjCJQgASE8SxCm6MqBzWJErzej1HqicSumWdBuJD3FgHuAL5piPlKSrG8mPE02B3PijQw5bSgYqr+fkslRHgSVxSRvsmAp6OKeTensNxVeHL5c3Z1J4RpUt/mjfCdcpavbwYMHU7t27TvpRjxbygROnjyJlM+zVatWeXXbXaVJVknpOzcx3kBiEX9OLxm093NjaDUVbQJVaEvIzWVPqoUZF01sTLUQf4Nl9Y0qKsZESG4rwuzpKudDzKPiEBDCs8T30oEt9SALZixkd5oPzbv24JG29fAuoT+WJT7dYnfowGrSk5NjQ+vnxU3/HjtMJB7aze5DJsJaeLNx5U/sO5WcN4K6zWBejIhlo60Nz9Qzsn3VD6zenU5o20fo/WAosfMXcbnTEHrUdX5KoJsJz1yrg4lHc5l4yVxAaGINNS/V0eKRHwFrN2awf9ta9loa0Ov+CHyUVpL2rGKjI4zGl9ezxrM7Q9r4c2nPLg6ec6fZww2xn9zE0iXrOJluJSD6QZ7q2Qpz/DZO6FrSo2ElZI4r7Jv3F7Y2rYip5YvDeI6N81egb/0Mj9T3/ZuldfLBHF4vMscBVVRMDteWScR98+bNWb9+PR4eHsU+VeKDzieQmJjIxo0bady4MREREc6fwD+8RC07a2B0rJGEIlfg0i1D/2AVz4aqqeOpRFGCL6bS61qywc6KiyamXzBxskhuXH85DK2i5p0G2tu2rLoEWDEJQcAFCQjhWeKbYiJu2euMPdOc3g08sMkq0axTcyoXO/WOjczDK5lxvDbDekYj+TS5RrOQfGQXf66+QqNh/6GW9u+/AHZDClt+W8rGrKYMiEng/RXHaFC3IRGVNCirReJzbAoTzf2ZUuMCa345irZpHWSOyrS7rz6ODZN47mJPfnm5Cc6Oy76Z8MwyO3h5fzZziqRRmhWu5ZlQNar80pjW7ASWTx/Ne9uCGDfhNbrH+HF26Xt84ejGW7UOM26qnqc+7EzSbz9wPrgrXWueZ8n6M/hVrkWov5yM2Dh0bbohPzKfDX79+bhLDeT2cyx/fj6WQc/Qo0VVcg9+Q9/uH6N+4Su+Ht2OSje4sy07Y6DXqUKrbM9KbkwJ1xLqeWu/t5I8Vzk5OXTs2JGdO3eWZLeir1IgkJ6ezooVK4iKiqJZs2alMMK/73JvioUhx3PZk2svCPwJVMgYWkXFC7U1ebcMpfGnUBKf2WYHvyWamBhv5JCh0NTqL5fxbbiGR6qXjevKv6conhAEygcBITxLfJ8sJPz8Bo8vDmbi2GdpUU2HwnKZdd9+wifLLnHPi6N5rWcou959no/22FBom9P20ar41X2QAfXTmPnFISoHH2RS9mNsG9GAAws+ZOxnm9G2eYY3XumKYvtc3v18Mx4PDueT1x4i2A0yL/zFggnvs+BYEJ36D6BPxHmmj/2CfYGP8/knLxGjTWXznI+YtHA7WYpoer3wBFG5e7kc1Yu+LdxZP+5jjP3epbl+M/+dMIsDHm15dfQzNDJu4K1XprI10Ysu496i+YE5zFmdS6tRw3i8oYUfpk3jp30GGo+ZwewnG2BKPcmaZd+T3XI43dy28OZWE089/DAtQjyRYeXwstcYa36a/9Y9xXeLdhLc7Tm6xtTE30ONPPV3hj5+nlGbB1PPuZqJmwlPqfze0D3ZLMoszN+5vLEH3YNVBT+AkvD8ZfFkZu5S0LZ+NF36PoJ2yyS+dPRkSvea7Jr1LlNjfYjyaEDPl1tx6dufOBnYmMd6taKyTo4lOxO91cC21bP/QXj6sO+LQbx1tCot8aXTO6/Qpsr1pTEPp1qI2p1dcIof9VMyNUJLLS/n5vOUfAZnzpyZl0BeNNcmIJU2HTt2bJ7Fs2fPnmU+2SsGOwOO5PLLFQv52cHwkcOIyipeqqfFz710RGfRhUslaefFGfngrJGE/EnklcXVKVgWpaOuj3O/T2W+KWICgkApEhDCsxTgOqxX2DHvIz769gANh0/kySpn2XZCT3RMEKtmXaTr++1IeH0Qx56ez4iGFvau2cKRiwG0bp3I/KNedPfdz7CE/7CtRxoTXo7l0S+epJrDgCnxEF/vyKBD+wjSvppH1gsTGNhAS9qZrSyfsxr/x0fSsVoSSyf8iX+P+6h3/itGGwYyp+lJZn2aRrfxHbj07S+c969BYOpWLrQYxND7tPw05FVynn+foLhf2KNuQbuMvZz2DKXSiVWs0XXnzeeao9DLsJzZyi/zk2jzUS/ka75k0dlgHuv7IEFunoRU8SA7YQ+rvl5FwLNjaJnzO88Nf5tfdsQj1z3F0iOfErplDGPNg1jSM5CTGxfz8YfrcH9oAG8P6UQ1zVGmRM+h0aZp3B/gXOVZXOH5U4wH3YJUBSdGEp6rf/6WrW4taXpuH4lBMTRlDcvUfZjaMwZT4kY+fXU2vi9PZ2DtS0z/ZhfB93bmsdbVuWZDseVe5qdpg+kz4Y98S6oDm7kjk9fNYGizRD7u9D7qd19Bt3sZyfeM5o3ONSgas34q3UrYX4UBRjcTnnq9noSEhFI46YVd7tmzB8nqOXDgwFIdR3ReMgTeeOMNwsPD6d+/P3J5Cd5f38b0Zp028F68kaT8K3ZJ4nX3UfJVjAc+xb4puo2Bb3hEEp+Tj+mZdslUUA1JSts0INCNaY08xJX7nSMWPQgCeQSE8Czxg2BDfykJY0Ag9jPrWDBnBZmqABL/OoChZiWu/OVB3/kvoJk2htRXlzAoUk3qkfWs2raby7FKqrXtSAvlb/Q6fj/r791F3+XhLJz0AP5YuLRtDu99s5ZcmS+KxFh0g+Yyq3s10s5s59dFmwh59jXasoPhb3zLZZmKAPt51ngP5fseF5j+VxSfv96AE5//yCltIN4pWznbdCDD7tfy4+BXSX9yFPLfPmBxXCDVHVeQ3dOHl+/z5sePPuDTHToGTJvGgJDzrPvuMm0mP0PtnAPMmzSej1el0+bVj/liSFOskvCcvYqAZ64KzzduavF8nnmPhmCxKNAYD/HZqA1UH/403WNS+aTxXGI2T6VjkfvkESNGsGjRohLfpaIdSkm1v/766+ui2m9m8by58JzD9kpPMKb2GT6evxNb2mFSW47myz5NsOUcY8UHs9AOnswjPqf4dN5uAu65j+6taqCRgn/sNsy5yaz9+eubWDz70dE4l/sHGZi08glSfvqOP7LbMP69rlR3LxQKxRGe586dY+7cuaXKUOq8V69eLuMzWOqLLecD/PbbbzgcDjp06IBG42znlkJ48VlWhh3Xs7qIS0uwSsbWJh7U8XF+WrDLuTYePZDDrixbwZV/A42cryO0tCzy0lnOt19MXxAoUwJCeJY0fkcSa8d8wL5mvbjXM4WjB47gVqUWluRMghs3o4rMiiYymFMjR+QLTx22jFMs/uZT5u0JYuSYATRKns1DBzvyZ88sJr+2n0YvdiTE0wNP0xlW7EogtG5D6vk5yNFG0qGB53XCs71XHHOnrcfWIJzIGt7k6D2oE3CW7z89Qf2+EVxcvhNTeHNivHbxa1YE3Ztq2DBxLsFvTqDqmZXsMEfzYEMvrCof/PTZZCltZB/4mTlbIxkxzJddX+2j6tAeNHQzkaXPIev0JqYvCWLKT88Rkn6K35d9T8Y9w3hMvZVXf46nZXQzooK0KCpVx7FrIuNzezEmKJ6NBx3EtPJk/6KzNBjcgw6BexjWN5HXNgyirnMNnsW+av8xxoNH/2bxlIRnPyY+EMC5td/w4mvz0A36nO9faH6d8OxWXc/+ZcvYmKQmomkEARoVbjYzbsFVid/67d+F53OdcFv8FqO3pOGnlmE3y/GL/A8j332ZLmHeXJOeR1ItRLrAVXtJf41Ef6VLQEr0n5KSkueX6+3tXbqD/UPvUlaGeWcNvBNrJLFIQNG8Ohr61y07Mbz1kok+x/Rcyo90l6obDamiYlx9XYlF1JcJcDGoIOAiBITwLPGNsGO8+CczJsxkp74q7fs8Q89WXhz9eRGLfjuIre5DDH+pA7mL5pLV7VU6V1eDI4czm9awI9mT1g+0w+/8z4w9G8Xkh4I5+sscvl68F1Xkf3jm2XYoDq1i5tKNJKiiGfjaULrU0pFz+QR7th6l0n2P0tDfQeqhtcz4YhkHU7xpPeRlBrb24MjKOcxZsYUTJ91p/dxwhvb0Yf3Mmaw8Y6NqQA26jxpGA8MeFny7iK2XfejYtwetrHuZ+f1mUowhPDJ6JI/XzWXtd9/we1YVOjf04uCGTRxL9KL1CyMY9kAdFIZU/vx9KRvSYxjUARZ+O58dRxPzCLt3Gs2b0Sf4zXo/Q8Oy+X3+PFbuyqLuf55g4GPRGH+dwODkPqx8qXHBNXSJb80/dPhPV+3D92XzXXqhj+eCSB19qqgLImtthivs3b2Bk17teapRADJzEtsWLeBgaFdeaF8Xu/Eify1bg/qB/twTrMJuuMz+P35k7o9bSchyUCWqKwNf6IT19EYOe7Tn6ZhAZPYUdnyxCVuLQI5/e5B67w2mXbAbxtRT/LblAI6a7ejaOLjgun31OSMPH9MXrKyHv5IpEVqqewqfNGedn/I4zokTJzhw4ECexfPGwgnOWk9Cro0xJ/R8l2wpGLKhRs5f93qXae10i93BiH05zEgpnFc7LwWfRWiJ9HO+FdZZ+yHGEQScRUAIT2eRdoVx7FfY8fkKTmnC6NK/DYHqEo4TdZi4fHQf+w6baPhIG0KLm4DZnsL22d+T0vF5utV2kXRKFgdjj+Qy5XJhOqUptd0ZUkvjUlaPL4/l8uK5wpKeTwer+DhcS4CL5Bp1hWMv5vB3ApLP7+rVq+ncuTPVq1d3OiIpmnxdkpmXjuqvS2O0PELLY2VUAKEohP0pFmL2FAbtBShkjKvjzqCaGvKTWjidmRhQEKgoBITwrCg7WZx1OAwkHoglXelLjfpV0Zb4X1ApgbwJg8GCUqvDvbh1JR0mMlINqP19XCqB/Ow4A8NiC0tSDgtyY2x9Hf5FfCyLg700P9NsUwZ7iqSAGRF6NYG8usT3tjRXIfp2NgEpEGzcuHF5fs2NGjVy9vBIgTxfxht5pUiBhii1jHWtvAlwge+XVEDi0R1Z/F6kstGgKio+DLsaZX+tSf7hs2bNYtSoUU5nKAYUBMorASE8y+vOiXmXGIGbXbVLLme/JJp49GBuwTjN3eUsauZJLQ8nO6H+w0ov5lgJ2VoY0R6kkPFBHXcG1io7/7gS2xTRUakSsNvt9OvXjwEDBtC+fXtkTi5Mnmq0M/6EnumJhTcK71RR8U6kzmWix3+IM9DzZGGO3Ie8lUypryWiSGqlK1eu0KlTJ/bt21eq+yU6FwQqEgEhPCvSboq13BaBmwlPqaOjmVae2ZfDHuPVpNJSapX59bV0D3F3ieu2G38Ym2jlfBYuom9v6xDchQ/NmDGD+vXrc++996JUOtcnOD7bxshDuazMKvShXtFQR7dqasqg2utNd1+aY60/Mwv+raFKxmcNdbQvEmAohOdd+MURS75jAkJ43jFC0UF5JyBdO0o/vO7u11coSTLYee9oLrOKBBkM8FMyvYlnmft5mm0OntiZxfJMWwH+rpXcmBupu+4qsLzvjZh/6RH4/vvv8fT0zLPYqdXXFyYovVGv9rwlzUrnXVmYJGfP/HaotTeRt6y4ZSPp1zeJfv47kHtT595+jBn7Ap0aBOBmS2P/4qmMeus7Tlp0NO3zGuPH9CPKX07aoZ8YNf88Dz/9BI82DLouF+4/rVW6bm+8IYPj+QnlpXuOryN1PFutkFXZCU8HtozjLJk8jrcX/InRXo/eb3/I2y+0wC8njh8+WsyZoFY8M7AtwZpUfn+lPz80nMynz0ShRc/ZP5cwfVs2XTpFcvjTOFpN6k0Tw0ZGPv82a65Up+9rbzOiZzMqiVr1pf1VuCv7F8Lzrtx2sejiEJDSvcy/aGLA0VwKC+nB9iaetAws2+jWjQkmeh3Tk5r/oyjVln4r1J2REdriLE18RhBg9+7dXLhwgQcffBCt1rnnZuMVC/ftKgze6aKT801TLyrfpBTv9VtlJXHFMHqlvsjGZ2sQt3kZi3Zk0Kp3X2od/4a394bw9vDe1PfO5ejaNVyp/xjtQ3LY/tUHjHp/J00/mM74fs2KlZhe+moN2ZnF7CKZLSbX1fBSTXfc832oy0x4ms6zasKn7K7+EMOeaoef8RR/LDlLxIBOeB3/jXdGv8s6317M/XAYLUNz+HlgJ/r/EcW0n6bT0/8Ms997jZlpTZn6Zmf2fXiaDjN647V8CF9UnsSUtkrOnsmgcpMoAlVlW1xAfE0rJgEhPCvmvopVlRCBYxlWXjmay+9ZhZbFp3yUzGpWdlbPdJOdoQdyWJ5mRUr4IuUmiNEpWBCpJdy3bAVxCWEX3TiBwLFjx5Dyefbo0SPP8llaTfIflW4UrvmRSv7TqxLNdD+YUzBkTy8ln8V45NVk//+tUHhuGhSJLDuO5d+sJd3Li4ytZwkd+BSPtwzBrSBhhwNT4l5mfv0HqTkXOe7ZmveHdqe+/639oKV5vrU/m0lJhWmVxtfSMLKWO9r8AcpGeNrJPb6Skcsz6de/O/eGFub1xZrO3uVLWLvtBKdzAmjbrze92ur4Y/Bg9jTpRM62NKpF68iIvcS58HB6tgjJF579CDvxBQPmWHhyYC86xtS+Wsq4tA6F6PeuJiCE5129/WLxtyJgsDr4LM7I+Hgj2fbCe8GvarnzbF0txQ3cv9U4xf13o9XBbGk+54wk5Vs7JSPRyMoqxjb0cPp8ijtv8TnXIyAlkJcqdkVHR5eqxVMStZIv6TWrqpQnc/EFE/2L5J+9XeGpkFLEzVjJ8YvnWGMIZciIx2hb07dQMDmMnP9zKTM2JNL83lqsn3GQFm8N44mY4LwXtv/XpK/7jJN6hsUXZra4mfBs0aIFkr9saTbJFaJNmzb5Q1hI2DybL+Iq83y3LtT2u3b178CcepyFs5cR79uYqJQ/2e13HyP6N2D3yOGcH/QZMYdn8eXWSjz3XG02nkiheWTlfOH5LG0CrBxas4Dvlu/Du92TPNezPdWKmxKvNBcv+q5wBITwrHBbKhZU0gSOpFsZeVzPuszCQIgwNxmzI3W0DFQ5LdBIuvrfmmzm1VMG9uUWWmBjNHLmR+uoL6ydJb31Fbo/k8mUZ/FMT08v1XX6+fnRvHlzPDw88sYpMeE5sD6mpCP8vGAbFm8dJ+IyiO7Wla731MxLy2Y15mI0ZbJ9zlRmrEkmqkMdzi7+A8PTHzHvpTZXy9b+nyYJz89O5PLy2cI8uTcTnmFhYXTr1q1UGfr4+DB16tT8MWxc2b+M6ZvMPPDIf2hRyw8FNozZWaScWcfkD2ZxqVZ7ovU7+Sn5HqZN60XG+29w6aXveLZmLpcug5/8CFM3XigiPHtS5dB+DM3aEnhpE8t+2kvdJ1/lgVrOdcEoVYiic5chIISny2yFmIirEpACeWafvWr1TMwvoyddQXX0VPBuXQ2tnVDDWRKdu9MsTIo18EeGFUORoIy5dTU8VUtTUFHJVTmKeQkCEoG8VGWXzXk10a+1f2vxbDFHxtNNKuMmV6OrEUH7Dk1wP7yJDccTSM3Wg0xNcK0omkR6snPxHHZkBVIvSIsjK5aNpxoxfeEIGnn9/0j+q1ftOUxKKkz55BpX7WDLjuePlRs4djGJbKMZZL7UaBBJJct25i+Np2Z0KBqyid2ZQsNRz1Jn8XSShi9gaLRUoMNB7pn1fLihqPDsjsfPs1hyHlQyGR5VwnmoT08i/YXrjvjWljwBITxLnqnosQISuKy3MfGknjnJFnLyI42kgM8OngreqqOhVSlaPqUfwH1pFsafMrA283rROSDAjWlRHniK6NMKeOoq7pJuDC5q4S5naXNPQrS3ypHrwHBuB4s3nASZCs+AmkQ1aUDNQC+Ulgzijxxg59HzmBxuBNaMJLKeN5mJKeiqN6CGnzvkXmTHhstU69iY0FuMJb3sPbMjk4VF/Lv/G6blxRrqglyjZePjKZ0LO+aMBI7s28+RC2nY8aZGZBRVtJmk2KvSNCIINXoSDuwnwSuEwMTTGOu3I9zvqti2Zl/iUGIuAb5arhzKIrhlbfxN5/hz/S4SbL7Ua9yM6DoBqIWTZ8X9EpbhyoTwLEP4YujyQ8DhACnQaOSRXDbk2Lh20S1VHW3nqeDNWhruDXIr8eTX0nXfXylmxp82sDHbhrGIpbODVs7CZp5UvuWPdfnhLGZ6dxA4lGGl375sDuXnU9LKYEtzL2J8lbf0vXQWIbMdQtalkyy9+QFS5ogvG+joWU1dMMeyE57OoiDGEQRKnoAQniXPVPRYQQlIvz8nMq0M3J/Djvyk8tJSpQDX+mo5g6uo6FPDvVipWoqDSMojuDzeyKvnjKSaHXkR7NfafVo5/43yIMrXuYn/y2LfAAAICUlEQVS/izNv8RlB4FYEzmbbGHU4hx+L5KFdUl/L46GuUZxBmv/JDCvhOworgzXTyJleX/LrLrx+FsLzVjst/l0Q+DsBITzFqRAE/gUByfZxKt3KE3uz2Zfv7yk9LoUpSLEKvb2VjKqtISbQ7Y4sNwdSzUw+YWBZjo384PWCWbbTyPk0SkdDXzeXqfLyLxCKjwoCpBntfHhKz5SEQv/JtyureDfKdUpmzjmp57m4woj2Hv5KJkdoqelZ+LInhKc4zILAvycghOe/ZyaeEASQLDb99maz22i/rvrKNTQv+Cl5tJqa5gFuqOUy3OSgkMn+JhSlq3Sbw4HFDjlWB0fTrSw8Z2RJhpWcItfqUr+SG2cbnYIJ4VqaVRKiUxzD8ktACtj76pyJkSf1XMsVEa6Usam1dzFyeZb+uq12Bw9vyeQPw1WHbsnV8aUQNR/U017nTy1lBOjVqxdr164t/UmJEQSBCkJACM8KspFiGc4lIGnC05lWPjlt4Id0Kyk3miUByS4So5bTzldJmJeCqh4KvFXy68RnhslOssGe5z/6W7qVg0Wu8K+tSPrR81fK+I+/klE1NNT3VQpLp3O3W4xWCgS2p1gYfiSXvUXO/Px6Gp6qfevk7qUwneu63Jpoou2B3IL/Vk0p40Mpe0SN68vqlvY8RP+CQEUkIIRnRdxVsSanEJDEZ4rBztIEE4sumzmmt5OZH4hQUhOQKvO18lDQJ0hF7xA1/u4izLSk2Ip+ypZAksHOWyf0fHO58Lo9RiXjt1beBN6yglHpzT3bbOfF/TnMTyvM23uft5LPI7RECJ/q0gMver5rCAjheddstVhoaRGQrg1PZNr4McnMpisW/sq5Pvr8dseVouUb+ynpH6giys9N5Om8XZDiOZckIKUrmn/ByNunDVwq4i89MUTNaw10TivMUBSO9N644pyR508ZyM5/ifSSy/Ku2d8O0xTUaHdJoGJSgkA5ISCEZznZKDFN1yegtzg4lWVlc6aNvVcs7Mm0crzID2pxVhCultPcS0G4j5LOvkoa+ChRS2ZP0QSBCkjgYq6NF4/p+Tm1MGdDLTcZ8xrqaB2scvqKD6dZePmYns3ZhSnTonQK5tTXElNJJFN3+oaIASskASE8K+S2ikWVJQGpJOBlvZ0LRjun9La8/x+fYyPZdDVQIc5oR8r/WVUtzws4ClLLCNbICfFQUkcrp4ZGTqC7HJUQnGW5jWJsJxDIszBeNPH6aQPx+d8P6djf761keoSWMB/npQtL0tt4+6SBhclm8mOK8FbIeCtUzfC6GvEC6ITzIIa4OwgI4Xl37LNYZRkRkESoyQYGmwOzFMIO6G1XUy9J7pqSLVMll+X9qLkrQCmX3VEapjJaphhWELhtAllmO+8cyWV2sgV9fiYHKYND90puTAnXUs3jVtWMbnvoggdTDDYmxhqZnWgmJ/+KXfpu3u+hYGFTTwLK0Of0zlcnehAEXIuAEJ6utR9iNoKAICAI3HUEzmRa6bw/h7hrpkYpK4QM+gS6MTlMS2Vd6YlPKafopFgDnySYkKoVXWtSYYgdTTyICVCJl8G77kSKBZcmASE8S5Ou6FsQEAQEAUGgWAT+umzmwUO5f8sM8ZivkonhWup6l2waMakMbqrJztTTeiZdLIyslyYrWVzn1dHQp07Zp3YqFjzxIUGgHBEQwrMcbZaYqiAgCAgCFZnA0jgDL8UZSb4hKK+9TsGI2u60reSGr0qO7A7i7STBKRVrOJxh5dNYQ16xhqJNypk7IVTNC2HaioxarE0QKDMCQniWGXoxsCAgCAgCgsCNBJbEGxkTbyQuP9io6L8Pr6zisSoqwjwUVHJXoPwXaW0l102pYMPJHBtrEs0sSDQTd0Pe3WoqGWNC1DxXWwQTiZMpCJQWASE8S4us6FcQEAQEAUHgXxOQysf+eMHI1AsmdmXb/vZ8DYWMzpWUNPV3o5FOQbC7HF+1HK3y+pK0kmXTaHOQbXFwyWDjUI6NgxlWfk+xcNzs4IaKtIRp5LxcTc2T1d3xlBw8RRMEBIFSISCEZ6lgFZ0KAoKAICAI3C4BKRvEX1eszDxvZEOalcs3KUmrk0O0u5xQrYJKGjkebrK89GTXmt3hQG91kGl2cC7XxkG9nbSbVBbzlENrLyXPhah5IEglROftbpp4ThAoJgEhPIsJSnxMEBAEBAFBwHkEJI14SW/j10QzCy+Z2KO3Y7zRTHkH05Hi5CXh2jNYxcPBKsK8FCJ37h3wFI8KAsUlIIRncUmJzwkCgoAgIAg4nUCu1ZFXgGFjspm5F03sM925+gxTyugbrKJLZRXhXgo83e4sYMnpUMSAgkA5JiCEZznePDF1QUAQEATuBgKS1DTZHGRYHPyZZGZdkoVZVwrLbBaXQW8fJV2D3GgZqCJILUdzg19ocfsRnxMEBIHbJyCE5+2zE08KAoKAICAIlAEBSYjqLQ6OpFk4mGblvN5GvMHOL7k2suwgXaO3Vstp5aWgqkZOlK+SMF83/N3leVXDROhQGWyaGFIQyCcghKc4CoKAICAICAKCgCAgCAgCTiEghKdTMItBBAFBQBAQBAQBQUAQEASE8BRnQBAQBAQBQUAQEAQEAUHAKQSE8HQKZjGIICAICAKCgCAgCAgCgoAQnuIMCAKCgCAgCAgCgoAgIAg4hYAQnk7BLAYRBAQBQUAQEAQEAUFAEBDCU5wBQUAQEAQEAUFAEBAEBAGnEBDC0ymYxSCCgCAgCAgCgoAgIAgIAv8D57yWsEBuHxQAAAAASUVORK5CYII=">
            <a:extLst>
              <a:ext uri="{FF2B5EF4-FFF2-40B4-BE49-F238E27FC236}">
                <a16:creationId xmlns:a16="http://schemas.microsoft.com/office/drawing/2014/main" id="{8C48B3AA-4FF4-468C-9C5E-66894AC874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934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36846A8-3822-4CBE-8CD3-F1B4100D2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401" y="1306067"/>
            <a:ext cx="7159385" cy="425179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B47728F-F8BA-4B63-8F8A-A385AB2C325E}"/>
              </a:ext>
            </a:extLst>
          </p:cNvPr>
          <p:cNvSpPr/>
          <p:nvPr/>
        </p:nvSpPr>
        <p:spPr>
          <a:xfrm>
            <a:off x="7372474" y="1343847"/>
            <a:ext cx="2328434" cy="431506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50803-3A86-4389-8FBD-A1D420F4199D}"/>
              </a:ext>
            </a:extLst>
          </p:cNvPr>
          <p:cNvSpPr/>
          <p:nvPr/>
        </p:nvSpPr>
        <p:spPr>
          <a:xfrm>
            <a:off x="9404379" y="1411449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C8306B1-B308-49F5-8266-3C7F734531F2}"/>
              </a:ext>
            </a:extLst>
          </p:cNvPr>
          <p:cNvSpPr/>
          <p:nvPr/>
        </p:nvSpPr>
        <p:spPr>
          <a:xfrm>
            <a:off x="9404379" y="2437023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9AF133-A2F0-4BDD-B0C2-9982C96E5EFC}"/>
              </a:ext>
            </a:extLst>
          </p:cNvPr>
          <p:cNvSpPr/>
          <p:nvPr/>
        </p:nvSpPr>
        <p:spPr>
          <a:xfrm>
            <a:off x="9404379" y="2949809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10B3D47-6625-41E9-8E61-F8D908B0EB5D}"/>
              </a:ext>
            </a:extLst>
          </p:cNvPr>
          <p:cNvSpPr/>
          <p:nvPr/>
        </p:nvSpPr>
        <p:spPr>
          <a:xfrm>
            <a:off x="9404379" y="3462596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84ED7DC-2660-4AC4-A5DC-04734D58E11E}"/>
              </a:ext>
            </a:extLst>
          </p:cNvPr>
          <p:cNvSpPr/>
          <p:nvPr/>
        </p:nvSpPr>
        <p:spPr>
          <a:xfrm>
            <a:off x="9404379" y="3975384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8C9FE5-4623-4C5A-BE82-0BFBE39A50B5}"/>
              </a:ext>
            </a:extLst>
          </p:cNvPr>
          <p:cNvSpPr/>
          <p:nvPr/>
        </p:nvSpPr>
        <p:spPr>
          <a:xfrm>
            <a:off x="9404379" y="1921781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32C4642-0E61-4CCC-829F-3C8DD1F774D1}"/>
              </a:ext>
            </a:extLst>
          </p:cNvPr>
          <p:cNvSpPr/>
          <p:nvPr/>
        </p:nvSpPr>
        <p:spPr>
          <a:xfrm>
            <a:off x="9404379" y="2173139"/>
            <a:ext cx="269470" cy="382201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492588 w 985178"/>
              <a:gd name="connsiteY5" fmla="*/ 86430 h 496136"/>
              <a:gd name="connsiteX6" fmla="*/ 985177 w 985178"/>
              <a:gd name="connsiteY6" fmla="*/ 0 h 496136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483493 w 985178"/>
              <a:gd name="connsiteY5" fmla="*/ 198007 h 496136"/>
              <a:gd name="connsiteX6" fmla="*/ 985177 w 985178"/>
              <a:gd name="connsiteY6" fmla="*/ 0 h 496136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501685 w 985178"/>
              <a:gd name="connsiteY5" fmla="*/ 169316 h 496136"/>
              <a:gd name="connsiteX6" fmla="*/ 985177 w 985178"/>
              <a:gd name="connsiteY6" fmla="*/ 0 h 49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96136">
                <a:moveTo>
                  <a:pt x="985177" y="0"/>
                </a:moveTo>
                <a:lnTo>
                  <a:pt x="985177" y="326241"/>
                </a:lnTo>
                <a:lnTo>
                  <a:pt x="492589" y="496136"/>
                </a:lnTo>
                <a:lnTo>
                  <a:pt x="1" y="326241"/>
                </a:lnTo>
                <a:lnTo>
                  <a:pt x="1" y="0"/>
                </a:lnTo>
                <a:lnTo>
                  <a:pt x="501685" y="169316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62972F2-5995-4821-829E-99D4524674DA}"/>
              </a:ext>
            </a:extLst>
          </p:cNvPr>
          <p:cNvSpPr/>
          <p:nvPr/>
        </p:nvSpPr>
        <p:spPr>
          <a:xfrm>
            <a:off x="9766038" y="1920318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DB246E7-62AF-4874-A047-47E1ACFDBDEF}"/>
              </a:ext>
            </a:extLst>
          </p:cNvPr>
          <p:cNvSpPr/>
          <p:nvPr/>
        </p:nvSpPr>
        <p:spPr>
          <a:xfrm>
            <a:off x="9766038" y="2945892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79AFC86-1081-483D-B2DB-D28F3789267C}"/>
              </a:ext>
            </a:extLst>
          </p:cNvPr>
          <p:cNvSpPr/>
          <p:nvPr/>
        </p:nvSpPr>
        <p:spPr>
          <a:xfrm>
            <a:off x="9766038" y="3458679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C9FFE00-AC74-4991-86CC-143BEDA9081F}"/>
              </a:ext>
            </a:extLst>
          </p:cNvPr>
          <p:cNvSpPr/>
          <p:nvPr/>
        </p:nvSpPr>
        <p:spPr>
          <a:xfrm>
            <a:off x="9766038" y="3971466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6586BC3-FE81-4B5E-BD8D-5D9FCCA84364}"/>
              </a:ext>
            </a:extLst>
          </p:cNvPr>
          <p:cNvSpPr/>
          <p:nvPr/>
        </p:nvSpPr>
        <p:spPr>
          <a:xfrm>
            <a:off x="9766038" y="4484253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5F34014-650F-4BA3-8367-1F7C07917A55}"/>
              </a:ext>
            </a:extLst>
          </p:cNvPr>
          <p:cNvSpPr/>
          <p:nvPr/>
        </p:nvSpPr>
        <p:spPr>
          <a:xfrm>
            <a:off x="9766038" y="2430650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77ADD2F-91DB-49F4-BEDC-0E15CCE64BE2}"/>
              </a:ext>
            </a:extLst>
          </p:cNvPr>
          <p:cNvSpPr/>
          <p:nvPr/>
        </p:nvSpPr>
        <p:spPr>
          <a:xfrm>
            <a:off x="9766038" y="2682008"/>
            <a:ext cx="269470" cy="382201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492588 w 985178"/>
              <a:gd name="connsiteY5" fmla="*/ 86430 h 496136"/>
              <a:gd name="connsiteX6" fmla="*/ 985177 w 985178"/>
              <a:gd name="connsiteY6" fmla="*/ 0 h 496136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483493 w 985178"/>
              <a:gd name="connsiteY5" fmla="*/ 198007 h 496136"/>
              <a:gd name="connsiteX6" fmla="*/ 985177 w 985178"/>
              <a:gd name="connsiteY6" fmla="*/ 0 h 496136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501685 w 985178"/>
              <a:gd name="connsiteY5" fmla="*/ 169316 h 496136"/>
              <a:gd name="connsiteX6" fmla="*/ 985177 w 985178"/>
              <a:gd name="connsiteY6" fmla="*/ 0 h 49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96136">
                <a:moveTo>
                  <a:pt x="985177" y="0"/>
                </a:moveTo>
                <a:lnTo>
                  <a:pt x="985177" y="326241"/>
                </a:lnTo>
                <a:lnTo>
                  <a:pt x="492589" y="496136"/>
                </a:lnTo>
                <a:lnTo>
                  <a:pt x="1" y="326241"/>
                </a:lnTo>
                <a:lnTo>
                  <a:pt x="1" y="0"/>
                </a:lnTo>
                <a:lnTo>
                  <a:pt x="501685" y="169316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EB6477B-2CE1-4FEE-AFA4-3BBD188A2CCE}"/>
              </a:ext>
            </a:extLst>
          </p:cNvPr>
          <p:cNvSpPr/>
          <p:nvPr/>
        </p:nvSpPr>
        <p:spPr>
          <a:xfrm>
            <a:off x="10133453" y="2425407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80D642D-26D0-48EA-AC58-C7BFA9B47802}"/>
              </a:ext>
            </a:extLst>
          </p:cNvPr>
          <p:cNvSpPr/>
          <p:nvPr/>
        </p:nvSpPr>
        <p:spPr>
          <a:xfrm>
            <a:off x="10133453" y="3450981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46FDE38-6D28-4934-B2D4-51087CDC15C5}"/>
              </a:ext>
            </a:extLst>
          </p:cNvPr>
          <p:cNvSpPr/>
          <p:nvPr/>
        </p:nvSpPr>
        <p:spPr>
          <a:xfrm>
            <a:off x="10133453" y="3963768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E13D589-C7AB-427A-A097-5D7A6C1CBCEA}"/>
              </a:ext>
            </a:extLst>
          </p:cNvPr>
          <p:cNvSpPr/>
          <p:nvPr/>
        </p:nvSpPr>
        <p:spPr>
          <a:xfrm>
            <a:off x="10133453" y="4476554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8B8D2E8-B5CE-435E-B572-C20D4BCB0655}"/>
              </a:ext>
            </a:extLst>
          </p:cNvPr>
          <p:cNvSpPr/>
          <p:nvPr/>
        </p:nvSpPr>
        <p:spPr>
          <a:xfrm>
            <a:off x="10133453" y="4989341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rgbClr val="FF980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F637898-7990-44B5-8F72-63AEBF2A2FDC}"/>
              </a:ext>
            </a:extLst>
          </p:cNvPr>
          <p:cNvSpPr/>
          <p:nvPr/>
        </p:nvSpPr>
        <p:spPr>
          <a:xfrm>
            <a:off x="10133453" y="2935739"/>
            <a:ext cx="269470" cy="635020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12671">
                <a:moveTo>
                  <a:pt x="985177" y="0"/>
                </a:moveTo>
                <a:lnTo>
                  <a:pt x="985177" y="326241"/>
                </a:lnTo>
                <a:lnTo>
                  <a:pt x="492588" y="412671"/>
                </a:lnTo>
                <a:lnTo>
                  <a:pt x="1" y="326241"/>
                </a:lnTo>
                <a:lnTo>
                  <a:pt x="1" y="0"/>
                </a:lnTo>
                <a:lnTo>
                  <a:pt x="492588" y="86430"/>
                </a:lnTo>
                <a:lnTo>
                  <a:pt x="98517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D9C0AD2-54BB-40F6-A804-BEAE1F54DBDE}"/>
              </a:ext>
            </a:extLst>
          </p:cNvPr>
          <p:cNvSpPr/>
          <p:nvPr/>
        </p:nvSpPr>
        <p:spPr>
          <a:xfrm>
            <a:off x="10133453" y="3187096"/>
            <a:ext cx="269470" cy="382201"/>
          </a:xfrm>
          <a:custGeom>
            <a:avLst/>
            <a:gdLst>
              <a:gd name="connsiteX0" fmla="*/ 0 w 985178"/>
              <a:gd name="connsiteY0" fmla="*/ 0 h 412671"/>
              <a:gd name="connsiteX1" fmla="*/ 778843 w 985178"/>
              <a:gd name="connsiteY1" fmla="*/ 0 h 412671"/>
              <a:gd name="connsiteX2" fmla="*/ 985178 w 985178"/>
              <a:gd name="connsiteY2" fmla="*/ 206336 h 412671"/>
              <a:gd name="connsiteX3" fmla="*/ 778843 w 985178"/>
              <a:gd name="connsiteY3" fmla="*/ 412671 h 412671"/>
              <a:gd name="connsiteX4" fmla="*/ 0 w 985178"/>
              <a:gd name="connsiteY4" fmla="*/ 412671 h 412671"/>
              <a:gd name="connsiteX5" fmla="*/ 206336 w 985178"/>
              <a:gd name="connsiteY5" fmla="*/ 206336 h 412671"/>
              <a:gd name="connsiteX6" fmla="*/ 0 w 985178"/>
              <a:gd name="connsiteY6" fmla="*/ 0 h 412671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492588 w 985178"/>
              <a:gd name="connsiteY5" fmla="*/ 86430 h 496136"/>
              <a:gd name="connsiteX6" fmla="*/ 985177 w 985178"/>
              <a:gd name="connsiteY6" fmla="*/ 0 h 496136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483493 w 985178"/>
              <a:gd name="connsiteY5" fmla="*/ 198007 h 496136"/>
              <a:gd name="connsiteX6" fmla="*/ 985177 w 985178"/>
              <a:gd name="connsiteY6" fmla="*/ 0 h 496136"/>
              <a:gd name="connsiteX0" fmla="*/ 985177 w 985178"/>
              <a:gd name="connsiteY0" fmla="*/ 0 h 496136"/>
              <a:gd name="connsiteX1" fmla="*/ 985177 w 985178"/>
              <a:gd name="connsiteY1" fmla="*/ 326241 h 496136"/>
              <a:gd name="connsiteX2" fmla="*/ 492589 w 985178"/>
              <a:gd name="connsiteY2" fmla="*/ 496136 h 496136"/>
              <a:gd name="connsiteX3" fmla="*/ 1 w 985178"/>
              <a:gd name="connsiteY3" fmla="*/ 326241 h 496136"/>
              <a:gd name="connsiteX4" fmla="*/ 1 w 985178"/>
              <a:gd name="connsiteY4" fmla="*/ 0 h 496136"/>
              <a:gd name="connsiteX5" fmla="*/ 501685 w 985178"/>
              <a:gd name="connsiteY5" fmla="*/ 169316 h 496136"/>
              <a:gd name="connsiteX6" fmla="*/ 985177 w 985178"/>
              <a:gd name="connsiteY6" fmla="*/ 0 h 49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178" h="496136">
                <a:moveTo>
                  <a:pt x="985177" y="0"/>
                </a:moveTo>
                <a:lnTo>
                  <a:pt x="985177" y="326241"/>
                </a:lnTo>
                <a:lnTo>
                  <a:pt x="492589" y="496136"/>
                </a:lnTo>
                <a:lnTo>
                  <a:pt x="1" y="326241"/>
                </a:lnTo>
                <a:lnTo>
                  <a:pt x="1" y="0"/>
                </a:lnTo>
                <a:lnTo>
                  <a:pt x="501685" y="169316"/>
                </a:lnTo>
                <a:lnTo>
                  <a:pt x="985177" y="0"/>
                </a:lnTo>
                <a:close/>
              </a:path>
            </a:pathLst>
          </a:custGeom>
          <a:solidFill>
            <a:srgbClr val="2196F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6" tIns="229832" rIns="23495" bIns="229830" numCol="1" spcCol="1270" anchor="ctr" anchorCtr="0">
            <a:noAutofit/>
          </a:bodyPr>
          <a:lstStyle/>
          <a:p>
            <a:pPr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46DC2F-E27B-48E7-895C-F95AD7930DAC}"/>
              </a:ext>
            </a:extLst>
          </p:cNvPr>
          <p:cNvSpPr txBox="1"/>
          <p:nvPr/>
        </p:nvSpPr>
        <p:spPr>
          <a:xfrm>
            <a:off x="2002196" y="5720888"/>
            <a:ext cx="1423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89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Project ideas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CEFC2-9B95-45B1-B879-87769C9BD28C}"/>
              </a:ext>
            </a:extLst>
          </p:cNvPr>
          <p:cNvSpPr txBox="1"/>
          <p:nvPr/>
        </p:nvSpPr>
        <p:spPr>
          <a:xfrm>
            <a:off x="9371096" y="5720888"/>
            <a:ext cx="934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89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C12FDC-2315-42AA-9BAD-52173C805312}"/>
              </a:ext>
            </a:extLst>
          </p:cNvPr>
          <p:cNvSpPr txBox="1"/>
          <p:nvPr/>
        </p:nvSpPr>
        <p:spPr>
          <a:xfrm>
            <a:off x="5147139" y="5550498"/>
            <a:ext cx="225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F7F89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Sifting, prioritising &amp; development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1976A93-E36A-4A7C-BF8C-97BE923FCE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544" y="6303240"/>
            <a:ext cx="847725" cy="40481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981412C-29DD-4933-B7EF-8F35F92A2857}"/>
              </a:ext>
            </a:extLst>
          </p:cNvPr>
          <p:cNvSpPr txBox="1"/>
          <p:nvPr/>
        </p:nvSpPr>
        <p:spPr>
          <a:xfrm>
            <a:off x="1831975" y="6411278"/>
            <a:ext cx="4799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rgbClr val="7F7F89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" panose="020B0604020202020204" pitchFamily="34" charset="0"/>
              </a:rPr>
              <a:t>Example of how the project pipeline could operate - with thanks to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761C07-74D8-413E-959D-B77D1711A7B2}"/>
              </a:ext>
            </a:extLst>
          </p:cNvPr>
          <p:cNvSpPr/>
          <p:nvPr/>
        </p:nvSpPr>
        <p:spPr>
          <a:xfrm>
            <a:off x="2891898" y="375275"/>
            <a:ext cx="1224136" cy="666210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1B9281-5893-48B9-97D6-70D4081F5B40}"/>
              </a:ext>
            </a:extLst>
          </p:cNvPr>
          <p:cNvSpPr txBox="1"/>
          <p:nvPr/>
        </p:nvSpPr>
        <p:spPr>
          <a:xfrm>
            <a:off x="2788653" y="409794"/>
            <a:ext cx="139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prstClr val="white"/>
                </a:solidFill>
                <a:latin typeface="Balsamiq Sans" panose="02000603000000000000" pitchFamily="2" charset="0"/>
                <a:ea typeface="Balsamiq Sans" panose="02000603000000000000" pitchFamily="2" charset="0"/>
                <a:cs typeface="Arial Unicode MS" panose="020B0604020202020204" pitchFamily="34" charset="-128"/>
              </a:rPr>
              <a:t>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10817608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559</Words>
  <Application>Microsoft Office PowerPoint</Application>
  <PresentationFormat>Widescreen</PresentationFormat>
  <Paragraphs>151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Balsamiq Sans</vt:lpstr>
      <vt:lpstr>Arial Unicode MS</vt:lpstr>
      <vt:lpstr>Calibri Light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Hodgson</dc:creator>
  <cp:lastModifiedBy>Barry Croxon</cp:lastModifiedBy>
  <cp:revision>50</cp:revision>
  <dcterms:created xsi:type="dcterms:W3CDTF">2018-10-08T14:12:45Z</dcterms:created>
  <dcterms:modified xsi:type="dcterms:W3CDTF">2018-10-17T14:55:26Z</dcterms:modified>
</cp:coreProperties>
</file>