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  <p:sldMasterId id="2147483866" r:id="rId2"/>
  </p:sldMasterIdLst>
  <p:notesMasterIdLst>
    <p:notesMasterId r:id="rId53"/>
  </p:notesMasterIdLst>
  <p:sldIdLst>
    <p:sldId id="535" r:id="rId3"/>
    <p:sldId id="536" r:id="rId4"/>
    <p:sldId id="537" r:id="rId5"/>
    <p:sldId id="538" r:id="rId6"/>
    <p:sldId id="260" r:id="rId7"/>
    <p:sldId id="261" r:id="rId8"/>
    <p:sldId id="539" r:id="rId9"/>
    <p:sldId id="540" r:id="rId10"/>
    <p:sldId id="541" r:id="rId11"/>
    <p:sldId id="265" r:id="rId12"/>
    <p:sldId id="542" r:id="rId13"/>
    <p:sldId id="543" r:id="rId14"/>
    <p:sldId id="544" r:id="rId15"/>
    <p:sldId id="545" r:id="rId16"/>
    <p:sldId id="546" r:id="rId17"/>
    <p:sldId id="547" r:id="rId18"/>
    <p:sldId id="548" r:id="rId19"/>
    <p:sldId id="549" r:id="rId20"/>
    <p:sldId id="274" r:id="rId21"/>
    <p:sldId id="275" r:id="rId22"/>
    <p:sldId id="550" r:id="rId23"/>
    <p:sldId id="551" r:id="rId24"/>
    <p:sldId id="552" r:id="rId25"/>
    <p:sldId id="553" r:id="rId26"/>
    <p:sldId id="554" r:id="rId27"/>
    <p:sldId id="555" r:id="rId28"/>
    <p:sldId id="556" r:id="rId29"/>
    <p:sldId id="283" r:id="rId30"/>
    <p:sldId id="557" r:id="rId31"/>
    <p:sldId id="285" r:id="rId32"/>
    <p:sldId id="286" r:id="rId33"/>
    <p:sldId id="558" r:id="rId34"/>
    <p:sldId id="559" r:id="rId35"/>
    <p:sldId id="289" r:id="rId36"/>
    <p:sldId id="560" r:id="rId37"/>
    <p:sldId id="291" r:id="rId38"/>
    <p:sldId id="561" r:id="rId39"/>
    <p:sldId id="562" r:id="rId40"/>
    <p:sldId id="563" r:id="rId41"/>
    <p:sldId id="564" r:id="rId42"/>
    <p:sldId id="296" r:id="rId43"/>
    <p:sldId id="297" r:id="rId44"/>
    <p:sldId id="565" r:id="rId45"/>
    <p:sldId id="566" r:id="rId46"/>
    <p:sldId id="567" r:id="rId47"/>
    <p:sldId id="568" r:id="rId48"/>
    <p:sldId id="569" r:id="rId49"/>
    <p:sldId id="570" r:id="rId50"/>
    <p:sldId id="571" r:id="rId51"/>
    <p:sldId id="572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5C4B95-845C-42A8-B6B7-4628033CCF58}" v="168" dt="2018-09-26T15:27:41.9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ry Croxon" userId="4730de7a-0a8d-43ec-a661-2016f7f3b7c9" providerId="ADAL" clId="{959E5C92-CFF4-441B-839E-CF115EEE9C62}"/>
    <pc:docChg chg="custSel addSld delSld modSld delMainMaster">
      <pc:chgData name="Barry Croxon" userId="4730de7a-0a8d-43ec-a661-2016f7f3b7c9" providerId="ADAL" clId="{959E5C92-CFF4-441B-839E-CF115EEE9C62}" dt="2018-09-19T13:43:30.398" v="843" actId="1038"/>
      <pc:docMkLst>
        <pc:docMk/>
      </pc:docMkLst>
      <pc:sldChg chg="del">
        <pc:chgData name="Barry Croxon" userId="4730de7a-0a8d-43ec-a661-2016f7f3b7c9" providerId="ADAL" clId="{959E5C92-CFF4-441B-839E-CF115EEE9C62}" dt="2018-09-19T10:01:34.882" v="420" actId="2696"/>
        <pc:sldMkLst>
          <pc:docMk/>
          <pc:sldMk cId="0" sldId="260"/>
        </pc:sldMkLst>
      </pc:sldChg>
      <pc:sldChg chg="del">
        <pc:chgData name="Barry Croxon" userId="4730de7a-0a8d-43ec-a661-2016f7f3b7c9" providerId="ADAL" clId="{959E5C92-CFF4-441B-839E-CF115EEE9C62}" dt="2018-09-19T10:01:34.898" v="421" actId="2696"/>
        <pc:sldMkLst>
          <pc:docMk/>
          <pc:sldMk cId="0" sldId="261"/>
        </pc:sldMkLst>
      </pc:sldChg>
    </pc:docChg>
  </pc:docChgLst>
  <pc:docChgLst>
    <pc:chgData name="Barry Croxon" userId="4730de7a-0a8d-43ec-a661-2016f7f3b7c9" providerId="ADAL" clId="{655C4B95-845C-42A8-B6B7-4628033CCF58}"/>
    <pc:docChg chg="delSld delMainMaster">
      <pc:chgData name="Barry Croxon" userId="4730de7a-0a8d-43ec-a661-2016f7f3b7c9" providerId="ADAL" clId="{655C4B95-845C-42A8-B6B7-4628033CCF58}" dt="2018-09-26T15:27:41.984" v="166" actId="2696"/>
      <pc:docMkLst>
        <pc:docMk/>
      </pc:docMkLst>
      <pc:sldChg chg="del">
        <pc:chgData name="Barry Croxon" userId="4730de7a-0a8d-43ec-a661-2016f7f3b7c9" providerId="ADAL" clId="{655C4B95-845C-42A8-B6B7-4628033CCF58}" dt="2018-09-26T15:27:23.840" v="1" actId="2696"/>
        <pc:sldMkLst>
          <pc:docMk/>
          <pc:sldMk cId="4274216667" sldId="257"/>
        </pc:sldMkLst>
      </pc:sldChg>
      <pc:sldChg chg="del">
        <pc:chgData name="Barry Croxon" userId="4730de7a-0a8d-43ec-a661-2016f7f3b7c9" providerId="ADAL" clId="{655C4B95-845C-42A8-B6B7-4628033CCF58}" dt="2018-09-26T15:27:23.840" v="2" actId="2696"/>
        <pc:sldMkLst>
          <pc:docMk/>
          <pc:sldMk cId="2598984558" sldId="258"/>
        </pc:sldMkLst>
      </pc:sldChg>
      <pc:sldChg chg="del">
        <pc:chgData name="Barry Croxon" userId="4730de7a-0a8d-43ec-a661-2016f7f3b7c9" providerId="ADAL" clId="{655C4B95-845C-42A8-B6B7-4628033CCF58}" dt="2018-09-26T15:27:23.903" v="7" actId="2696"/>
        <pc:sldMkLst>
          <pc:docMk/>
          <pc:sldMk cId="2025049187" sldId="259"/>
        </pc:sldMkLst>
      </pc:sldChg>
      <pc:sldChg chg="del">
        <pc:chgData name="Barry Croxon" userId="4730de7a-0a8d-43ec-a661-2016f7f3b7c9" providerId="ADAL" clId="{655C4B95-845C-42A8-B6B7-4628033CCF58}" dt="2018-09-26T15:27:24.202" v="11" actId="2696"/>
        <pc:sldMkLst>
          <pc:docMk/>
          <pc:sldMk cId="341367552" sldId="262"/>
        </pc:sldMkLst>
      </pc:sldChg>
      <pc:sldChg chg="del">
        <pc:chgData name="Barry Croxon" userId="4730de7a-0a8d-43ec-a661-2016f7f3b7c9" providerId="ADAL" clId="{655C4B95-845C-42A8-B6B7-4628033CCF58}" dt="2018-09-26T15:27:24.225" v="12" actId="2696"/>
        <pc:sldMkLst>
          <pc:docMk/>
          <pc:sldMk cId="2913411825" sldId="263"/>
        </pc:sldMkLst>
      </pc:sldChg>
      <pc:sldChg chg="del">
        <pc:chgData name="Barry Croxon" userId="4730de7a-0a8d-43ec-a661-2016f7f3b7c9" providerId="ADAL" clId="{655C4B95-845C-42A8-B6B7-4628033CCF58}" dt="2018-09-26T15:27:24.246" v="14" actId="2696"/>
        <pc:sldMkLst>
          <pc:docMk/>
          <pc:sldMk cId="888487086" sldId="266"/>
        </pc:sldMkLst>
      </pc:sldChg>
      <pc:sldChg chg="del">
        <pc:chgData name="Barry Croxon" userId="4730de7a-0a8d-43ec-a661-2016f7f3b7c9" providerId="ADAL" clId="{655C4B95-845C-42A8-B6B7-4628033CCF58}" dt="2018-09-26T15:27:24.293" v="17" actId="2696"/>
        <pc:sldMkLst>
          <pc:docMk/>
          <pc:sldMk cId="1124562729" sldId="267"/>
        </pc:sldMkLst>
      </pc:sldChg>
      <pc:sldChg chg="del">
        <pc:chgData name="Barry Croxon" userId="4730de7a-0a8d-43ec-a661-2016f7f3b7c9" providerId="ADAL" clId="{655C4B95-845C-42A8-B6B7-4628033CCF58}" dt="2018-09-26T15:27:24.277" v="16" actId="2696"/>
        <pc:sldMkLst>
          <pc:docMk/>
          <pc:sldMk cId="4076655209" sldId="268"/>
        </pc:sldMkLst>
      </pc:sldChg>
      <pc:sldChg chg="del">
        <pc:chgData name="Barry Croxon" userId="4730de7a-0a8d-43ec-a661-2016f7f3b7c9" providerId="ADAL" clId="{655C4B95-845C-42A8-B6B7-4628033CCF58}" dt="2018-09-26T15:27:24.308" v="18" actId="2696"/>
        <pc:sldMkLst>
          <pc:docMk/>
          <pc:sldMk cId="300872350" sldId="269"/>
        </pc:sldMkLst>
      </pc:sldChg>
      <pc:sldChg chg="del">
        <pc:chgData name="Barry Croxon" userId="4730de7a-0a8d-43ec-a661-2016f7f3b7c9" providerId="ADAL" clId="{655C4B95-845C-42A8-B6B7-4628033CCF58}" dt="2018-09-26T15:27:24.324" v="19" actId="2696"/>
        <pc:sldMkLst>
          <pc:docMk/>
          <pc:sldMk cId="3865945831" sldId="270"/>
        </pc:sldMkLst>
      </pc:sldChg>
      <pc:sldChg chg="del">
        <pc:chgData name="Barry Croxon" userId="4730de7a-0a8d-43ec-a661-2016f7f3b7c9" providerId="ADAL" clId="{655C4B95-845C-42A8-B6B7-4628033CCF58}" dt="2018-09-26T15:27:24.170" v="9" actId="2696"/>
        <pc:sldMkLst>
          <pc:docMk/>
          <pc:sldMk cId="1663763453" sldId="272"/>
        </pc:sldMkLst>
      </pc:sldChg>
      <pc:sldChg chg="del">
        <pc:chgData name="Barry Croxon" userId="4730de7a-0a8d-43ec-a661-2016f7f3b7c9" providerId="ADAL" clId="{655C4B95-845C-42A8-B6B7-4628033CCF58}" dt="2018-09-26T15:27:23.871" v="4" actId="2696"/>
        <pc:sldMkLst>
          <pc:docMk/>
          <pc:sldMk cId="3567774887" sldId="276"/>
        </pc:sldMkLst>
      </pc:sldChg>
      <pc:sldChg chg="del">
        <pc:chgData name="Barry Croxon" userId="4730de7a-0a8d-43ec-a661-2016f7f3b7c9" providerId="ADAL" clId="{655C4B95-845C-42A8-B6B7-4628033CCF58}" dt="2018-09-26T15:27:23.903" v="6" actId="2696"/>
        <pc:sldMkLst>
          <pc:docMk/>
          <pc:sldMk cId="17426171" sldId="277"/>
        </pc:sldMkLst>
      </pc:sldChg>
      <pc:sldChg chg="del">
        <pc:chgData name="Barry Croxon" userId="4730de7a-0a8d-43ec-a661-2016f7f3b7c9" providerId="ADAL" clId="{655C4B95-845C-42A8-B6B7-4628033CCF58}" dt="2018-09-26T15:27:41.284" v="80" actId="2696"/>
        <pc:sldMkLst>
          <pc:docMk/>
          <pc:sldMk cId="1409446135" sldId="448"/>
        </pc:sldMkLst>
      </pc:sldChg>
      <pc:sldChg chg="del">
        <pc:chgData name="Barry Croxon" userId="4730de7a-0a8d-43ec-a661-2016f7f3b7c9" providerId="ADAL" clId="{655C4B95-845C-42A8-B6B7-4628033CCF58}" dt="2018-09-26T15:27:40.916" v="33" actId="2696"/>
        <pc:sldMkLst>
          <pc:docMk/>
          <pc:sldMk cId="2109303013" sldId="449"/>
        </pc:sldMkLst>
      </pc:sldChg>
      <pc:sldChg chg="del">
        <pc:chgData name="Barry Croxon" userId="4730de7a-0a8d-43ec-a661-2016f7f3b7c9" providerId="ADAL" clId="{655C4B95-845C-42A8-B6B7-4628033CCF58}" dt="2018-09-26T15:27:40.932" v="34" actId="2696"/>
        <pc:sldMkLst>
          <pc:docMk/>
          <pc:sldMk cId="1748970472" sldId="450"/>
        </pc:sldMkLst>
      </pc:sldChg>
      <pc:sldChg chg="del">
        <pc:chgData name="Barry Croxon" userId="4730de7a-0a8d-43ec-a661-2016f7f3b7c9" providerId="ADAL" clId="{655C4B95-845C-42A8-B6B7-4628033CCF58}" dt="2018-09-26T15:27:41.025" v="59" actId="2696"/>
        <pc:sldMkLst>
          <pc:docMk/>
          <pc:sldMk cId="3418522998" sldId="451"/>
        </pc:sldMkLst>
      </pc:sldChg>
      <pc:sldChg chg="del">
        <pc:chgData name="Barry Croxon" userId="4730de7a-0a8d-43ec-a661-2016f7f3b7c9" providerId="ADAL" clId="{655C4B95-845C-42A8-B6B7-4628033CCF58}" dt="2018-09-26T15:27:41.057" v="60" actId="2696"/>
        <pc:sldMkLst>
          <pc:docMk/>
          <pc:sldMk cId="3930273068" sldId="452"/>
        </pc:sldMkLst>
      </pc:sldChg>
      <pc:sldChg chg="del">
        <pc:chgData name="Barry Croxon" userId="4730de7a-0a8d-43ec-a661-2016f7f3b7c9" providerId="ADAL" clId="{655C4B95-845C-42A8-B6B7-4628033CCF58}" dt="2018-09-26T15:27:41.072" v="61" actId="2696"/>
        <pc:sldMkLst>
          <pc:docMk/>
          <pc:sldMk cId="312721308" sldId="453"/>
        </pc:sldMkLst>
      </pc:sldChg>
      <pc:sldChg chg="del">
        <pc:chgData name="Barry Croxon" userId="4730de7a-0a8d-43ec-a661-2016f7f3b7c9" providerId="ADAL" clId="{655C4B95-845C-42A8-B6B7-4628033CCF58}" dt="2018-09-26T15:27:41.096" v="62" actId="2696"/>
        <pc:sldMkLst>
          <pc:docMk/>
          <pc:sldMk cId="1536538105" sldId="454"/>
        </pc:sldMkLst>
      </pc:sldChg>
      <pc:sldChg chg="del">
        <pc:chgData name="Barry Croxon" userId="4730de7a-0a8d-43ec-a661-2016f7f3b7c9" providerId="ADAL" clId="{655C4B95-845C-42A8-B6B7-4628033CCF58}" dt="2018-09-26T15:27:41.121" v="63" actId="2696"/>
        <pc:sldMkLst>
          <pc:docMk/>
          <pc:sldMk cId="2347261030" sldId="455"/>
        </pc:sldMkLst>
      </pc:sldChg>
      <pc:sldChg chg="del">
        <pc:chgData name="Barry Croxon" userId="4730de7a-0a8d-43ec-a661-2016f7f3b7c9" providerId="ADAL" clId="{655C4B95-845C-42A8-B6B7-4628033CCF58}" dt="2018-09-26T15:27:41.137" v="64" actId="2696"/>
        <pc:sldMkLst>
          <pc:docMk/>
          <pc:sldMk cId="428102888" sldId="456"/>
        </pc:sldMkLst>
      </pc:sldChg>
      <pc:sldChg chg="del">
        <pc:chgData name="Barry Croxon" userId="4730de7a-0a8d-43ec-a661-2016f7f3b7c9" providerId="ADAL" clId="{655C4B95-845C-42A8-B6B7-4628033CCF58}" dt="2018-09-26T15:27:41.174" v="65" actId="2696"/>
        <pc:sldMkLst>
          <pc:docMk/>
          <pc:sldMk cId="3207190193" sldId="457"/>
        </pc:sldMkLst>
      </pc:sldChg>
      <pc:sldChg chg="del">
        <pc:chgData name="Barry Croxon" userId="4730de7a-0a8d-43ec-a661-2016f7f3b7c9" providerId="ADAL" clId="{655C4B95-845C-42A8-B6B7-4628033CCF58}" dt="2018-09-26T15:27:41.377" v="83" actId="2696"/>
        <pc:sldMkLst>
          <pc:docMk/>
          <pc:sldMk cId="829803225" sldId="460"/>
        </pc:sldMkLst>
      </pc:sldChg>
      <pc:sldChg chg="del">
        <pc:chgData name="Barry Croxon" userId="4730de7a-0a8d-43ec-a661-2016f7f3b7c9" providerId="ADAL" clId="{655C4B95-845C-42A8-B6B7-4628033CCF58}" dt="2018-09-26T15:27:41.331" v="81" actId="2696"/>
        <pc:sldMkLst>
          <pc:docMk/>
          <pc:sldMk cId="557953109" sldId="461"/>
        </pc:sldMkLst>
      </pc:sldChg>
      <pc:sldChg chg="del">
        <pc:chgData name="Barry Croxon" userId="4730de7a-0a8d-43ec-a661-2016f7f3b7c9" providerId="ADAL" clId="{655C4B95-845C-42A8-B6B7-4628033CCF58}" dt="2018-09-26T15:27:41.362" v="82" actId="2696"/>
        <pc:sldMkLst>
          <pc:docMk/>
          <pc:sldMk cId="2898438554" sldId="462"/>
        </pc:sldMkLst>
      </pc:sldChg>
      <pc:sldChg chg="del">
        <pc:chgData name="Barry Croxon" userId="4730de7a-0a8d-43ec-a661-2016f7f3b7c9" providerId="ADAL" clId="{655C4B95-845C-42A8-B6B7-4628033CCF58}" dt="2018-09-26T15:27:41.393" v="84" actId="2696"/>
        <pc:sldMkLst>
          <pc:docMk/>
          <pc:sldMk cId="1895223882" sldId="463"/>
        </pc:sldMkLst>
      </pc:sldChg>
      <pc:sldChg chg="del">
        <pc:chgData name="Barry Croxon" userId="4730de7a-0a8d-43ec-a661-2016f7f3b7c9" providerId="ADAL" clId="{655C4B95-845C-42A8-B6B7-4628033CCF58}" dt="2018-09-26T15:27:41.409" v="85" actId="2696"/>
        <pc:sldMkLst>
          <pc:docMk/>
          <pc:sldMk cId="3263833043" sldId="464"/>
        </pc:sldMkLst>
      </pc:sldChg>
      <pc:sldChg chg="del">
        <pc:chgData name="Barry Croxon" userId="4730de7a-0a8d-43ec-a661-2016f7f3b7c9" providerId="ADAL" clId="{655C4B95-845C-42A8-B6B7-4628033CCF58}" dt="2018-09-26T15:27:41.424" v="86" actId="2696"/>
        <pc:sldMkLst>
          <pc:docMk/>
          <pc:sldMk cId="1926088027" sldId="465"/>
        </pc:sldMkLst>
      </pc:sldChg>
      <pc:sldChg chg="del">
        <pc:chgData name="Barry Croxon" userId="4730de7a-0a8d-43ec-a661-2016f7f3b7c9" providerId="ADAL" clId="{655C4B95-845C-42A8-B6B7-4628033CCF58}" dt="2018-09-26T15:27:41.456" v="88" actId="2696"/>
        <pc:sldMkLst>
          <pc:docMk/>
          <pc:sldMk cId="3548520073" sldId="467"/>
        </pc:sldMkLst>
      </pc:sldChg>
      <pc:sldChg chg="del">
        <pc:chgData name="Barry Croxon" userId="4730de7a-0a8d-43ec-a661-2016f7f3b7c9" providerId="ADAL" clId="{655C4B95-845C-42A8-B6B7-4628033CCF58}" dt="2018-09-26T15:27:41.534" v="94" actId="2696"/>
        <pc:sldMkLst>
          <pc:docMk/>
          <pc:sldMk cId="1626146290" sldId="468"/>
        </pc:sldMkLst>
      </pc:sldChg>
      <pc:sldChg chg="del">
        <pc:chgData name="Barry Croxon" userId="4730de7a-0a8d-43ec-a661-2016f7f3b7c9" providerId="ADAL" clId="{655C4B95-845C-42A8-B6B7-4628033CCF58}" dt="2018-09-26T15:27:41.518" v="93" actId="2696"/>
        <pc:sldMkLst>
          <pc:docMk/>
          <pc:sldMk cId="2762785613" sldId="470"/>
        </pc:sldMkLst>
      </pc:sldChg>
      <pc:sldChg chg="del">
        <pc:chgData name="Barry Croxon" userId="4730de7a-0a8d-43ec-a661-2016f7f3b7c9" providerId="ADAL" clId="{655C4B95-845C-42A8-B6B7-4628033CCF58}" dt="2018-09-26T15:27:41.456" v="89" actId="2696"/>
        <pc:sldMkLst>
          <pc:docMk/>
          <pc:sldMk cId="1362278298" sldId="471"/>
        </pc:sldMkLst>
      </pc:sldChg>
      <pc:sldChg chg="del">
        <pc:chgData name="Barry Croxon" userId="4730de7a-0a8d-43ec-a661-2016f7f3b7c9" providerId="ADAL" clId="{655C4B95-845C-42A8-B6B7-4628033CCF58}" dt="2018-09-26T15:27:41.748" v="100" actId="2696"/>
        <pc:sldMkLst>
          <pc:docMk/>
          <pc:sldMk cId="2861907900" sldId="474"/>
        </pc:sldMkLst>
      </pc:sldChg>
      <pc:sldChg chg="del">
        <pc:chgData name="Barry Croxon" userId="4730de7a-0a8d-43ec-a661-2016f7f3b7c9" providerId="ADAL" clId="{655C4B95-845C-42A8-B6B7-4628033CCF58}" dt="2018-09-26T15:27:41.733" v="99" actId="2696"/>
        <pc:sldMkLst>
          <pc:docMk/>
          <pc:sldMk cId="1997387062" sldId="475"/>
        </pc:sldMkLst>
      </pc:sldChg>
      <pc:sldChg chg="del">
        <pc:chgData name="Barry Croxon" userId="4730de7a-0a8d-43ec-a661-2016f7f3b7c9" providerId="ADAL" clId="{655C4B95-845C-42A8-B6B7-4628033CCF58}" dt="2018-09-26T15:27:41.764" v="101" actId="2696"/>
        <pc:sldMkLst>
          <pc:docMk/>
          <pc:sldMk cId="256388292" sldId="476"/>
        </pc:sldMkLst>
      </pc:sldChg>
      <pc:sldChg chg="del">
        <pc:chgData name="Barry Croxon" userId="4730de7a-0a8d-43ec-a661-2016f7f3b7c9" providerId="ADAL" clId="{655C4B95-845C-42A8-B6B7-4628033CCF58}" dt="2018-09-26T15:27:41.937" v="153" actId="2696"/>
        <pc:sldMkLst>
          <pc:docMk/>
          <pc:sldMk cId="1255189320" sldId="478"/>
        </pc:sldMkLst>
      </pc:sldChg>
      <pc:sldChg chg="del">
        <pc:chgData name="Barry Croxon" userId="4730de7a-0a8d-43ec-a661-2016f7f3b7c9" providerId="ADAL" clId="{655C4B95-845C-42A8-B6B7-4628033CCF58}" dt="2018-09-26T15:27:41.502" v="92" actId="2696"/>
        <pc:sldMkLst>
          <pc:docMk/>
          <pc:sldMk cId="604545962" sldId="480"/>
        </pc:sldMkLst>
      </pc:sldChg>
      <pc:sldChg chg="del">
        <pc:chgData name="Barry Croxon" userId="4730de7a-0a8d-43ec-a661-2016f7f3b7c9" providerId="ADAL" clId="{655C4B95-845C-42A8-B6B7-4628033CCF58}" dt="2018-09-26T15:27:41.779" v="102" actId="2696"/>
        <pc:sldMkLst>
          <pc:docMk/>
          <pc:sldMk cId="3895719937" sldId="481"/>
        </pc:sldMkLst>
      </pc:sldChg>
      <pc:sldChg chg="del">
        <pc:chgData name="Barry Croxon" userId="4730de7a-0a8d-43ec-a661-2016f7f3b7c9" providerId="ADAL" clId="{655C4B95-845C-42A8-B6B7-4628033CCF58}" dt="2018-09-26T15:27:23.824" v="0" actId="2696"/>
        <pc:sldMkLst>
          <pc:docMk/>
          <pc:sldMk cId="4052198814" sldId="482"/>
        </pc:sldMkLst>
      </pc:sldChg>
      <pc:sldChg chg="del">
        <pc:chgData name="Barry Croxon" userId="4730de7a-0a8d-43ec-a661-2016f7f3b7c9" providerId="ADAL" clId="{655C4B95-845C-42A8-B6B7-4628033CCF58}" dt="2018-09-26T15:27:41.581" v="96" actId="2696"/>
        <pc:sldMkLst>
          <pc:docMk/>
          <pc:sldMk cId="1325926687" sldId="483"/>
        </pc:sldMkLst>
      </pc:sldChg>
      <pc:sldChg chg="del">
        <pc:chgData name="Barry Croxon" userId="4730de7a-0a8d-43ec-a661-2016f7f3b7c9" providerId="ADAL" clId="{655C4B95-845C-42A8-B6B7-4628033CCF58}" dt="2018-09-26T15:27:41.221" v="66" actId="2696"/>
        <pc:sldMkLst>
          <pc:docMk/>
          <pc:sldMk cId="2207511608" sldId="497"/>
        </pc:sldMkLst>
      </pc:sldChg>
      <pc:sldChg chg="del">
        <pc:chgData name="Barry Croxon" userId="4730de7a-0a8d-43ec-a661-2016f7f3b7c9" providerId="ADAL" clId="{655C4B95-845C-42A8-B6B7-4628033CCF58}" dt="2018-09-26T15:27:41.268" v="79" actId="2696"/>
        <pc:sldMkLst>
          <pc:docMk/>
          <pc:sldMk cId="3244276547" sldId="498"/>
        </pc:sldMkLst>
      </pc:sldChg>
      <pc:sldChg chg="del">
        <pc:chgData name="Barry Croxon" userId="4730de7a-0a8d-43ec-a661-2016f7f3b7c9" providerId="ADAL" clId="{655C4B95-845C-42A8-B6B7-4628033CCF58}" dt="2018-09-26T15:27:41.440" v="87" actId="2696"/>
        <pc:sldMkLst>
          <pc:docMk/>
          <pc:sldMk cId="3674288414" sldId="499"/>
        </pc:sldMkLst>
      </pc:sldChg>
      <pc:sldChg chg="del">
        <pc:chgData name="Barry Croxon" userId="4730de7a-0a8d-43ec-a661-2016f7f3b7c9" providerId="ADAL" clId="{655C4B95-845C-42A8-B6B7-4628033CCF58}" dt="2018-09-26T15:27:41.471" v="90" actId="2696"/>
        <pc:sldMkLst>
          <pc:docMk/>
          <pc:sldMk cId="479863064" sldId="500"/>
        </pc:sldMkLst>
      </pc:sldChg>
      <pc:sldChg chg="del">
        <pc:chgData name="Barry Croxon" userId="4730de7a-0a8d-43ec-a661-2016f7f3b7c9" providerId="ADAL" clId="{655C4B95-845C-42A8-B6B7-4628033CCF58}" dt="2018-09-26T15:27:41.487" v="91" actId="2696"/>
        <pc:sldMkLst>
          <pc:docMk/>
          <pc:sldMk cId="98604003" sldId="501"/>
        </pc:sldMkLst>
      </pc:sldChg>
      <pc:sldChg chg="del">
        <pc:chgData name="Barry Croxon" userId="4730de7a-0a8d-43ec-a661-2016f7f3b7c9" providerId="ADAL" clId="{655C4B95-845C-42A8-B6B7-4628033CCF58}" dt="2018-09-26T15:27:41.565" v="95" actId="2696"/>
        <pc:sldMkLst>
          <pc:docMk/>
          <pc:sldMk cId="1512787626" sldId="502"/>
        </pc:sldMkLst>
      </pc:sldChg>
      <pc:sldChg chg="del">
        <pc:chgData name="Barry Croxon" userId="4730de7a-0a8d-43ec-a661-2016f7f3b7c9" providerId="ADAL" clId="{655C4B95-845C-42A8-B6B7-4628033CCF58}" dt="2018-09-26T15:27:41.612" v="97" actId="2696"/>
        <pc:sldMkLst>
          <pc:docMk/>
          <pc:sldMk cId="1200336812" sldId="503"/>
        </pc:sldMkLst>
      </pc:sldChg>
      <pc:sldChg chg="del">
        <pc:chgData name="Barry Croxon" userId="4730de7a-0a8d-43ec-a661-2016f7f3b7c9" providerId="ADAL" clId="{655C4B95-845C-42A8-B6B7-4628033CCF58}" dt="2018-09-26T15:27:23.856" v="3" actId="2696"/>
        <pc:sldMkLst>
          <pc:docMk/>
          <pc:sldMk cId="1627859123" sldId="505"/>
        </pc:sldMkLst>
      </pc:sldChg>
      <pc:sldChg chg="del">
        <pc:chgData name="Barry Croxon" userId="4730de7a-0a8d-43ec-a661-2016f7f3b7c9" providerId="ADAL" clId="{655C4B95-845C-42A8-B6B7-4628033CCF58}" dt="2018-09-26T15:27:23.871" v="5" actId="2696"/>
        <pc:sldMkLst>
          <pc:docMk/>
          <pc:sldMk cId="4291794588" sldId="506"/>
        </pc:sldMkLst>
      </pc:sldChg>
      <pc:sldChg chg="del">
        <pc:chgData name="Barry Croxon" userId="4730de7a-0a8d-43ec-a661-2016f7f3b7c9" providerId="ADAL" clId="{655C4B95-845C-42A8-B6B7-4628033CCF58}" dt="2018-09-26T15:27:24.149" v="8" actId="2696"/>
        <pc:sldMkLst>
          <pc:docMk/>
          <pc:sldMk cId="4168937676" sldId="507"/>
        </pc:sldMkLst>
      </pc:sldChg>
      <pc:sldChg chg="del">
        <pc:chgData name="Barry Croxon" userId="4730de7a-0a8d-43ec-a661-2016f7f3b7c9" providerId="ADAL" clId="{655C4B95-845C-42A8-B6B7-4628033CCF58}" dt="2018-09-26T15:27:24.187" v="10" actId="2696"/>
        <pc:sldMkLst>
          <pc:docMk/>
          <pc:sldMk cId="3116918294" sldId="508"/>
        </pc:sldMkLst>
      </pc:sldChg>
      <pc:sldChg chg="del">
        <pc:chgData name="Barry Croxon" userId="4730de7a-0a8d-43ec-a661-2016f7f3b7c9" providerId="ADAL" clId="{655C4B95-845C-42A8-B6B7-4628033CCF58}" dt="2018-09-26T15:27:24.241" v="13" actId="2696"/>
        <pc:sldMkLst>
          <pc:docMk/>
          <pc:sldMk cId="836856510" sldId="509"/>
        </pc:sldMkLst>
      </pc:sldChg>
      <pc:sldChg chg="del">
        <pc:chgData name="Barry Croxon" userId="4730de7a-0a8d-43ec-a661-2016f7f3b7c9" providerId="ADAL" clId="{655C4B95-845C-42A8-B6B7-4628033CCF58}" dt="2018-09-26T15:27:24.261" v="15" actId="2696"/>
        <pc:sldMkLst>
          <pc:docMk/>
          <pc:sldMk cId="3287898863" sldId="510"/>
        </pc:sldMkLst>
      </pc:sldChg>
      <pc:sldChg chg="del">
        <pc:chgData name="Barry Croxon" userId="4730de7a-0a8d-43ec-a661-2016f7f3b7c9" providerId="ADAL" clId="{655C4B95-845C-42A8-B6B7-4628033CCF58}" dt="2018-09-26T15:27:24.339" v="20" actId="2696"/>
        <pc:sldMkLst>
          <pc:docMk/>
          <pc:sldMk cId="1183872892" sldId="511"/>
        </pc:sldMkLst>
      </pc:sldChg>
      <pc:sldChg chg="del">
        <pc:chgData name="Barry Croxon" userId="4730de7a-0a8d-43ec-a661-2016f7f3b7c9" providerId="ADAL" clId="{655C4B95-845C-42A8-B6B7-4628033CCF58}" dt="2018-09-26T15:27:41.953" v="154" actId="2696"/>
        <pc:sldMkLst>
          <pc:docMk/>
          <pc:sldMk cId="3589873353" sldId="512"/>
        </pc:sldMkLst>
      </pc:sldChg>
      <pc:sldMasterChg chg="del delSldLayout">
        <pc:chgData name="Barry Croxon" userId="4730de7a-0a8d-43ec-a661-2016f7f3b7c9" providerId="ADAL" clId="{655C4B95-845C-42A8-B6B7-4628033CCF58}" dt="2018-09-26T15:27:41.984" v="166" actId="2696"/>
        <pc:sldMasterMkLst>
          <pc:docMk/>
          <pc:sldMasterMk cId="2100227761" sldId="2147483648"/>
        </pc:sldMasterMkLst>
        <pc:sldLayoutChg chg="del">
          <pc:chgData name="Barry Croxon" userId="4730de7a-0a8d-43ec-a661-2016f7f3b7c9" providerId="ADAL" clId="{655C4B95-845C-42A8-B6B7-4628033CCF58}" dt="2018-09-26T15:27:41.953" v="155" actId="2696"/>
          <pc:sldLayoutMkLst>
            <pc:docMk/>
            <pc:sldMasterMk cId="2100227761" sldId="2147483648"/>
            <pc:sldLayoutMk cId="286970464" sldId="2147483649"/>
          </pc:sldLayoutMkLst>
        </pc:sldLayoutChg>
        <pc:sldLayoutChg chg="del">
          <pc:chgData name="Barry Croxon" userId="4730de7a-0a8d-43ec-a661-2016f7f3b7c9" providerId="ADAL" clId="{655C4B95-845C-42A8-B6B7-4628033CCF58}" dt="2018-09-26T15:27:41.968" v="156" actId="2696"/>
          <pc:sldLayoutMkLst>
            <pc:docMk/>
            <pc:sldMasterMk cId="2100227761" sldId="2147483648"/>
            <pc:sldLayoutMk cId="410938925" sldId="2147483650"/>
          </pc:sldLayoutMkLst>
        </pc:sldLayoutChg>
        <pc:sldLayoutChg chg="del">
          <pc:chgData name="Barry Croxon" userId="4730de7a-0a8d-43ec-a661-2016f7f3b7c9" providerId="ADAL" clId="{655C4B95-845C-42A8-B6B7-4628033CCF58}" dt="2018-09-26T15:27:41.968" v="157" actId="2696"/>
          <pc:sldLayoutMkLst>
            <pc:docMk/>
            <pc:sldMasterMk cId="2100227761" sldId="2147483648"/>
            <pc:sldLayoutMk cId="973851410" sldId="2147483651"/>
          </pc:sldLayoutMkLst>
        </pc:sldLayoutChg>
        <pc:sldLayoutChg chg="del">
          <pc:chgData name="Barry Croxon" userId="4730de7a-0a8d-43ec-a661-2016f7f3b7c9" providerId="ADAL" clId="{655C4B95-845C-42A8-B6B7-4628033CCF58}" dt="2018-09-26T15:27:41.968" v="158" actId="2696"/>
          <pc:sldLayoutMkLst>
            <pc:docMk/>
            <pc:sldMasterMk cId="2100227761" sldId="2147483648"/>
            <pc:sldLayoutMk cId="686890993" sldId="2147483652"/>
          </pc:sldLayoutMkLst>
        </pc:sldLayoutChg>
        <pc:sldLayoutChg chg="del">
          <pc:chgData name="Barry Croxon" userId="4730de7a-0a8d-43ec-a661-2016f7f3b7c9" providerId="ADAL" clId="{655C4B95-845C-42A8-B6B7-4628033CCF58}" dt="2018-09-26T15:27:41.968" v="159" actId="2696"/>
          <pc:sldLayoutMkLst>
            <pc:docMk/>
            <pc:sldMasterMk cId="2100227761" sldId="2147483648"/>
            <pc:sldLayoutMk cId="3708030752" sldId="2147483653"/>
          </pc:sldLayoutMkLst>
        </pc:sldLayoutChg>
        <pc:sldLayoutChg chg="del">
          <pc:chgData name="Barry Croxon" userId="4730de7a-0a8d-43ec-a661-2016f7f3b7c9" providerId="ADAL" clId="{655C4B95-845C-42A8-B6B7-4628033CCF58}" dt="2018-09-26T15:27:41.968" v="160" actId="2696"/>
          <pc:sldLayoutMkLst>
            <pc:docMk/>
            <pc:sldMasterMk cId="2100227761" sldId="2147483648"/>
            <pc:sldLayoutMk cId="808115742" sldId="2147483654"/>
          </pc:sldLayoutMkLst>
        </pc:sldLayoutChg>
        <pc:sldLayoutChg chg="del">
          <pc:chgData name="Barry Croxon" userId="4730de7a-0a8d-43ec-a661-2016f7f3b7c9" providerId="ADAL" clId="{655C4B95-845C-42A8-B6B7-4628033CCF58}" dt="2018-09-26T15:27:41.968" v="161" actId="2696"/>
          <pc:sldLayoutMkLst>
            <pc:docMk/>
            <pc:sldMasterMk cId="2100227761" sldId="2147483648"/>
            <pc:sldLayoutMk cId="2252783076" sldId="2147483655"/>
          </pc:sldLayoutMkLst>
        </pc:sldLayoutChg>
        <pc:sldLayoutChg chg="del">
          <pc:chgData name="Barry Croxon" userId="4730de7a-0a8d-43ec-a661-2016f7f3b7c9" providerId="ADAL" clId="{655C4B95-845C-42A8-B6B7-4628033CCF58}" dt="2018-09-26T15:27:41.968" v="162" actId="2696"/>
          <pc:sldLayoutMkLst>
            <pc:docMk/>
            <pc:sldMasterMk cId="2100227761" sldId="2147483648"/>
            <pc:sldLayoutMk cId="1230742021" sldId="2147483656"/>
          </pc:sldLayoutMkLst>
        </pc:sldLayoutChg>
        <pc:sldLayoutChg chg="del">
          <pc:chgData name="Barry Croxon" userId="4730de7a-0a8d-43ec-a661-2016f7f3b7c9" providerId="ADAL" clId="{655C4B95-845C-42A8-B6B7-4628033CCF58}" dt="2018-09-26T15:27:41.968" v="163" actId="2696"/>
          <pc:sldLayoutMkLst>
            <pc:docMk/>
            <pc:sldMasterMk cId="2100227761" sldId="2147483648"/>
            <pc:sldLayoutMk cId="157473979" sldId="2147483657"/>
          </pc:sldLayoutMkLst>
        </pc:sldLayoutChg>
        <pc:sldLayoutChg chg="del">
          <pc:chgData name="Barry Croxon" userId="4730de7a-0a8d-43ec-a661-2016f7f3b7c9" providerId="ADAL" clId="{655C4B95-845C-42A8-B6B7-4628033CCF58}" dt="2018-09-26T15:27:41.984" v="164" actId="2696"/>
          <pc:sldLayoutMkLst>
            <pc:docMk/>
            <pc:sldMasterMk cId="2100227761" sldId="2147483648"/>
            <pc:sldLayoutMk cId="2642021292" sldId="2147483658"/>
          </pc:sldLayoutMkLst>
        </pc:sldLayoutChg>
        <pc:sldLayoutChg chg="del">
          <pc:chgData name="Barry Croxon" userId="4730de7a-0a8d-43ec-a661-2016f7f3b7c9" providerId="ADAL" clId="{655C4B95-845C-42A8-B6B7-4628033CCF58}" dt="2018-09-26T15:27:41.984" v="165" actId="2696"/>
          <pc:sldLayoutMkLst>
            <pc:docMk/>
            <pc:sldMasterMk cId="2100227761" sldId="2147483648"/>
            <pc:sldLayoutMk cId="1047830938" sldId="2147483659"/>
          </pc:sldLayoutMkLst>
        </pc:sldLayoutChg>
      </pc:sldMasterChg>
      <pc:sldMasterChg chg="del delSldLayout">
        <pc:chgData name="Barry Croxon" userId="4730de7a-0a8d-43ec-a661-2016f7f3b7c9" providerId="ADAL" clId="{655C4B95-845C-42A8-B6B7-4628033CCF58}" dt="2018-09-26T15:27:24.355" v="32" actId="2696"/>
        <pc:sldMasterMkLst>
          <pc:docMk/>
          <pc:sldMasterMk cId="1852198040" sldId="2147483817"/>
        </pc:sldMasterMkLst>
        <pc:sldLayoutChg chg="del">
          <pc:chgData name="Barry Croxon" userId="4730de7a-0a8d-43ec-a661-2016f7f3b7c9" providerId="ADAL" clId="{655C4B95-845C-42A8-B6B7-4628033CCF58}" dt="2018-09-26T15:27:24.339" v="21" actId="2696"/>
          <pc:sldLayoutMkLst>
            <pc:docMk/>
            <pc:sldMasterMk cId="1852198040" sldId="2147483817"/>
            <pc:sldLayoutMk cId="794033180" sldId="2147483818"/>
          </pc:sldLayoutMkLst>
        </pc:sldLayoutChg>
        <pc:sldLayoutChg chg="del">
          <pc:chgData name="Barry Croxon" userId="4730de7a-0a8d-43ec-a661-2016f7f3b7c9" providerId="ADAL" clId="{655C4B95-845C-42A8-B6B7-4628033CCF58}" dt="2018-09-26T15:27:24.339" v="22" actId="2696"/>
          <pc:sldLayoutMkLst>
            <pc:docMk/>
            <pc:sldMasterMk cId="1852198040" sldId="2147483817"/>
            <pc:sldLayoutMk cId="2778198030" sldId="2147483819"/>
          </pc:sldLayoutMkLst>
        </pc:sldLayoutChg>
        <pc:sldLayoutChg chg="del">
          <pc:chgData name="Barry Croxon" userId="4730de7a-0a8d-43ec-a661-2016f7f3b7c9" providerId="ADAL" clId="{655C4B95-845C-42A8-B6B7-4628033CCF58}" dt="2018-09-26T15:27:24.355" v="23" actId="2696"/>
          <pc:sldLayoutMkLst>
            <pc:docMk/>
            <pc:sldMasterMk cId="1852198040" sldId="2147483817"/>
            <pc:sldLayoutMk cId="3600602525" sldId="2147483820"/>
          </pc:sldLayoutMkLst>
        </pc:sldLayoutChg>
        <pc:sldLayoutChg chg="del">
          <pc:chgData name="Barry Croxon" userId="4730de7a-0a8d-43ec-a661-2016f7f3b7c9" providerId="ADAL" clId="{655C4B95-845C-42A8-B6B7-4628033CCF58}" dt="2018-09-26T15:27:24.355" v="24" actId="2696"/>
          <pc:sldLayoutMkLst>
            <pc:docMk/>
            <pc:sldMasterMk cId="1852198040" sldId="2147483817"/>
            <pc:sldLayoutMk cId="4283937058" sldId="2147483821"/>
          </pc:sldLayoutMkLst>
        </pc:sldLayoutChg>
        <pc:sldLayoutChg chg="del">
          <pc:chgData name="Barry Croxon" userId="4730de7a-0a8d-43ec-a661-2016f7f3b7c9" providerId="ADAL" clId="{655C4B95-845C-42A8-B6B7-4628033CCF58}" dt="2018-09-26T15:27:24.355" v="25" actId="2696"/>
          <pc:sldLayoutMkLst>
            <pc:docMk/>
            <pc:sldMasterMk cId="1852198040" sldId="2147483817"/>
            <pc:sldLayoutMk cId="2129493801" sldId="2147483822"/>
          </pc:sldLayoutMkLst>
        </pc:sldLayoutChg>
        <pc:sldLayoutChg chg="del">
          <pc:chgData name="Barry Croxon" userId="4730de7a-0a8d-43ec-a661-2016f7f3b7c9" providerId="ADAL" clId="{655C4B95-845C-42A8-B6B7-4628033CCF58}" dt="2018-09-26T15:27:24.355" v="26" actId="2696"/>
          <pc:sldLayoutMkLst>
            <pc:docMk/>
            <pc:sldMasterMk cId="1852198040" sldId="2147483817"/>
            <pc:sldLayoutMk cId="3516993138" sldId="2147483823"/>
          </pc:sldLayoutMkLst>
        </pc:sldLayoutChg>
        <pc:sldLayoutChg chg="del">
          <pc:chgData name="Barry Croxon" userId="4730de7a-0a8d-43ec-a661-2016f7f3b7c9" providerId="ADAL" clId="{655C4B95-845C-42A8-B6B7-4628033CCF58}" dt="2018-09-26T15:27:24.355" v="27" actId="2696"/>
          <pc:sldLayoutMkLst>
            <pc:docMk/>
            <pc:sldMasterMk cId="1852198040" sldId="2147483817"/>
            <pc:sldLayoutMk cId="2961915701" sldId="2147483824"/>
          </pc:sldLayoutMkLst>
        </pc:sldLayoutChg>
        <pc:sldLayoutChg chg="del">
          <pc:chgData name="Barry Croxon" userId="4730de7a-0a8d-43ec-a661-2016f7f3b7c9" providerId="ADAL" clId="{655C4B95-845C-42A8-B6B7-4628033CCF58}" dt="2018-09-26T15:27:24.355" v="28" actId="2696"/>
          <pc:sldLayoutMkLst>
            <pc:docMk/>
            <pc:sldMasterMk cId="1852198040" sldId="2147483817"/>
            <pc:sldLayoutMk cId="3842931490" sldId="2147483825"/>
          </pc:sldLayoutMkLst>
        </pc:sldLayoutChg>
        <pc:sldLayoutChg chg="del">
          <pc:chgData name="Barry Croxon" userId="4730de7a-0a8d-43ec-a661-2016f7f3b7c9" providerId="ADAL" clId="{655C4B95-845C-42A8-B6B7-4628033CCF58}" dt="2018-09-26T15:27:24.355" v="29" actId="2696"/>
          <pc:sldLayoutMkLst>
            <pc:docMk/>
            <pc:sldMasterMk cId="1852198040" sldId="2147483817"/>
            <pc:sldLayoutMk cId="463433729" sldId="2147483826"/>
          </pc:sldLayoutMkLst>
        </pc:sldLayoutChg>
        <pc:sldLayoutChg chg="del">
          <pc:chgData name="Barry Croxon" userId="4730de7a-0a8d-43ec-a661-2016f7f3b7c9" providerId="ADAL" clId="{655C4B95-845C-42A8-B6B7-4628033CCF58}" dt="2018-09-26T15:27:24.355" v="30" actId="2696"/>
          <pc:sldLayoutMkLst>
            <pc:docMk/>
            <pc:sldMasterMk cId="1852198040" sldId="2147483817"/>
            <pc:sldLayoutMk cId="1382700227" sldId="2147483827"/>
          </pc:sldLayoutMkLst>
        </pc:sldLayoutChg>
        <pc:sldLayoutChg chg="del">
          <pc:chgData name="Barry Croxon" userId="4730de7a-0a8d-43ec-a661-2016f7f3b7c9" providerId="ADAL" clId="{655C4B95-845C-42A8-B6B7-4628033CCF58}" dt="2018-09-26T15:27:24.355" v="31" actId="2696"/>
          <pc:sldLayoutMkLst>
            <pc:docMk/>
            <pc:sldMasterMk cId="1852198040" sldId="2147483817"/>
            <pc:sldLayoutMk cId="2555910831" sldId="2147483828"/>
          </pc:sldLayoutMkLst>
        </pc:sldLayoutChg>
      </pc:sldMasterChg>
      <pc:sldMasterChg chg="del delSldLayout">
        <pc:chgData name="Barry Croxon" userId="4730de7a-0a8d-43ec-a661-2016f7f3b7c9" providerId="ADAL" clId="{655C4B95-845C-42A8-B6B7-4628033CCF58}" dt="2018-09-26T15:27:41.937" v="152" actId="2696"/>
        <pc:sldMasterMkLst>
          <pc:docMk/>
          <pc:sldMasterMk cId="2475725081" sldId="2147483891"/>
        </pc:sldMasterMkLst>
        <pc:sldLayoutChg chg="del">
          <pc:chgData name="Barry Croxon" userId="4730de7a-0a8d-43ec-a661-2016f7f3b7c9" providerId="ADAL" clId="{655C4B95-845C-42A8-B6B7-4628033CCF58}" dt="2018-09-26T15:27:41.779" v="103" actId="2696"/>
          <pc:sldLayoutMkLst>
            <pc:docMk/>
            <pc:sldMasterMk cId="2475725081" sldId="2147483891"/>
            <pc:sldLayoutMk cId="160676447" sldId="2147483892"/>
          </pc:sldLayoutMkLst>
        </pc:sldLayoutChg>
        <pc:sldLayoutChg chg="del">
          <pc:chgData name="Barry Croxon" userId="4730de7a-0a8d-43ec-a661-2016f7f3b7c9" providerId="ADAL" clId="{655C4B95-845C-42A8-B6B7-4628033CCF58}" dt="2018-09-26T15:27:41.795" v="104" actId="2696"/>
          <pc:sldLayoutMkLst>
            <pc:docMk/>
            <pc:sldMasterMk cId="2475725081" sldId="2147483891"/>
            <pc:sldLayoutMk cId="3631678727" sldId="2147483893"/>
          </pc:sldLayoutMkLst>
        </pc:sldLayoutChg>
        <pc:sldLayoutChg chg="del">
          <pc:chgData name="Barry Croxon" userId="4730de7a-0a8d-43ec-a661-2016f7f3b7c9" providerId="ADAL" clId="{655C4B95-845C-42A8-B6B7-4628033CCF58}" dt="2018-09-26T15:27:41.795" v="105" actId="2696"/>
          <pc:sldLayoutMkLst>
            <pc:docMk/>
            <pc:sldMasterMk cId="2475725081" sldId="2147483891"/>
            <pc:sldLayoutMk cId="2215117942" sldId="2147483894"/>
          </pc:sldLayoutMkLst>
        </pc:sldLayoutChg>
        <pc:sldLayoutChg chg="del">
          <pc:chgData name="Barry Croxon" userId="4730de7a-0a8d-43ec-a661-2016f7f3b7c9" providerId="ADAL" clId="{655C4B95-845C-42A8-B6B7-4628033CCF58}" dt="2018-09-26T15:27:41.795" v="106" actId="2696"/>
          <pc:sldLayoutMkLst>
            <pc:docMk/>
            <pc:sldMasterMk cId="2475725081" sldId="2147483891"/>
            <pc:sldLayoutMk cId="2142204178" sldId="2147483895"/>
          </pc:sldLayoutMkLst>
        </pc:sldLayoutChg>
        <pc:sldLayoutChg chg="del">
          <pc:chgData name="Barry Croxon" userId="4730de7a-0a8d-43ec-a661-2016f7f3b7c9" providerId="ADAL" clId="{655C4B95-845C-42A8-B6B7-4628033CCF58}" dt="2018-09-26T15:27:41.795" v="107" actId="2696"/>
          <pc:sldLayoutMkLst>
            <pc:docMk/>
            <pc:sldMasterMk cId="2475725081" sldId="2147483891"/>
            <pc:sldLayoutMk cId="1632557444" sldId="2147483896"/>
          </pc:sldLayoutMkLst>
        </pc:sldLayoutChg>
        <pc:sldLayoutChg chg="del">
          <pc:chgData name="Barry Croxon" userId="4730de7a-0a8d-43ec-a661-2016f7f3b7c9" providerId="ADAL" clId="{655C4B95-845C-42A8-B6B7-4628033CCF58}" dt="2018-09-26T15:27:41.795" v="108" actId="2696"/>
          <pc:sldLayoutMkLst>
            <pc:docMk/>
            <pc:sldMasterMk cId="2475725081" sldId="2147483891"/>
            <pc:sldLayoutMk cId="289425765" sldId="2147483897"/>
          </pc:sldLayoutMkLst>
        </pc:sldLayoutChg>
        <pc:sldLayoutChg chg="del">
          <pc:chgData name="Barry Croxon" userId="4730de7a-0a8d-43ec-a661-2016f7f3b7c9" providerId="ADAL" clId="{655C4B95-845C-42A8-B6B7-4628033CCF58}" dt="2018-09-26T15:27:41.811" v="109" actId="2696"/>
          <pc:sldLayoutMkLst>
            <pc:docMk/>
            <pc:sldMasterMk cId="2475725081" sldId="2147483891"/>
            <pc:sldLayoutMk cId="1853182490" sldId="2147483898"/>
          </pc:sldLayoutMkLst>
        </pc:sldLayoutChg>
        <pc:sldLayoutChg chg="del">
          <pc:chgData name="Barry Croxon" userId="4730de7a-0a8d-43ec-a661-2016f7f3b7c9" providerId="ADAL" clId="{655C4B95-845C-42A8-B6B7-4628033CCF58}" dt="2018-09-26T15:27:41.813" v="110" actId="2696"/>
          <pc:sldLayoutMkLst>
            <pc:docMk/>
            <pc:sldMasterMk cId="2475725081" sldId="2147483891"/>
            <pc:sldLayoutMk cId="3527043396" sldId="2147483899"/>
          </pc:sldLayoutMkLst>
        </pc:sldLayoutChg>
        <pc:sldLayoutChg chg="del">
          <pc:chgData name="Barry Croxon" userId="4730de7a-0a8d-43ec-a661-2016f7f3b7c9" providerId="ADAL" clId="{655C4B95-845C-42A8-B6B7-4628033CCF58}" dt="2018-09-26T15:27:41.815" v="111" actId="2696"/>
          <pc:sldLayoutMkLst>
            <pc:docMk/>
            <pc:sldMasterMk cId="2475725081" sldId="2147483891"/>
            <pc:sldLayoutMk cId="1533492840" sldId="2147483900"/>
          </pc:sldLayoutMkLst>
        </pc:sldLayoutChg>
        <pc:sldLayoutChg chg="del">
          <pc:chgData name="Barry Croxon" userId="4730de7a-0a8d-43ec-a661-2016f7f3b7c9" providerId="ADAL" clId="{655C4B95-845C-42A8-B6B7-4628033CCF58}" dt="2018-09-26T15:27:41.819" v="112" actId="2696"/>
          <pc:sldLayoutMkLst>
            <pc:docMk/>
            <pc:sldMasterMk cId="2475725081" sldId="2147483891"/>
            <pc:sldLayoutMk cId="149524402" sldId="2147483901"/>
          </pc:sldLayoutMkLst>
        </pc:sldLayoutChg>
        <pc:sldLayoutChg chg="del">
          <pc:chgData name="Barry Croxon" userId="4730de7a-0a8d-43ec-a661-2016f7f3b7c9" providerId="ADAL" clId="{655C4B95-845C-42A8-B6B7-4628033CCF58}" dt="2018-09-26T15:27:41.822" v="113" actId="2696"/>
          <pc:sldLayoutMkLst>
            <pc:docMk/>
            <pc:sldMasterMk cId="2475725081" sldId="2147483891"/>
            <pc:sldLayoutMk cId="886483673" sldId="2147483902"/>
          </pc:sldLayoutMkLst>
        </pc:sldLayoutChg>
        <pc:sldLayoutChg chg="del">
          <pc:chgData name="Barry Croxon" userId="4730de7a-0a8d-43ec-a661-2016f7f3b7c9" providerId="ADAL" clId="{655C4B95-845C-42A8-B6B7-4628033CCF58}" dt="2018-09-26T15:27:41.827" v="114" actId="2696"/>
          <pc:sldLayoutMkLst>
            <pc:docMk/>
            <pc:sldMasterMk cId="2475725081" sldId="2147483891"/>
            <pc:sldLayoutMk cId="2028530703" sldId="2147483903"/>
          </pc:sldLayoutMkLst>
        </pc:sldLayoutChg>
        <pc:sldLayoutChg chg="del">
          <pc:chgData name="Barry Croxon" userId="4730de7a-0a8d-43ec-a661-2016f7f3b7c9" providerId="ADAL" clId="{655C4B95-845C-42A8-B6B7-4628033CCF58}" dt="2018-09-26T15:27:41.837" v="115" actId="2696"/>
          <pc:sldLayoutMkLst>
            <pc:docMk/>
            <pc:sldMasterMk cId="2475725081" sldId="2147483891"/>
            <pc:sldLayoutMk cId="1617909251" sldId="2147483904"/>
          </pc:sldLayoutMkLst>
        </pc:sldLayoutChg>
        <pc:sldLayoutChg chg="del">
          <pc:chgData name="Barry Croxon" userId="4730de7a-0a8d-43ec-a661-2016f7f3b7c9" providerId="ADAL" clId="{655C4B95-845C-42A8-B6B7-4628033CCF58}" dt="2018-09-26T15:27:41.837" v="116" actId="2696"/>
          <pc:sldLayoutMkLst>
            <pc:docMk/>
            <pc:sldMasterMk cId="2475725081" sldId="2147483891"/>
            <pc:sldLayoutMk cId="2129273919" sldId="2147483905"/>
          </pc:sldLayoutMkLst>
        </pc:sldLayoutChg>
        <pc:sldLayoutChg chg="del">
          <pc:chgData name="Barry Croxon" userId="4730de7a-0a8d-43ec-a661-2016f7f3b7c9" providerId="ADAL" clId="{655C4B95-845C-42A8-B6B7-4628033CCF58}" dt="2018-09-26T15:27:41.837" v="117" actId="2696"/>
          <pc:sldLayoutMkLst>
            <pc:docMk/>
            <pc:sldMasterMk cId="2475725081" sldId="2147483891"/>
            <pc:sldLayoutMk cId="3776865208" sldId="2147483906"/>
          </pc:sldLayoutMkLst>
        </pc:sldLayoutChg>
        <pc:sldLayoutChg chg="del">
          <pc:chgData name="Barry Croxon" userId="4730de7a-0a8d-43ec-a661-2016f7f3b7c9" providerId="ADAL" clId="{655C4B95-845C-42A8-B6B7-4628033CCF58}" dt="2018-09-26T15:27:41.837" v="118" actId="2696"/>
          <pc:sldLayoutMkLst>
            <pc:docMk/>
            <pc:sldMasterMk cId="2475725081" sldId="2147483891"/>
            <pc:sldLayoutMk cId="1049720871" sldId="2147483907"/>
          </pc:sldLayoutMkLst>
        </pc:sldLayoutChg>
        <pc:sldLayoutChg chg="del">
          <pc:chgData name="Barry Croxon" userId="4730de7a-0a8d-43ec-a661-2016f7f3b7c9" providerId="ADAL" clId="{655C4B95-845C-42A8-B6B7-4628033CCF58}" dt="2018-09-26T15:27:41.837" v="119" actId="2696"/>
          <pc:sldLayoutMkLst>
            <pc:docMk/>
            <pc:sldMasterMk cId="2475725081" sldId="2147483891"/>
            <pc:sldLayoutMk cId="581397299" sldId="2147483908"/>
          </pc:sldLayoutMkLst>
        </pc:sldLayoutChg>
        <pc:sldLayoutChg chg="del">
          <pc:chgData name="Barry Croxon" userId="4730de7a-0a8d-43ec-a661-2016f7f3b7c9" providerId="ADAL" clId="{655C4B95-845C-42A8-B6B7-4628033CCF58}" dt="2018-09-26T15:27:41.837" v="120" actId="2696"/>
          <pc:sldLayoutMkLst>
            <pc:docMk/>
            <pc:sldMasterMk cId="2475725081" sldId="2147483891"/>
            <pc:sldLayoutMk cId="565687957" sldId="2147483909"/>
          </pc:sldLayoutMkLst>
        </pc:sldLayoutChg>
        <pc:sldLayoutChg chg="del">
          <pc:chgData name="Barry Croxon" userId="4730de7a-0a8d-43ec-a661-2016f7f3b7c9" providerId="ADAL" clId="{655C4B95-845C-42A8-B6B7-4628033CCF58}" dt="2018-09-26T15:27:41.837" v="121" actId="2696"/>
          <pc:sldLayoutMkLst>
            <pc:docMk/>
            <pc:sldMasterMk cId="2475725081" sldId="2147483891"/>
            <pc:sldLayoutMk cId="877574273" sldId="2147483910"/>
          </pc:sldLayoutMkLst>
        </pc:sldLayoutChg>
        <pc:sldLayoutChg chg="del">
          <pc:chgData name="Barry Croxon" userId="4730de7a-0a8d-43ec-a661-2016f7f3b7c9" providerId="ADAL" clId="{655C4B95-845C-42A8-B6B7-4628033CCF58}" dt="2018-09-26T15:27:41.837" v="122" actId="2696"/>
          <pc:sldLayoutMkLst>
            <pc:docMk/>
            <pc:sldMasterMk cId="2475725081" sldId="2147483891"/>
            <pc:sldLayoutMk cId="3207511066" sldId="2147483911"/>
          </pc:sldLayoutMkLst>
        </pc:sldLayoutChg>
        <pc:sldLayoutChg chg="del">
          <pc:chgData name="Barry Croxon" userId="4730de7a-0a8d-43ec-a661-2016f7f3b7c9" providerId="ADAL" clId="{655C4B95-845C-42A8-B6B7-4628033CCF58}" dt="2018-09-26T15:27:41.837" v="123" actId="2696"/>
          <pc:sldLayoutMkLst>
            <pc:docMk/>
            <pc:sldMasterMk cId="2475725081" sldId="2147483891"/>
            <pc:sldLayoutMk cId="3715420355" sldId="2147483912"/>
          </pc:sldLayoutMkLst>
        </pc:sldLayoutChg>
        <pc:sldLayoutChg chg="del">
          <pc:chgData name="Barry Croxon" userId="4730de7a-0a8d-43ec-a661-2016f7f3b7c9" providerId="ADAL" clId="{655C4B95-845C-42A8-B6B7-4628033CCF58}" dt="2018-09-26T15:27:41.853" v="124" actId="2696"/>
          <pc:sldLayoutMkLst>
            <pc:docMk/>
            <pc:sldMasterMk cId="2475725081" sldId="2147483891"/>
            <pc:sldLayoutMk cId="289649794" sldId="2147483913"/>
          </pc:sldLayoutMkLst>
        </pc:sldLayoutChg>
        <pc:sldLayoutChg chg="del">
          <pc:chgData name="Barry Croxon" userId="4730de7a-0a8d-43ec-a661-2016f7f3b7c9" providerId="ADAL" clId="{655C4B95-845C-42A8-B6B7-4628033CCF58}" dt="2018-09-26T15:27:41.853" v="125" actId="2696"/>
          <pc:sldLayoutMkLst>
            <pc:docMk/>
            <pc:sldMasterMk cId="2475725081" sldId="2147483891"/>
            <pc:sldLayoutMk cId="1237835935" sldId="2147483914"/>
          </pc:sldLayoutMkLst>
        </pc:sldLayoutChg>
        <pc:sldLayoutChg chg="del">
          <pc:chgData name="Barry Croxon" userId="4730de7a-0a8d-43ec-a661-2016f7f3b7c9" providerId="ADAL" clId="{655C4B95-845C-42A8-B6B7-4628033CCF58}" dt="2018-09-26T15:27:41.612" v="98" actId="2696"/>
          <pc:sldLayoutMkLst>
            <pc:docMk/>
            <pc:sldMasterMk cId="2475725081" sldId="2147483891"/>
            <pc:sldLayoutMk cId="505890622" sldId="2147483915"/>
          </pc:sldLayoutMkLst>
        </pc:sldLayoutChg>
        <pc:sldLayoutChg chg="del">
          <pc:chgData name="Barry Croxon" userId="4730de7a-0a8d-43ec-a661-2016f7f3b7c9" providerId="ADAL" clId="{655C4B95-845C-42A8-B6B7-4628033CCF58}" dt="2018-09-26T15:27:41.853" v="126" actId="2696"/>
          <pc:sldLayoutMkLst>
            <pc:docMk/>
            <pc:sldMasterMk cId="2475725081" sldId="2147483891"/>
            <pc:sldLayoutMk cId="4197210035" sldId="2147483916"/>
          </pc:sldLayoutMkLst>
        </pc:sldLayoutChg>
        <pc:sldLayoutChg chg="del">
          <pc:chgData name="Barry Croxon" userId="4730de7a-0a8d-43ec-a661-2016f7f3b7c9" providerId="ADAL" clId="{655C4B95-845C-42A8-B6B7-4628033CCF58}" dt="2018-09-26T15:27:41.868" v="127" actId="2696"/>
          <pc:sldLayoutMkLst>
            <pc:docMk/>
            <pc:sldMasterMk cId="2475725081" sldId="2147483891"/>
            <pc:sldLayoutMk cId="548243768" sldId="2147483917"/>
          </pc:sldLayoutMkLst>
        </pc:sldLayoutChg>
        <pc:sldLayoutChg chg="del">
          <pc:chgData name="Barry Croxon" userId="4730de7a-0a8d-43ec-a661-2016f7f3b7c9" providerId="ADAL" clId="{655C4B95-845C-42A8-B6B7-4628033CCF58}" dt="2018-09-26T15:27:41.872" v="128" actId="2696"/>
          <pc:sldLayoutMkLst>
            <pc:docMk/>
            <pc:sldMasterMk cId="2475725081" sldId="2147483891"/>
            <pc:sldLayoutMk cId="1549348131" sldId="2147483918"/>
          </pc:sldLayoutMkLst>
        </pc:sldLayoutChg>
        <pc:sldLayoutChg chg="del">
          <pc:chgData name="Barry Croxon" userId="4730de7a-0a8d-43ec-a661-2016f7f3b7c9" providerId="ADAL" clId="{655C4B95-845C-42A8-B6B7-4628033CCF58}" dt="2018-09-26T15:27:41.874" v="129" actId="2696"/>
          <pc:sldLayoutMkLst>
            <pc:docMk/>
            <pc:sldMasterMk cId="2475725081" sldId="2147483891"/>
            <pc:sldLayoutMk cId="1057531807" sldId="2147483919"/>
          </pc:sldLayoutMkLst>
        </pc:sldLayoutChg>
        <pc:sldLayoutChg chg="del">
          <pc:chgData name="Barry Croxon" userId="4730de7a-0a8d-43ec-a661-2016f7f3b7c9" providerId="ADAL" clId="{655C4B95-845C-42A8-B6B7-4628033CCF58}" dt="2018-09-26T15:27:41.875" v="130" actId="2696"/>
          <pc:sldLayoutMkLst>
            <pc:docMk/>
            <pc:sldMasterMk cId="2475725081" sldId="2147483891"/>
            <pc:sldLayoutMk cId="3593084263" sldId="2147483920"/>
          </pc:sldLayoutMkLst>
        </pc:sldLayoutChg>
        <pc:sldLayoutChg chg="del">
          <pc:chgData name="Barry Croxon" userId="4730de7a-0a8d-43ec-a661-2016f7f3b7c9" providerId="ADAL" clId="{655C4B95-845C-42A8-B6B7-4628033CCF58}" dt="2018-09-26T15:27:41.876" v="131" actId="2696"/>
          <pc:sldLayoutMkLst>
            <pc:docMk/>
            <pc:sldMasterMk cId="2475725081" sldId="2147483891"/>
            <pc:sldLayoutMk cId="2111384984" sldId="2147483921"/>
          </pc:sldLayoutMkLst>
        </pc:sldLayoutChg>
        <pc:sldLayoutChg chg="del">
          <pc:chgData name="Barry Croxon" userId="4730de7a-0a8d-43ec-a661-2016f7f3b7c9" providerId="ADAL" clId="{655C4B95-845C-42A8-B6B7-4628033CCF58}" dt="2018-09-26T15:27:41.878" v="132" actId="2696"/>
          <pc:sldLayoutMkLst>
            <pc:docMk/>
            <pc:sldMasterMk cId="2475725081" sldId="2147483891"/>
            <pc:sldLayoutMk cId="615366588" sldId="2147483922"/>
          </pc:sldLayoutMkLst>
        </pc:sldLayoutChg>
        <pc:sldLayoutChg chg="del">
          <pc:chgData name="Barry Croxon" userId="4730de7a-0a8d-43ec-a661-2016f7f3b7c9" providerId="ADAL" clId="{655C4B95-845C-42A8-B6B7-4628033CCF58}" dt="2018-09-26T15:27:41.879" v="133" actId="2696"/>
          <pc:sldLayoutMkLst>
            <pc:docMk/>
            <pc:sldMasterMk cId="2475725081" sldId="2147483891"/>
            <pc:sldLayoutMk cId="2815983939" sldId="2147483923"/>
          </pc:sldLayoutMkLst>
        </pc:sldLayoutChg>
        <pc:sldLayoutChg chg="del">
          <pc:chgData name="Barry Croxon" userId="4730de7a-0a8d-43ec-a661-2016f7f3b7c9" providerId="ADAL" clId="{655C4B95-845C-42A8-B6B7-4628033CCF58}" dt="2018-09-26T15:27:41.880" v="134" actId="2696"/>
          <pc:sldLayoutMkLst>
            <pc:docMk/>
            <pc:sldMasterMk cId="2475725081" sldId="2147483891"/>
            <pc:sldLayoutMk cId="3742168108" sldId="2147483924"/>
          </pc:sldLayoutMkLst>
        </pc:sldLayoutChg>
        <pc:sldLayoutChg chg="del">
          <pc:chgData name="Barry Croxon" userId="4730de7a-0a8d-43ec-a661-2016f7f3b7c9" providerId="ADAL" clId="{655C4B95-845C-42A8-B6B7-4628033CCF58}" dt="2018-09-26T15:27:41.883" v="135" actId="2696"/>
          <pc:sldLayoutMkLst>
            <pc:docMk/>
            <pc:sldMasterMk cId="2475725081" sldId="2147483891"/>
            <pc:sldLayoutMk cId="817894362" sldId="2147483925"/>
          </pc:sldLayoutMkLst>
        </pc:sldLayoutChg>
        <pc:sldLayoutChg chg="del">
          <pc:chgData name="Barry Croxon" userId="4730de7a-0a8d-43ec-a661-2016f7f3b7c9" providerId="ADAL" clId="{655C4B95-845C-42A8-B6B7-4628033CCF58}" dt="2018-09-26T15:27:41.887" v="136" actId="2696"/>
          <pc:sldLayoutMkLst>
            <pc:docMk/>
            <pc:sldMasterMk cId="2475725081" sldId="2147483891"/>
            <pc:sldLayoutMk cId="2212042251" sldId="2147483926"/>
          </pc:sldLayoutMkLst>
        </pc:sldLayoutChg>
        <pc:sldLayoutChg chg="del">
          <pc:chgData name="Barry Croxon" userId="4730de7a-0a8d-43ec-a661-2016f7f3b7c9" providerId="ADAL" clId="{655C4B95-845C-42A8-B6B7-4628033CCF58}" dt="2018-09-26T15:27:41.889" v="137" actId="2696"/>
          <pc:sldLayoutMkLst>
            <pc:docMk/>
            <pc:sldMasterMk cId="2475725081" sldId="2147483891"/>
            <pc:sldLayoutMk cId="465843313" sldId="2147483927"/>
          </pc:sldLayoutMkLst>
        </pc:sldLayoutChg>
        <pc:sldLayoutChg chg="del">
          <pc:chgData name="Barry Croxon" userId="4730de7a-0a8d-43ec-a661-2016f7f3b7c9" providerId="ADAL" clId="{655C4B95-845C-42A8-B6B7-4628033CCF58}" dt="2018-09-26T15:27:41.890" v="138" actId="2696"/>
          <pc:sldLayoutMkLst>
            <pc:docMk/>
            <pc:sldMasterMk cId="2475725081" sldId="2147483891"/>
            <pc:sldLayoutMk cId="1978010683" sldId="2147483928"/>
          </pc:sldLayoutMkLst>
        </pc:sldLayoutChg>
        <pc:sldLayoutChg chg="del">
          <pc:chgData name="Barry Croxon" userId="4730de7a-0a8d-43ec-a661-2016f7f3b7c9" providerId="ADAL" clId="{655C4B95-845C-42A8-B6B7-4628033CCF58}" dt="2018-09-26T15:27:41.890" v="139" actId="2696"/>
          <pc:sldLayoutMkLst>
            <pc:docMk/>
            <pc:sldMasterMk cId="2475725081" sldId="2147483891"/>
            <pc:sldLayoutMk cId="3835733497" sldId="2147483929"/>
          </pc:sldLayoutMkLst>
        </pc:sldLayoutChg>
        <pc:sldLayoutChg chg="del">
          <pc:chgData name="Barry Croxon" userId="4730de7a-0a8d-43ec-a661-2016f7f3b7c9" providerId="ADAL" clId="{655C4B95-845C-42A8-B6B7-4628033CCF58}" dt="2018-09-26T15:27:41.890" v="140" actId="2696"/>
          <pc:sldLayoutMkLst>
            <pc:docMk/>
            <pc:sldMasterMk cId="2475725081" sldId="2147483891"/>
            <pc:sldLayoutMk cId="2989116701" sldId="2147483930"/>
          </pc:sldLayoutMkLst>
        </pc:sldLayoutChg>
        <pc:sldLayoutChg chg="del">
          <pc:chgData name="Barry Croxon" userId="4730de7a-0a8d-43ec-a661-2016f7f3b7c9" providerId="ADAL" clId="{655C4B95-845C-42A8-B6B7-4628033CCF58}" dt="2018-09-26T15:27:41.906" v="141" actId="2696"/>
          <pc:sldLayoutMkLst>
            <pc:docMk/>
            <pc:sldMasterMk cId="2475725081" sldId="2147483891"/>
            <pc:sldLayoutMk cId="395350687" sldId="2147483931"/>
          </pc:sldLayoutMkLst>
        </pc:sldLayoutChg>
        <pc:sldLayoutChg chg="del">
          <pc:chgData name="Barry Croxon" userId="4730de7a-0a8d-43ec-a661-2016f7f3b7c9" providerId="ADAL" clId="{655C4B95-845C-42A8-B6B7-4628033CCF58}" dt="2018-09-26T15:27:41.906" v="142" actId="2696"/>
          <pc:sldLayoutMkLst>
            <pc:docMk/>
            <pc:sldMasterMk cId="2475725081" sldId="2147483891"/>
            <pc:sldLayoutMk cId="2292093347" sldId="2147483932"/>
          </pc:sldLayoutMkLst>
        </pc:sldLayoutChg>
        <pc:sldLayoutChg chg="del">
          <pc:chgData name="Barry Croxon" userId="4730de7a-0a8d-43ec-a661-2016f7f3b7c9" providerId="ADAL" clId="{655C4B95-845C-42A8-B6B7-4628033CCF58}" dt="2018-09-26T15:27:41.906" v="143" actId="2696"/>
          <pc:sldLayoutMkLst>
            <pc:docMk/>
            <pc:sldMasterMk cId="2475725081" sldId="2147483891"/>
            <pc:sldLayoutMk cId="2425490412" sldId="2147483933"/>
          </pc:sldLayoutMkLst>
        </pc:sldLayoutChg>
        <pc:sldLayoutChg chg="del">
          <pc:chgData name="Barry Croxon" userId="4730de7a-0a8d-43ec-a661-2016f7f3b7c9" providerId="ADAL" clId="{655C4B95-845C-42A8-B6B7-4628033CCF58}" dt="2018-09-26T15:27:41.906" v="144" actId="2696"/>
          <pc:sldLayoutMkLst>
            <pc:docMk/>
            <pc:sldMasterMk cId="2475725081" sldId="2147483891"/>
            <pc:sldLayoutMk cId="3524406718" sldId="2147483934"/>
          </pc:sldLayoutMkLst>
        </pc:sldLayoutChg>
        <pc:sldLayoutChg chg="del">
          <pc:chgData name="Barry Croxon" userId="4730de7a-0a8d-43ec-a661-2016f7f3b7c9" providerId="ADAL" clId="{655C4B95-845C-42A8-B6B7-4628033CCF58}" dt="2018-09-26T15:27:41.906" v="145" actId="2696"/>
          <pc:sldLayoutMkLst>
            <pc:docMk/>
            <pc:sldMasterMk cId="2475725081" sldId="2147483891"/>
            <pc:sldLayoutMk cId="3211578320" sldId="2147483935"/>
          </pc:sldLayoutMkLst>
        </pc:sldLayoutChg>
        <pc:sldLayoutChg chg="del">
          <pc:chgData name="Barry Croxon" userId="4730de7a-0a8d-43ec-a661-2016f7f3b7c9" providerId="ADAL" clId="{655C4B95-845C-42A8-B6B7-4628033CCF58}" dt="2018-09-26T15:27:41.906" v="146" actId="2696"/>
          <pc:sldLayoutMkLst>
            <pc:docMk/>
            <pc:sldMasterMk cId="2475725081" sldId="2147483891"/>
            <pc:sldLayoutMk cId="1752834667" sldId="2147483936"/>
          </pc:sldLayoutMkLst>
        </pc:sldLayoutChg>
        <pc:sldLayoutChg chg="del">
          <pc:chgData name="Barry Croxon" userId="4730de7a-0a8d-43ec-a661-2016f7f3b7c9" providerId="ADAL" clId="{655C4B95-845C-42A8-B6B7-4628033CCF58}" dt="2018-09-26T15:27:41.921" v="147" actId="2696"/>
          <pc:sldLayoutMkLst>
            <pc:docMk/>
            <pc:sldMasterMk cId="2475725081" sldId="2147483891"/>
            <pc:sldLayoutMk cId="2415959961" sldId="2147483937"/>
          </pc:sldLayoutMkLst>
        </pc:sldLayoutChg>
        <pc:sldLayoutChg chg="del">
          <pc:chgData name="Barry Croxon" userId="4730de7a-0a8d-43ec-a661-2016f7f3b7c9" providerId="ADAL" clId="{655C4B95-845C-42A8-B6B7-4628033CCF58}" dt="2018-09-26T15:27:41.921" v="148" actId="2696"/>
          <pc:sldLayoutMkLst>
            <pc:docMk/>
            <pc:sldMasterMk cId="2475725081" sldId="2147483891"/>
            <pc:sldLayoutMk cId="1038226297" sldId="2147483938"/>
          </pc:sldLayoutMkLst>
        </pc:sldLayoutChg>
        <pc:sldLayoutChg chg="del">
          <pc:chgData name="Barry Croxon" userId="4730de7a-0a8d-43ec-a661-2016f7f3b7c9" providerId="ADAL" clId="{655C4B95-845C-42A8-B6B7-4628033CCF58}" dt="2018-09-26T15:27:41.921" v="149" actId="2696"/>
          <pc:sldLayoutMkLst>
            <pc:docMk/>
            <pc:sldMasterMk cId="2475725081" sldId="2147483891"/>
            <pc:sldLayoutMk cId="2765332014" sldId="2147483939"/>
          </pc:sldLayoutMkLst>
        </pc:sldLayoutChg>
        <pc:sldLayoutChg chg="del">
          <pc:chgData name="Barry Croxon" userId="4730de7a-0a8d-43ec-a661-2016f7f3b7c9" providerId="ADAL" clId="{655C4B95-845C-42A8-B6B7-4628033CCF58}" dt="2018-09-26T15:27:41.921" v="150" actId="2696"/>
          <pc:sldLayoutMkLst>
            <pc:docMk/>
            <pc:sldMasterMk cId="2475725081" sldId="2147483891"/>
            <pc:sldLayoutMk cId="1998525197" sldId="2147483940"/>
          </pc:sldLayoutMkLst>
        </pc:sldLayoutChg>
        <pc:sldLayoutChg chg="del">
          <pc:chgData name="Barry Croxon" userId="4730de7a-0a8d-43ec-a661-2016f7f3b7c9" providerId="ADAL" clId="{655C4B95-845C-42A8-B6B7-4628033CCF58}" dt="2018-09-26T15:27:41.937" v="151" actId="2696"/>
          <pc:sldLayoutMkLst>
            <pc:docMk/>
            <pc:sldMasterMk cId="2475725081" sldId="2147483891"/>
            <pc:sldLayoutMk cId="815789611" sldId="2147483941"/>
          </pc:sldLayoutMkLst>
        </pc:sldLayoutChg>
      </pc:sldMasterChg>
      <pc:sldMasterChg chg="del delSldLayout">
        <pc:chgData name="Barry Croxon" userId="4730de7a-0a8d-43ec-a661-2016f7f3b7c9" providerId="ADAL" clId="{655C4B95-845C-42A8-B6B7-4628033CCF58}" dt="2018-09-26T15:27:41.010" v="58" actId="2696"/>
        <pc:sldMasterMkLst>
          <pc:docMk/>
          <pc:sldMasterMk cId="3419527664" sldId="2147483942"/>
        </pc:sldMasterMkLst>
        <pc:sldLayoutChg chg="del">
          <pc:chgData name="Barry Croxon" userId="4730de7a-0a8d-43ec-a661-2016f7f3b7c9" providerId="ADAL" clId="{655C4B95-845C-42A8-B6B7-4628033CCF58}" dt="2018-09-26T15:27:40.932" v="35" actId="2696"/>
          <pc:sldLayoutMkLst>
            <pc:docMk/>
            <pc:sldMasterMk cId="3419527664" sldId="2147483942"/>
            <pc:sldLayoutMk cId="3743149196" sldId="2147483943"/>
          </pc:sldLayoutMkLst>
        </pc:sldLayoutChg>
        <pc:sldLayoutChg chg="del">
          <pc:chgData name="Barry Croxon" userId="4730de7a-0a8d-43ec-a661-2016f7f3b7c9" providerId="ADAL" clId="{655C4B95-845C-42A8-B6B7-4628033CCF58}" dt="2018-09-26T15:27:40.932" v="36" actId="2696"/>
          <pc:sldLayoutMkLst>
            <pc:docMk/>
            <pc:sldMasterMk cId="3419527664" sldId="2147483942"/>
            <pc:sldLayoutMk cId="1802852981" sldId="2147483944"/>
          </pc:sldLayoutMkLst>
        </pc:sldLayoutChg>
        <pc:sldLayoutChg chg="del">
          <pc:chgData name="Barry Croxon" userId="4730de7a-0a8d-43ec-a661-2016f7f3b7c9" providerId="ADAL" clId="{655C4B95-845C-42A8-B6B7-4628033CCF58}" dt="2018-09-26T15:27:40.932" v="37" actId="2696"/>
          <pc:sldLayoutMkLst>
            <pc:docMk/>
            <pc:sldMasterMk cId="3419527664" sldId="2147483942"/>
            <pc:sldLayoutMk cId="3115688497" sldId="2147483945"/>
          </pc:sldLayoutMkLst>
        </pc:sldLayoutChg>
        <pc:sldLayoutChg chg="del">
          <pc:chgData name="Barry Croxon" userId="4730de7a-0a8d-43ec-a661-2016f7f3b7c9" providerId="ADAL" clId="{655C4B95-845C-42A8-B6B7-4628033CCF58}" dt="2018-09-26T15:27:40.947" v="38" actId="2696"/>
          <pc:sldLayoutMkLst>
            <pc:docMk/>
            <pc:sldMasterMk cId="3419527664" sldId="2147483942"/>
            <pc:sldLayoutMk cId="4228289491" sldId="2147483946"/>
          </pc:sldLayoutMkLst>
        </pc:sldLayoutChg>
        <pc:sldLayoutChg chg="del">
          <pc:chgData name="Barry Croxon" userId="4730de7a-0a8d-43ec-a661-2016f7f3b7c9" providerId="ADAL" clId="{655C4B95-845C-42A8-B6B7-4628033CCF58}" dt="2018-09-26T15:27:40.947" v="39" actId="2696"/>
          <pc:sldLayoutMkLst>
            <pc:docMk/>
            <pc:sldMasterMk cId="3419527664" sldId="2147483942"/>
            <pc:sldLayoutMk cId="869651905" sldId="2147483947"/>
          </pc:sldLayoutMkLst>
        </pc:sldLayoutChg>
        <pc:sldLayoutChg chg="del">
          <pc:chgData name="Barry Croxon" userId="4730de7a-0a8d-43ec-a661-2016f7f3b7c9" providerId="ADAL" clId="{655C4B95-845C-42A8-B6B7-4628033CCF58}" dt="2018-09-26T15:27:40.947" v="40" actId="2696"/>
          <pc:sldLayoutMkLst>
            <pc:docMk/>
            <pc:sldMasterMk cId="3419527664" sldId="2147483942"/>
            <pc:sldLayoutMk cId="1446566605" sldId="2147483948"/>
          </pc:sldLayoutMkLst>
        </pc:sldLayoutChg>
        <pc:sldLayoutChg chg="del">
          <pc:chgData name="Barry Croxon" userId="4730de7a-0a8d-43ec-a661-2016f7f3b7c9" providerId="ADAL" clId="{655C4B95-845C-42A8-B6B7-4628033CCF58}" dt="2018-09-26T15:27:40.947" v="41" actId="2696"/>
          <pc:sldLayoutMkLst>
            <pc:docMk/>
            <pc:sldMasterMk cId="3419527664" sldId="2147483942"/>
            <pc:sldLayoutMk cId="2790767479" sldId="2147483949"/>
          </pc:sldLayoutMkLst>
        </pc:sldLayoutChg>
        <pc:sldLayoutChg chg="del">
          <pc:chgData name="Barry Croxon" userId="4730de7a-0a8d-43ec-a661-2016f7f3b7c9" providerId="ADAL" clId="{655C4B95-845C-42A8-B6B7-4628033CCF58}" dt="2018-09-26T15:27:40.947" v="42" actId="2696"/>
          <pc:sldLayoutMkLst>
            <pc:docMk/>
            <pc:sldMasterMk cId="3419527664" sldId="2147483942"/>
            <pc:sldLayoutMk cId="1255663511" sldId="2147483950"/>
          </pc:sldLayoutMkLst>
        </pc:sldLayoutChg>
        <pc:sldLayoutChg chg="del">
          <pc:chgData name="Barry Croxon" userId="4730de7a-0a8d-43ec-a661-2016f7f3b7c9" providerId="ADAL" clId="{655C4B95-845C-42A8-B6B7-4628033CCF58}" dt="2018-09-26T15:27:40.947" v="43" actId="2696"/>
          <pc:sldLayoutMkLst>
            <pc:docMk/>
            <pc:sldMasterMk cId="3419527664" sldId="2147483942"/>
            <pc:sldLayoutMk cId="3908836472" sldId="2147483951"/>
          </pc:sldLayoutMkLst>
        </pc:sldLayoutChg>
        <pc:sldLayoutChg chg="del">
          <pc:chgData name="Barry Croxon" userId="4730de7a-0a8d-43ec-a661-2016f7f3b7c9" providerId="ADAL" clId="{655C4B95-845C-42A8-B6B7-4628033CCF58}" dt="2018-09-26T15:27:40.947" v="44" actId="2696"/>
          <pc:sldLayoutMkLst>
            <pc:docMk/>
            <pc:sldMasterMk cId="3419527664" sldId="2147483942"/>
            <pc:sldLayoutMk cId="1923333853" sldId="2147483952"/>
          </pc:sldLayoutMkLst>
        </pc:sldLayoutChg>
        <pc:sldLayoutChg chg="del">
          <pc:chgData name="Barry Croxon" userId="4730de7a-0a8d-43ec-a661-2016f7f3b7c9" providerId="ADAL" clId="{655C4B95-845C-42A8-B6B7-4628033CCF58}" dt="2018-09-26T15:27:40.963" v="45" actId="2696"/>
          <pc:sldLayoutMkLst>
            <pc:docMk/>
            <pc:sldMasterMk cId="3419527664" sldId="2147483942"/>
            <pc:sldLayoutMk cId="2886494423" sldId="2147483953"/>
          </pc:sldLayoutMkLst>
        </pc:sldLayoutChg>
        <pc:sldLayoutChg chg="del">
          <pc:chgData name="Barry Croxon" userId="4730de7a-0a8d-43ec-a661-2016f7f3b7c9" providerId="ADAL" clId="{655C4B95-845C-42A8-B6B7-4628033CCF58}" dt="2018-09-26T15:27:40.963" v="46" actId="2696"/>
          <pc:sldLayoutMkLst>
            <pc:docMk/>
            <pc:sldMasterMk cId="3419527664" sldId="2147483942"/>
            <pc:sldLayoutMk cId="1749830112" sldId="2147483954"/>
          </pc:sldLayoutMkLst>
        </pc:sldLayoutChg>
        <pc:sldLayoutChg chg="del">
          <pc:chgData name="Barry Croxon" userId="4730de7a-0a8d-43ec-a661-2016f7f3b7c9" providerId="ADAL" clId="{655C4B95-845C-42A8-B6B7-4628033CCF58}" dt="2018-09-26T15:27:40.963" v="47" actId="2696"/>
          <pc:sldLayoutMkLst>
            <pc:docMk/>
            <pc:sldMasterMk cId="3419527664" sldId="2147483942"/>
            <pc:sldLayoutMk cId="1231518692" sldId="2147483955"/>
          </pc:sldLayoutMkLst>
        </pc:sldLayoutChg>
        <pc:sldLayoutChg chg="del">
          <pc:chgData name="Barry Croxon" userId="4730de7a-0a8d-43ec-a661-2016f7f3b7c9" providerId="ADAL" clId="{655C4B95-845C-42A8-B6B7-4628033CCF58}" dt="2018-09-26T15:27:40.979" v="48" actId="2696"/>
          <pc:sldLayoutMkLst>
            <pc:docMk/>
            <pc:sldMasterMk cId="3419527664" sldId="2147483942"/>
            <pc:sldLayoutMk cId="2206570703" sldId="2147483956"/>
          </pc:sldLayoutMkLst>
        </pc:sldLayoutChg>
        <pc:sldLayoutChg chg="del">
          <pc:chgData name="Barry Croxon" userId="4730de7a-0a8d-43ec-a661-2016f7f3b7c9" providerId="ADAL" clId="{655C4B95-845C-42A8-B6B7-4628033CCF58}" dt="2018-09-26T15:27:40.979" v="49" actId="2696"/>
          <pc:sldLayoutMkLst>
            <pc:docMk/>
            <pc:sldMasterMk cId="3419527664" sldId="2147483942"/>
            <pc:sldLayoutMk cId="1894231456" sldId="2147483957"/>
          </pc:sldLayoutMkLst>
        </pc:sldLayoutChg>
        <pc:sldLayoutChg chg="del">
          <pc:chgData name="Barry Croxon" userId="4730de7a-0a8d-43ec-a661-2016f7f3b7c9" providerId="ADAL" clId="{655C4B95-845C-42A8-B6B7-4628033CCF58}" dt="2018-09-26T15:27:40.979" v="50" actId="2696"/>
          <pc:sldLayoutMkLst>
            <pc:docMk/>
            <pc:sldMasterMk cId="3419527664" sldId="2147483942"/>
            <pc:sldLayoutMk cId="2272053696" sldId="2147483958"/>
          </pc:sldLayoutMkLst>
        </pc:sldLayoutChg>
        <pc:sldLayoutChg chg="del">
          <pc:chgData name="Barry Croxon" userId="4730de7a-0a8d-43ec-a661-2016f7f3b7c9" providerId="ADAL" clId="{655C4B95-845C-42A8-B6B7-4628033CCF58}" dt="2018-09-26T15:27:40.979" v="51" actId="2696"/>
          <pc:sldLayoutMkLst>
            <pc:docMk/>
            <pc:sldMasterMk cId="3419527664" sldId="2147483942"/>
            <pc:sldLayoutMk cId="2486100130" sldId="2147483959"/>
          </pc:sldLayoutMkLst>
        </pc:sldLayoutChg>
        <pc:sldLayoutChg chg="del">
          <pc:chgData name="Barry Croxon" userId="4730de7a-0a8d-43ec-a661-2016f7f3b7c9" providerId="ADAL" clId="{655C4B95-845C-42A8-B6B7-4628033CCF58}" dt="2018-09-26T15:27:40.979" v="52" actId="2696"/>
          <pc:sldLayoutMkLst>
            <pc:docMk/>
            <pc:sldMasterMk cId="3419527664" sldId="2147483942"/>
            <pc:sldLayoutMk cId="3993261455" sldId="2147483960"/>
          </pc:sldLayoutMkLst>
        </pc:sldLayoutChg>
        <pc:sldLayoutChg chg="del">
          <pc:chgData name="Barry Croxon" userId="4730de7a-0a8d-43ec-a661-2016f7f3b7c9" providerId="ADAL" clId="{655C4B95-845C-42A8-B6B7-4628033CCF58}" dt="2018-09-26T15:27:40.979" v="53" actId="2696"/>
          <pc:sldLayoutMkLst>
            <pc:docMk/>
            <pc:sldMasterMk cId="3419527664" sldId="2147483942"/>
            <pc:sldLayoutMk cId="3077003200" sldId="2147483961"/>
          </pc:sldLayoutMkLst>
        </pc:sldLayoutChg>
        <pc:sldLayoutChg chg="del">
          <pc:chgData name="Barry Croxon" userId="4730de7a-0a8d-43ec-a661-2016f7f3b7c9" providerId="ADAL" clId="{655C4B95-845C-42A8-B6B7-4628033CCF58}" dt="2018-09-26T15:27:40.979" v="54" actId="2696"/>
          <pc:sldLayoutMkLst>
            <pc:docMk/>
            <pc:sldMasterMk cId="3419527664" sldId="2147483942"/>
            <pc:sldLayoutMk cId="2923415397" sldId="2147483962"/>
          </pc:sldLayoutMkLst>
        </pc:sldLayoutChg>
        <pc:sldLayoutChg chg="del">
          <pc:chgData name="Barry Croxon" userId="4730de7a-0a8d-43ec-a661-2016f7f3b7c9" providerId="ADAL" clId="{655C4B95-845C-42A8-B6B7-4628033CCF58}" dt="2018-09-26T15:27:40.994" v="55" actId="2696"/>
          <pc:sldLayoutMkLst>
            <pc:docMk/>
            <pc:sldMasterMk cId="3419527664" sldId="2147483942"/>
            <pc:sldLayoutMk cId="1508363096" sldId="2147483963"/>
          </pc:sldLayoutMkLst>
        </pc:sldLayoutChg>
        <pc:sldLayoutChg chg="del">
          <pc:chgData name="Barry Croxon" userId="4730de7a-0a8d-43ec-a661-2016f7f3b7c9" providerId="ADAL" clId="{655C4B95-845C-42A8-B6B7-4628033CCF58}" dt="2018-09-26T15:27:40.994" v="56" actId="2696"/>
          <pc:sldLayoutMkLst>
            <pc:docMk/>
            <pc:sldMasterMk cId="3419527664" sldId="2147483942"/>
            <pc:sldLayoutMk cId="2482005647" sldId="2147483964"/>
          </pc:sldLayoutMkLst>
        </pc:sldLayoutChg>
        <pc:sldLayoutChg chg="del">
          <pc:chgData name="Barry Croxon" userId="4730de7a-0a8d-43ec-a661-2016f7f3b7c9" providerId="ADAL" clId="{655C4B95-845C-42A8-B6B7-4628033CCF58}" dt="2018-09-26T15:27:40.994" v="57" actId="2696"/>
          <pc:sldLayoutMkLst>
            <pc:docMk/>
            <pc:sldMasterMk cId="3419527664" sldId="2147483942"/>
            <pc:sldLayoutMk cId="3589576028" sldId="2147483965"/>
          </pc:sldLayoutMkLst>
        </pc:sldLayoutChg>
      </pc:sldMasterChg>
      <pc:sldMasterChg chg="del delSldLayout">
        <pc:chgData name="Barry Croxon" userId="4730de7a-0a8d-43ec-a661-2016f7f3b7c9" providerId="ADAL" clId="{655C4B95-845C-42A8-B6B7-4628033CCF58}" dt="2018-09-26T15:27:41.237" v="78" actId="2696"/>
        <pc:sldMasterMkLst>
          <pc:docMk/>
          <pc:sldMasterMk cId="4083724487" sldId="2147483966"/>
        </pc:sldMasterMkLst>
        <pc:sldLayoutChg chg="del">
          <pc:chgData name="Barry Croxon" userId="4730de7a-0a8d-43ec-a661-2016f7f3b7c9" providerId="ADAL" clId="{655C4B95-845C-42A8-B6B7-4628033CCF58}" dt="2018-09-26T15:27:41.221" v="67" actId="2696"/>
          <pc:sldLayoutMkLst>
            <pc:docMk/>
            <pc:sldMasterMk cId="4083724487" sldId="2147483966"/>
            <pc:sldLayoutMk cId="454216072" sldId="2147483967"/>
          </pc:sldLayoutMkLst>
        </pc:sldLayoutChg>
        <pc:sldLayoutChg chg="del">
          <pc:chgData name="Barry Croxon" userId="4730de7a-0a8d-43ec-a661-2016f7f3b7c9" providerId="ADAL" clId="{655C4B95-845C-42A8-B6B7-4628033CCF58}" dt="2018-09-26T15:27:41.221" v="68" actId="2696"/>
          <pc:sldLayoutMkLst>
            <pc:docMk/>
            <pc:sldMasterMk cId="4083724487" sldId="2147483966"/>
            <pc:sldLayoutMk cId="4003821809" sldId="2147483968"/>
          </pc:sldLayoutMkLst>
        </pc:sldLayoutChg>
        <pc:sldLayoutChg chg="del">
          <pc:chgData name="Barry Croxon" userId="4730de7a-0a8d-43ec-a661-2016f7f3b7c9" providerId="ADAL" clId="{655C4B95-845C-42A8-B6B7-4628033CCF58}" dt="2018-09-26T15:27:41.221" v="69" actId="2696"/>
          <pc:sldLayoutMkLst>
            <pc:docMk/>
            <pc:sldMasterMk cId="4083724487" sldId="2147483966"/>
            <pc:sldLayoutMk cId="79310548" sldId="2147483969"/>
          </pc:sldLayoutMkLst>
        </pc:sldLayoutChg>
        <pc:sldLayoutChg chg="del">
          <pc:chgData name="Barry Croxon" userId="4730de7a-0a8d-43ec-a661-2016f7f3b7c9" providerId="ADAL" clId="{655C4B95-845C-42A8-B6B7-4628033CCF58}" dt="2018-09-26T15:27:41.221" v="70" actId="2696"/>
          <pc:sldLayoutMkLst>
            <pc:docMk/>
            <pc:sldMasterMk cId="4083724487" sldId="2147483966"/>
            <pc:sldLayoutMk cId="706113215" sldId="2147483970"/>
          </pc:sldLayoutMkLst>
        </pc:sldLayoutChg>
        <pc:sldLayoutChg chg="del">
          <pc:chgData name="Barry Croxon" userId="4730de7a-0a8d-43ec-a661-2016f7f3b7c9" providerId="ADAL" clId="{655C4B95-845C-42A8-B6B7-4628033CCF58}" dt="2018-09-26T15:27:41.221" v="71" actId="2696"/>
          <pc:sldLayoutMkLst>
            <pc:docMk/>
            <pc:sldMasterMk cId="4083724487" sldId="2147483966"/>
            <pc:sldLayoutMk cId="453240780" sldId="2147483971"/>
          </pc:sldLayoutMkLst>
        </pc:sldLayoutChg>
        <pc:sldLayoutChg chg="del">
          <pc:chgData name="Barry Croxon" userId="4730de7a-0a8d-43ec-a661-2016f7f3b7c9" providerId="ADAL" clId="{655C4B95-845C-42A8-B6B7-4628033CCF58}" dt="2018-09-26T15:27:41.221" v="72" actId="2696"/>
          <pc:sldLayoutMkLst>
            <pc:docMk/>
            <pc:sldMasterMk cId="4083724487" sldId="2147483966"/>
            <pc:sldLayoutMk cId="4027410164" sldId="2147483972"/>
          </pc:sldLayoutMkLst>
        </pc:sldLayoutChg>
        <pc:sldLayoutChg chg="del">
          <pc:chgData name="Barry Croxon" userId="4730de7a-0a8d-43ec-a661-2016f7f3b7c9" providerId="ADAL" clId="{655C4B95-845C-42A8-B6B7-4628033CCF58}" dt="2018-09-26T15:27:41.221" v="73" actId="2696"/>
          <pc:sldLayoutMkLst>
            <pc:docMk/>
            <pc:sldMasterMk cId="4083724487" sldId="2147483966"/>
            <pc:sldLayoutMk cId="207378304" sldId="2147483973"/>
          </pc:sldLayoutMkLst>
        </pc:sldLayoutChg>
        <pc:sldLayoutChg chg="del">
          <pc:chgData name="Barry Croxon" userId="4730de7a-0a8d-43ec-a661-2016f7f3b7c9" providerId="ADAL" clId="{655C4B95-845C-42A8-B6B7-4628033CCF58}" dt="2018-09-26T15:27:41.237" v="74" actId="2696"/>
          <pc:sldLayoutMkLst>
            <pc:docMk/>
            <pc:sldMasterMk cId="4083724487" sldId="2147483966"/>
            <pc:sldLayoutMk cId="521184865" sldId="2147483974"/>
          </pc:sldLayoutMkLst>
        </pc:sldLayoutChg>
        <pc:sldLayoutChg chg="del">
          <pc:chgData name="Barry Croxon" userId="4730de7a-0a8d-43ec-a661-2016f7f3b7c9" providerId="ADAL" clId="{655C4B95-845C-42A8-B6B7-4628033CCF58}" dt="2018-09-26T15:27:41.237" v="75" actId="2696"/>
          <pc:sldLayoutMkLst>
            <pc:docMk/>
            <pc:sldMasterMk cId="4083724487" sldId="2147483966"/>
            <pc:sldLayoutMk cId="1650095959" sldId="2147483975"/>
          </pc:sldLayoutMkLst>
        </pc:sldLayoutChg>
        <pc:sldLayoutChg chg="del">
          <pc:chgData name="Barry Croxon" userId="4730de7a-0a8d-43ec-a661-2016f7f3b7c9" providerId="ADAL" clId="{655C4B95-845C-42A8-B6B7-4628033CCF58}" dt="2018-09-26T15:27:41.237" v="76" actId="2696"/>
          <pc:sldLayoutMkLst>
            <pc:docMk/>
            <pc:sldMasterMk cId="4083724487" sldId="2147483966"/>
            <pc:sldLayoutMk cId="3938196930" sldId="2147483976"/>
          </pc:sldLayoutMkLst>
        </pc:sldLayoutChg>
        <pc:sldLayoutChg chg="del">
          <pc:chgData name="Barry Croxon" userId="4730de7a-0a8d-43ec-a661-2016f7f3b7c9" providerId="ADAL" clId="{655C4B95-845C-42A8-B6B7-4628033CCF58}" dt="2018-09-26T15:27:41.237" v="77" actId="2696"/>
          <pc:sldLayoutMkLst>
            <pc:docMk/>
            <pc:sldMasterMk cId="4083724487" sldId="2147483966"/>
            <pc:sldLayoutMk cId="2620738376" sldId="2147483977"/>
          </pc:sldLayoutMkLst>
        </pc:sldLayoutChg>
      </pc:sldMasterChg>
    </pc:docChg>
  </pc:docChgLst>
  <pc:docChgLst>
    <pc:chgData name="Barry Croxon" userId="4730de7a-0a8d-43ec-a661-2016f7f3b7c9" providerId="ADAL" clId="{858269DF-2510-4A21-AEB1-CB4CCEE12784}"/>
    <pc:docChg chg="custSel delSld modSld delMainMaster">
      <pc:chgData name="Barry Croxon" userId="4730de7a-0a8d-43ec-a661-2016f7f3b7c9" providerId="ADAL" clId="{858269DF-2510-4A21-AEB1-CB4CCEE12784}" dt="2018-09-19T19:07:15.363" v="290" actId="2696"/>
      <pc:docMkLst>
        <pc:docMk/>
      </pc:docMkLst>
    </pc:docChg>
  </pc:docChgLst>
  <pc:docChgLst>
    <pc:chgData name="Helen Olsen Bedford" userId="375159bd-3b7d-4c36-ad9d-a2beb26d02d8" providerId="ADAL" clId="{3F9F22A1-9BE8-465D-B595-8B7379F78AEF}"/>
    <pc:docChg chg="undo custSel addSld delSld modSld">
      <pc:chgData name="Helen Olsen Bedford" userId="375159bd-3b7d-4c36-ad9d-a2beb26d02d8" providerId="ADAL" clId="{3F9F22A1-9BE8-465D-B595-8B7379F78AEF}" dt="2018-09-19T16:38:26.274" v="33" actId="2696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83363-E7E2-42A1-B602-3421663B2496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3E7C2-F1BC-47EC-9AD3-AED06E64D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337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Incentives &amp; Regulations Team</a:t>
            </a: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Helvetica Neue"/>
              <a:buNone/>
            </a:pP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Cyber Security and Data Protection Directorate</a:t>
            </a: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9cdd28a6f_0_1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99" name="Google Shape;299;g39cdd28a6f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9cdd28a6f_0_1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6" name="Google Shape;306;g39cdd28a6f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9cdd28a6f_0_1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3" name="Google Shape;313;g39cdd28a6f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9cdd28a6f_0_1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0" name="Google Shape;320;g39cdd28a6f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9cdd28a6f_0_15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7" name="Google Shape;327;g39cdd28a6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9cdd28a6f_0_1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4" name="Google Shape;334;g39cdd28a6f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428155ce51_0_56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B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428155ce51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428155ce51_0_58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29" name="Google Shape;229;g428155ce51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28155ce51_0_59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B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428155ce51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28155ce51_0_26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45" name="Google Shape;245;g428155ce51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28155ce51_0_1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36" name="Google Shape;236;g428155ce51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28155ce51_0_5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52" name="Google Shape;252;g428155ce51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9cdd28a6f_0_17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2" name="Google Shape;262;g39cdd28a6f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28155ce51_0_7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g428155ce51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428155ce51_0_7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428155ce51_0_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428155ce51_0_60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83" name="Google Shape;283;g428155ce51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428155ce51_0_76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290" name="Google Shape;290;g428155ce51_0_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428155ce51_0_76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7" name="Google Shape;297;g428155ce51_0_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428155ce51_0_77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4" name="Google Shape;304;g428155ce51_0_7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203fc05aa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4203fc05a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428155ce51_0_78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9" name="Google Shape;319;g428155ce51_0_7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dirty="0"/>
          </a:p>
        </p:txBody>
      </p:sp>
      <p:sp>
        <p:nvSpPr>
          <p:cNvPr id="244" name="Google Shape;2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428155ce51_0_79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25" name="Google Shape;325;g428155ce51_0_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428155ce51_0_79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4" name="Google Shape;334;g428155ce51_0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9cdd28a6f_0_17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1" name="Google Shape;341;g39cdd28a6f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9cdd28a6f_0_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8" name="Google Shape;348;g39cdd28a6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428155ce51_0_9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57" name="Google Shape;357;g428155ce51_0_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428155ce51_0_127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65" name="Google Shape;365;g428155ce51_0_1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428155ce51_0_10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3" name="Google Shape;373;g428155ce51_0_10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9cdd28a6f_0_18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g39cdd28a6f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428155ce51_0_12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8" name="Google Shape;238;g428155ce51_0_1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9cdd28a6f_0_1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g39cdd28a6f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21fe7217e_0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52" name="Google Shape;252;g221fe7217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9cdd28a6f_0_19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252" name="Google Shape;252;g39cdd28a6f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9cdd28a6f_0_19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9" name="Google Shape;259;g39cdd28a6f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9cdd28a6f_0_30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266" name="Google Shape;266;g39cdd28a6f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9cdd28a6f_0_2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5" name="Google Shape;275;g39cdd28a6f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9cdd28a6f_0_27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1" name="Google Shape;281;g39cdd28a6f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4203fc05aa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7" name="Google Shape;287;g4203fc0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428155ce51_0_12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4" name="Google Shape;294;g428155ce51_0_1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428155ce51_0_12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02" name="Google Shape;302;g428155ce51_0_1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28155ce51_0_126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428155ce51_0_1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4203fc05aa_0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9" name="Google Shape;319;g4203fc05a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9cdd28a6f_0_9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5" name="Google Shape;265;g39cdd28a6f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428155ce51_0_25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1" name="Google Shape;271;g428155ce51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278" name="Google Shape;27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9cdd28a6f_0_1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5" name="Google Shape;285;g39cdd28a6f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9cdd28a6f_0_10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2" name="Google Shape;292;g39cdd28a6f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Title Slide" type="title">
  <p:cSld name="Default - 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914400" y="1844675"/>
            <a:ext cx="10363200" cy="2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35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70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41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677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8297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9651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100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11308865" y="6482457"/>
            <a:ext cx="221200" cy="2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37341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AEAEA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/>
          <p:nvPr/>
        </p:nvSpPr>
        <p:spPr>
          <a:xfrm>
            <a:off x="9966324" y="6487324"/>
            <a:ext cx="244400" cy="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45733" rIns="45733" bIns="45733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Font typeface="Trebuchet MS"/>
              <a:buNone/>
            </a:pPr>
            <a:r>
              <a:rPr lang="en-US" sz="1200" b="0" i="0" u="none" strike="noStrike" cap="none">
                <a:solidFill>
                  <a:srgbClr val="878787"/>
                </a:solidFill>
                <a:latin typeface="Trebuchet MS"/>
                <a:ea typeface="Trebuchet MS"/>
                <a:cs typeface="Trebuchet MS"/>
                <a:sym typeface="Trebuchet MS"/>
              </a:rPr>
              <a:t>*</a:t>
            </a:r>
            <a:endParaRPr sz="800"/>
          </a:p>
        </p:txBody>
      </p:sp>
      <p:grpSp>
        <p:nvGrpSpPr>
          <p:cNvPr id="36" name="Google Shape;36;p11"/>
          <p:cNvGrpSpPr/>
          <p:nvPr/>
        </p:nvGrpSpPr>
        <p:grpSpPr>
          <a:xfrm>
            <a:off x="1504950" y="6307123"/>
            <a:ext cx="9182101" cy="627003"/>
            <a:chOff x="0" y="-1"/>
            <a:chExt cx="15303502" cy="1045004"/>
          </a:xfrm>
        </p:grpSpPr>
        <p:sp>
          <p:nvSpPr>
            <p:cNvPr id="37" name="Google Shape;37;p11"/>
            <p:cNvSpPr/>
            <p:nvPr/>
          </p:nvSpPr>
          <p:spPr>
            <a:xfrm>
              <a:off x="0" y="-1"/>
              <a:ext cx="15303502" cy="1045004"/>
            </a:xfrm>
            <a:prstGeom prst="rect">
              <a:avLst/>
            </a:prstGeom>
            <a:solidFill>
              <a:srgbClr val="0076C0"/>
            </a:solidFill>
            <a:ln>
              <a:noFill/>
            </a:ln>
          </p:spPr>
          <p:txBody>
            <a:bodyPr spcFirstLastPara="1" wrap="square" lIns="20575" tIns="20575" rIns="20575" bIns="2057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1"/>
            <p:cNvSpPr/>
            <p:nvPr/>
          </p:nvSpPr>
          <p:spPr>
            <a:xfrm>
              <a:off x="0" y="96813"/>
              <a:ext cx="15303500" cy="851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Arial"/>
                <a:buNone/>
              </a:pPr>
              <a:r>
                <a:rPr lang="en-US" sz="3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GDS	</a:t>
              </a:r>
              <a:endParaRPr sz="800"/>
            </a:p>
          </p:txBody>
        </p:sp>
      </p:grpSp>
      <p:sp>
        <p:nvSpPr>
          <p:cNvPr id="39" name="Google Shape;39;p11"/>
          <p:cNvSpPr/>
          <p:nvPr/>
        </p:nvSpPr>
        <p:spPr>
          <a:xfrm>
            <a:off x="1828800" y="6273788"/>
            <a:ext cx="65724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Matt</a:t>
            </a:r>
            <a:endParaRPr sz="800"/>
          </a:p>
        </p:txBody>
      </p:sp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2209800" y="1844672"/>
            <a:ext cx="7772400" cy="2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L="287859" marR="0" lvl="0" indent="-20319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35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70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41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677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8297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9651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100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2895600" y="3886200"/>
            <a:ext cx="6400800" cy="2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t" anchorCtr="0"/>
          <a:lstStyle>
            <a:lvl1pPr marL="609585" marR="0" lvl="0" indent="-304792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marR="0" lvl="6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marR="0" lvl="7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marR="0" lvl="8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7315200" y="6173469"/>
            <a:ext cx="2844800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0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EAEAEA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/>
          <p:nvPr/>
        </p:nvSpPr>
        <p:spPr>
          <a:xfrm>
            <a:off x="9966324" y="6487324"/>
            <a:ext cx="244400" cy="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45733" rIns="45733" bIns="45733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Font typeface="Trebuchet MS"/>
              <a:buNone/>
            </a:pPr>
            <a:r>
              <a:rPr lang="en-US" sz="1200" b="0" i="0" u="none" strike="noStrike" cap="none">
                <a:solidFill>
                  <a:srgbClr val="878787"/>
                </a:solidFill>
                <a:latin typeface="Trebuchet MS"/>
                <a:ea typeface="Trebuchet MS"/>
                <a:cs typeface="Trebuchet MS"/>
                <a:sym typeface="Trebuchet MS"/>
              </a:rPr>
              <a:t>*</a:t>
            </a:r>
            <a:endParaRPr sz="800"/>
          </a:p>
        </p:txBody>
      </p:sp>
      <p:grpSp>
        <p:nvGrpSpPr>
          <p:cNvPr id="45" name="Google Shape;45;p12"/>
          <p:cNvGrpSpPr/>
          <p:nvPr/>
        </p:nvGrpSpPr>
        <p:grpSpPr>
          <a:xfrm>
            <a:off x="1504950" y="6307123"/>
            <a:ext cx="9182101" cy="627003"/>
            <a:chOff x="0" y="-1"/>
            <a:chExt cx="15303502" cy="1045004"/>
          </a:xfrm>
        </p:grpSpPr>
        <p:sp>
          <p:nvSpPr>
            <p:cNvPr id="46" name="Google Shape;46;p12"/>
            <p:cNvSpPr/>
            <p:nvPr/>
          </p:nvSpPr>
          <p:spPr>
            <a:xfrm>
              <a:off x="0" y="-1"/>
              <a:ext cx="15303502" cy="1045004"/>
            </a:xfrm>
            <a:prstGeom prst="rect">
              <a:avLst/>
            </a:prstGeom>
            <a:solidFill>
              <a:srgbClr val="0076C0"/>
            </a:solidFill>
            <a:ln>
              <a:noFill/>
            </a:ln>
          </p:spPr>
          <p:txBody>
            <a:bodyPr spcFirstLastPara="1" wrap="square" lIns="20575" tIns="20575" rIns="20575" bIns="2057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2"/>
            <p:cNvSpPr/>
            <p:nvPr/>
          </p:nvSpPr>
          <p:spPr>
            <a:xfrm>
              <a:off x="0" y="96813"/>
              <a:ext cx="15303500" cy="851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Arial"/>
                <a:buNone/>
              </a:pPr>
              <a:r>
                <a:rPr lang="en-US" sz="3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GDS	</a:t>
              </a:r>
              <a:endParaRPr sz="800"/>
            </a:p>
          </p:txBody>
        </p:sp>
      </p:grpSp>
      <p:sp>
        <p:nvSpPr>
          <p:cNvPr id="48" name="Google Shape;48;p12"/>
          <p:cNvSpPr/>
          <p:nvPr/>
        </p:nvSpPr>
        <p:spPr>
          <a:xfrm>
            <a:off x="1828800" y="6273788"/>
            <a:ext cx="65724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Matt</a:t>
            </a:r>
            <a:endParaRPr sz="800"/>
          </a:p>
        </p:txBody>
      </p:sp>
      <p:sp>
        <p:nvSpPr>
          <p:cNvPr id="49" name="Google Shape;49;p12"/>
          <p:cNvSpPr txBox="1">
            <a:spLocks noGrp="1"/>
          </p:cNvSpPr>
          <p:nvPr>
            <p:ph type="title"/>
          </p:nvPr>
        </p:nvSpPr>
        <p:spPr>
          <a:xfrm>
            <a:off x="1981200" y="93661"/>
            <a:ext cx="8229600" cy="15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35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70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41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677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8297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9651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100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1"/>
          </p:nvPr>
        </p:nvSpPr>
        <p:spPr>
          <a:xfrm>
            <a:off x="1981200" y="1598611"/>
            <a:ext cx="8229600" cy="5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t" anchorCtr="0"/>
          <a:lstStyle>
            <a:lvl1pPr marL="609585" marR="0" lvl="0" indent="-38945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rebuchet MS"/>
              <a:buChar char="•"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8945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rebuchet MS"/>
              <a:buChar char="–"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8945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rebuchet MS"/>
              <a:buChar char="•"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8945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rebuchet MS"/>
              <a:buChar char="–"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8945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rebuchet MS"/>
              <a:buChar char="»"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marR="0" lvl="6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marR="0" lvl="7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marR="0" lvl="8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7315200" y="6173469"/>
            <a:ext cx="2844800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00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bg>
      <p:bgPr>
        <a:solidFill>
          <a:srgbClr val="EAEAEA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9966324" y="6487324"/>
            <a:ext cx="244400" cy="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45733" rIns="45733" bIns="45733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Font typeface="Trebuchet MS"/>
              <a:buNone/>
            </a:pPr>
            <a:r>
              <a:rPr lang="en-US" sz="1200" b="0" i="0" u="none" strike="noStrike" cap="none">
                <a:solidFill>
                  <a:srgbClr val="878787"/>
                </a:solidFill>
                <a:latin typeface="Trebuchet MS"/>
                <a:ea typeface="Trebuchet MS"/>
                <a:cs typeface="Trebuchet MS"/>
                <a:sym typeface="Trebuchet MS"/>
              </a:rPr>
              <a:t>*</a:t>
            </a:r>
            <a:endParaRPr sz="800"/>
          </a:p>
        </p:txBody>
      </p:sp>
      <p:grpSp>
        <p:nvGrpSpPr>
          <p:cNvPr id="54" name="Google Shape;54;p13"/>
          <p:cNvGrpSpPr/>
          <p:nvPr/>
        </p:nvGrpSpPr>
        <p:grpSpPr>
          <a:xfrm>
            <a:off x="1504950" y="6307123"/>
            <a:ext cx="9182101" cy="627003"/>
            <a:chOff x="0" y="-1"/>
            <a:chExt cx="15303502" cy="1045004"/>
          </a:xfrm>
        </p:grpSpPr>
        <p:sp>
          <p:nvSpPr>
            <p:cNvPr id="55" name="Google Shape;55;p13"/>
            <p:cNvSpPr/>
            <p:nvPr/>
          </p:nvSpPr>
          <p:spPr>
            <a:xfrm>
              <a:off x="0" y="-1"/>
              <a:ext cx="15303502" cy="1045004"/>
            </a:xfrm>
            <a:prstGeom prst="rect">
              <a:avLst/>
            </a:prstGeom>
            <a:solidFill>
              <a:srgbClr val="0076C0"/>
            </a:solidFill>
            <a:ln>
              <a:noFill/>
            </a:ln>
          </p:spPr>
          <p:txBody>
            <a:bodyPr spcFirstLastPara="1" wrap="square" lIns="20575" tIns="20575" rIns="20575" bIns="2057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0" y="96813"/>
              <a:ext cx="15303500" cy="851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Arial"/>
                <a:buNone/>
              </a:pPr>
              <a:r>
                <a:rPr lang="en-US" sz="3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GDS	</a:t>
              </a:r>
              <a:endParaRPr sz="800"/>
            </a:p>
          </p:txBody>
        </p:sp>
      </p:grpSp>
      <p:sp>
        <p:nvSpPr>
          <p:cNvPr id="57" name="Google Shape;57;p13"/>
          <p:cNvSpPr/>
          <p:nvPr/>
        </p:nvSpPr>
        <p:spPr>
          <a:xfrm>
            <a:off x="1828800" y="6273788"/>
            <a:ext cx="65724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Matt</a:t>
            </a:r>
            <a:endParaRPr sz="800"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1981200" y="82636"/>
            <a:ext cx="8226400" cy="15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35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70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41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677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8297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9651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100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1981200" y="1604960"/>
            <a:ext cx="8226400" cy="5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t" anchorCtr="0"/>
          <a:lstStyle>
            <a:lvl1pPr marL="609585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marR="0" lvl="6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marR="0" lvl="7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marR="0" lvl="8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7315200" y="6173469"/>
            <a:ext cx="2844800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81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rgbClr val="EAEAEA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9966324" y="6487324"/>
            <a:ext cx="244400" cy="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45733" rIns="45733" bIns="45733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Font typeface="Trebuchet MS"/>
              <a:buNone/>
            </a:pPr>
            <a:r>
              <a:rPr lang="en-US" sz="1200" b="0" i="0" u="none" strike="noStrike" cap="none">
                <a:solidFill>
                  <a:srgbClr val="878787"/>
                </a:solidFill>
                <a:latin typeface="Trebuchet MS"/>
                <a:ea typeface="Trebuchet MS"/>
                <a:cs typeface="Trebuchet MS"/>
                <a:sym typeface="Trebuchet MS"/>
              </a:rPr>
              <a:t>*</a:t>
            </a:r>
            <a:endParaRPr sz="800"/>
          </a:p>
        </p:txBody>
      </p:sp>
      <p:grpSp>
        <p:nvGrpSpPr>
          <p:cNvPr id="63" name="Google Shape;63;p14"/>
          <p:cNvGrpSpPr/>
          <p:nvPr/>
        </p:nvGrpSpPr>
        <p:grpSpPr>
          <a:xfrm>
            <a:off x="1504950" y="6307123"/>
            <a:ext cx="9182101" cy="627003"/>
            <a:chOff x="0" y="-1"/>
            <a:chExt cx="15303502" cy="1045004"/>
          </a:xfrm>
        </p:grpSpPr>
        <p:sp>
          <p:nvSpPr>
            <p:cNvPr id="64" name="Google Shape;64;p14"/>
            <p:cNvSpPr/>
            <p:nvPr/>
          </p:nvSpPr>
          <p:spPr>
            <a:xfrm>
              <a:off x="0" y="-1"/>
              <a:ext cx="15303502" cy="1045004"/>
            </a:xfrm>
            <a:prstGeom prst="rect">
              <a:avLst/>
            </a:prstGeom>
            <a:solidFill>
              <a:srgbClr val="0076C0"/>
            </a:solidFill>
            <a:ln>
              <a:noFill/>
            </a:ln>
          </p:spPr>
          <p:txBody>
            <a:bodyPr spcFirstLastPara="1" wrap="square" lIns="20575" tIns="20575" rIns="20575" bIns="2057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0" y="96813"/>
              <a:ext cx="15303500" cy="851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Arial"/>
                <a:buNone/>
              </a:pPr>
              <a:r>
                <a:rPr lang="en-US" sz="3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GDS	</a:t>
              </a:r>
              <a:endParaRPr sz="800"/>
            </a:p>
          </p:txBody>
        </p:sp>
      </p:grpSp>
      <p:sp>
        <p:nvSpPr>
          <p:cNvPr id="66" name="Google Shape;66;p14"/>
          <p:cNvSpPr/>
          <p:nvPr/>
        </p:nvSpPr>
        <p:spPr>
          <a:xfrm>
            <a:off x="1828800" y="6273788"/>
            <a:ext cx="65724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Matt</a:t>
            </a:r>
            <a:endParaRPr sz="800"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2209800" y="1844672"/>
            <a:ext cx="7772400" cy="2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L="287859" marR="0" lvl="0" indent="-20319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35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70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41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677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8297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9651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100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2895600" y="3886200"/>
            <a:ext cx="6400800" cy="2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t" anchorCtr="0"/>
          <a:lstStyle>
            <a:lvl1pPr marL="609585" marR="0" lvl="0" indent="-304792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marR="0" lvl="6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marR="0" lvl="7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marR="0" lvl="8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7315200" y="6173469"/>
            <a:ext cx="2844800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27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bg>
      <p:bgPr>
        <a:solidFill>
          <a:srgbClr val="EAEAEA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9966324" y="6487324"/>
            <a:ext cx="244400" cy="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45733" rIns="45733" bIns="45733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Font typeface="Trebuchet MS"/>
              <a:buNone/>
            </a:pPr>
            <a:r>
              <a:rPr lang="en-US" sz="1200" b="0" i="0" u="none" strike="noStrike" cap="none">
                <a:solidFill>
                  <a:srgbClr val="878787"/>
                </a:solidFill>
                <a:latin typeface="Trebuchet MS"/>
                <a:ea typeface="Trebuchet MS"/>
                <a:cs typeface="Trebuchet MS"/>
                <a:sym typeface="Trebuchet MS"/>
              </a:rPr>
              <a:t>*</a:t>
            </a:r>
            <a:endParaRPr sz="800"/>
          </a:p>
        </p:txBody>
      </p:sp>
      <p:grpSp>
        <p:nvGrpSpPr>
          <p:cNvPr id="72" name="Google Shape;72;p15"/>
          <p:cNvGrpSpPr/>
          <p:nvPr/>
        </p:nvGrpSpPr>
        <p:grpSpPr>
          <a:xfrm>
            <a:off x="1504950" y="6307123"/>
            <a:ext cx="9182101" cy="627003"/>
            <a:chOff x="0" y="-1"/>
            <a:chExt cx="15303502" cy="1045004"/>
          </a:xfrm>
        </p:grpSpPr>
        <p:sp>
          <p:nvSpPr>
            <p:cNvPr id="73" name="Google Shape;73;p15"/>
            <p:cNvSpPr/>
            <p:nvPr/>
          </p:nvSpPr>
          <p:spPr>
            <a:xfrm>
              <a:off x="0" y="-1"/>
              <a:ext cx="15303502" cy="1045004"/>
            </a:xfrm>
            <a:prstGeom prst="rect">
              <a:avLst/>
            </a:prstGeom>
            <a:solidFill>
              <a:srgbClr val="0076C0"/>
            </a:solidFill>
            <a:ln>
              <a:noFill/>
            </a:ln>
          </p:spPr>
          <p:txBody>
            <a:bodyPr spcFirstLastPara="1" wrap="square" lIns="20575" tIns="20575" rIns="20575" bIns="2057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0" y="96813"/>
              <a:ext cx="15303500" cy="851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Arial"/>
                <a:buNone/>
              </a:pPr>
              <a:r>
                <a:rPr lang="en-US" sz="3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GDS	</a:t>
              </a:r>
              <a:endParaRPr sz="800"/>
            </a:p>
          </p:txBody>
        </p:sp>
      </p:grpSp>
      <p:sp>
        <p:nvSpPr>
          <p:cNvPr id="75" name="Google Shape;75;p15"/>
          <p:cNvSpPr/>
          <p:nvPr/>
        </p:nvSpPr>
        <p:spPr>
          <a:xfrm>
            <a:off x="1828800" y="6273788"/>
            <a:ext cx="65724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Matt</a:t>
            </a:r>
            <a:endParaRPr sz="800"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1981200" y="93661"/>
            <a:ext cx="8229600" cy="15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35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70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41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677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8297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9651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100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1981200" y="1598611"/>
            <a:ext cx="8229600" cy="5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t" anchorCtr="0"/>
          <a:lstStyle>
            <a:lvl1pPr marL="609585" marR="0" lvl="0" indent="-38945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rebuchet MS"/>
              <a:buChar char="•"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8945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rebuchet MS"/>
              <a:buChar char="–"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8945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rebuchet MS"/>
              <a:buChar char="•"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8945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rebuchet MS"/>
              <a:buChar char="–"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8945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rebuchet MS"/>
              <a:buChar char="»"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marR="0" lvl="6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marR="0" lvl="7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marR="0" lvl="8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7315200" y="6173469"/>
            <a:ext cx="2844800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29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bg>
      <p:bgPr>
        <a:solidFill>
          <a:srgbClr val="EAEAEA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9966324" y="6487324"/>
            <a:ext cx="244400" cy="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45733" rIns="45733" bIns="45733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Font typeface="Trebuchet MS"/>
              <a:buNone/>
            </a:pPr>
            <a:r>
              <a:rPr lang="en-US" sz="1200" b="0" i="0" u="none" strike="noStrike" cap="none">
                <a:solidFill>
                  <a:srgbClr val="878787"/>
                </a:solidFill>
                <a:latin typeface="Trebuchet MS"/>
                <a:ea typeface="Trebuchet MS"/>
                <a:cs typeface="Trebuchet MS"/>
                <a:sym typeface="Trebuchet MS"/>
              </a:rPr>
              <a:t>*</a:t>
            </a:r>
            <a:endParaRPr sz="800"/>
          </a:p>
        </p:txBody>
      </p:sp>
      <p:grpSp>
        <p:nvGrpSpPr>
          <p:cNvPr id="81" name="Google Shape;81;p16"/>
          <p:cNvGrpSpPr/>
          <p:nvPr/>
        </p:nvGrpSpPr>
        <p:grpSpPr>
          <a:xfrm>
            <a:off x="1504950" y="6307123"/>
            <a:ext cx="9182101" cy="627003"/>
            <a:chOff x="0" y="-1"/>
            <a:chExt cx="15303502" cy="1045004"/>
          </a:xfrm>
        </p:grpSpPr>
        <p:sp>
          <p:nvSpPr>
            <p:cNvPr id="82" name="Google Shape;82;p16"/>
            <p:cNvSpPr/>
            <p:nvPr/>
          </p:nvSpPr>
          <p:spPr>
            <a:xfrm>
              <a:off x="0" y="-1"/>
              <a:ext cx="15303502" cy="1045004"/>
            </a:xfrm>
            <a:prstGeom prst="rect">
              <a:avLst/>
            </a:prstGeom>
            <a:solidFill>
              <a:srgbClr val="0076C0"/>
            </a:solidFill>
            <a:ln>
              <a:noFill/>
            </a:ln>
          </p:spPr>
          <p:txBody>
            <a:bodyPr spcFirstLastPara="1" wrap="square" lIns="20575" tIns="20575" rIns="20575" bIns="2057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0" y="96813"/>
              <a:ext cx="15303500" cy="851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Arial"/>
                <a:buNone/>
              </a:pPr>
              <a:r>
                <a:rPr lang="en-US" sz="3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GDS	</a:t>
              </a:r>
              <a:endParaRPr sz="800"/>
            </a:p>
          </p:txBody>
        </p:sp>
      </p:grpSp>
      <p:sp>
        <p:nvSpPr>
          <p:cNvPr id="84" name="Google Shape;84;p16"/>
          <p:cNvSpPr/>
          <p:nvPr/>
        </p:nvSpPr>
        <p:spPr>
          <a:xfrm>
            <a:off x="1828800" y="6273788"/>
            <a:ext cx="65724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Matt</a:t>
            </a:r>
            <a:endParaRPr sz="800"/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1981200" y="82636"/>
            <a:ext cx="8226400" cy="15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35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70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41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677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8297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9651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100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1981200" y="1604960"/>
            <a:ext cx="8226400" cy="5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t" anchorCtr="0"/>
          <a:lstStyle>
            <a:lvl1pPr marL="609585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marR="0" lvl="6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marR="0" lvl="7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marR="0" lvl="8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7315200" y="6173469"/>
            <a:ext cx="2844800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87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2416968" y="0"/>
            <a:ext cx="7358000" cy="3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35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70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41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677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8297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9651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100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2416968" y="3536155"/>
            <a:ext cx="7358000" cy="33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t" anchorCtr="0"/>
          <a:lstStyle>
            <a:lvl1pPr marL="609585" marR="0" lvl="0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2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marR="0" lvl="1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2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marR="0" lvl="2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2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marR="0" lvl="3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2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marR="0" lvl="4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2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marR="0" lvl="5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marR="0" lvl="6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marR="0" lvl="7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marR="0" lvl="8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7315200" y="6173469"/>
            <a:ext cx="2844800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35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Title Slide">
  <p:cSld name="1_Default - Title Slide">
    <p:bg>
      <p:bgPr>
        <a:solidFill>
          <a:srgbClr val="FFFFF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777240" y="2110740"/>
            <a:ext cx="10363200" cy="2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35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70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41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677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8297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9651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100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sldNum" idx="12"/>
          </p:nvPr>
        </p:nvSpPr>
        <p:spPr>
          <a:xfrm>
            <a:off x="11308865" y="6479917"/>
            <a:ext cx="221200" cy="2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688027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Title Slide">
  <p:cSld name="1_Default - 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914400" y="1844675"/>
            <a:ext cx="10363200" cy="2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35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70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41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677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8297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9651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100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ldNum" idx="12"/>
          </p:nvPr>
        </p:nvSpPr>
        <p:spPr>
          <a:xfrm>
            <a:off x="11308865" y="6482457"/>
            <a:ext cx="221200" cy="2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401936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Title Slide">
  <p:cSld name="1_Default - Title Slid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914400" y="1844675"/>
            <a:ext cx="10363200" cy="2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35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70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41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677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8297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9651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100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ldNum" idx="12"/>
          </p:nvPr>
        </p:nvSpPr>
        <p:spPr>
          <a:xfrm>
            <a:off x="11308865" y="6482457"/>
            <a:ext cx="221200" cy="2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7559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Title Slide" type="tx">
  <p:cSld name="1_Default - 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914400" y="1844675"/>
            <a:ext cx="10363200" cy="2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35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70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41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677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8297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9651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100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11325812" y="6504891"/>
            <a:ext cx="1872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08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Title Slide">
  <p:cSld name="1_Default - Title Slid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914400" y="1844675"/>
            <a:ext cx="10363200" cy="2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35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70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41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677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8297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9651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100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sldNum" idx="12"/>
          </p:nvPr>
        </p:nvSpPr>
        <p:spPr>
          <a:xfrm>
            <a:off x="11325812" y="6504891"/>
            <a:ext cx="1872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30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Title Slide">
  <p:cSld name="1_Default - Title Slid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914400" y="1844675"/>
            <a:ext cx="10363200" cy="2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35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70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41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677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8297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9651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100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ldNum" idx="12"/>
          </p:nvPr>
        </p:nvSpPr>
        <p:spPr>
          <a:xfrm>
            <a:off x="11339344" y="6512936"/>
            <a:ext cx="160000" cy="1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652004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Title Slide">
  <p:cSld name="1_Default - Title Slid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>
            <a:spLocks noGrp="1"/>
          </p:cNvSpPr>
          <p:nvPr>
            <p:ph type="title"/>
          </p:nvPr>
        </p:nvSpPr>
        <p:spPr>
          <a:xfrm>
            <a:off x="914400" y="1844675"/>
            <a:ext cx="10363200" cy="2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35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70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41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677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8297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9651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100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sldNum" idx="12"/>
          </p:nvPr>
        </p:nvSpPr>
        <p:spPr>
          <a:xfrm>
            <a:off x="11356292" y="6535371"/>
            <a:ext cx="126400" cy="1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93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Title Slide">
  <p:cSld name="1_Default - Title Slid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>
            <a:spLocks noGrp="1"/>
          </p:cNvSpPr>
          <p:nvPr>
            <p:ph type="title"/>
          </p:nvPr>
        </p:nvSpPr>
        <p:spPr>
          <a:xfrm>
            <a:off x="914400" y="1844675"/>
            <a:ext cx="10363200" cy="2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35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70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41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677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8297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9651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100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sldNum" idx="12"/>
          </p:nvPr>
        </p:nvSpPr>
        <p:spPr>
          <a:xfrm>
            <a:off x="11356292" y="6535371"/>
            <a:ext cx="126400" cy="1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70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Title Slide">
  <p:cSld name="1_Default - Title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>
            <a:spLocks noGrp="1"/>
          </p:cNvSpPr>
          <p:nvPr>
            <p:ph type="title"/>
          </p:nvPr>
        </p:nvSpPr>
        <p:spPr>
          <a:xfrm>
            <a:off x="914400" y="1844673"/>
            <a:ext cx="10363200" cy="2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35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70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41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677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8297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9651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100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sldNum" idx="12"/>
          </p:nvPr>
        </p:nvSpPr>
        <p:spPr>
          <a:xfrm>
            <a:off x="11351645" y="6522556"/>
            <a:ext cx="135600" cy="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Trebuchet MS"/>
              <a:buNone/>
              <a:defRPr sz="933" b="0" i="0" u="none" strike="noStrike" cap="non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Trebuchet MS"/>
              <a:buNone/>
              <a:defRPr sz="933" b="0" i="0" u="none" strike="noStrike" cap="non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Trebuchet MS"/>
              <a:buNone/>
              <a:defRPr sz="933" b="0" i="0" u="none" strike="noStrike" cap="non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Trebuchet MS"/>
              <a:buNone/>
              <a:defRPr sz="933" b="0" i="0" u="none" strike="noStrike" cap="non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Trebuchet MS"/>
              <a:buNone/>
              <a:defRPr sz="933" b="0" i="0" u="none" strike="noStrike" cap="non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Trebuchet MS"/>
              <a:buNone/>
              <a:defRPr sz="933" b="0" i="0" u="none" strike="noStrike" cap="non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Trebuchet MS"/>
              <a:buNone/>
              <a:defRPr sz="933" b="0" i="0" u="none" strike="noStrike" cap="non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Trebuchet MS"/>
              <a:buNone/>
              <a:defRPr sz="933" b="0" i="0" u="none" strike="noStrike" cap="non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Trebuchet MS"/>
              <a:buNone/>
              <a:defRPr sz="933" b="0" i="0" u="none" strike="noStrike" cap="non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53592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Title Slide" type="title">
  <p:cSld name="Default - Title Slid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914400" y="1844675"/>
            <a:ext cx="10363200" cy="2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2" name="Google Shape;122;p27"/>
          <p:cNvSpPr txBox="1">
            <a:spLocks noGrp="1"/>
          </p:cNvSpPr>
          <p:nvPr>
            <p:ph type="sldNum" idx="12"/>
          </p:nvPr>
        </p:nvSpPr>
        <p:spPr>
          <a:xfrm>
            <a:off x="11308865" y="6482457"/>
            <a:ext cx="221200" cy="2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675268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Title Slide" type="tx">
  <p:cSld name="1_Default - Title Slid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>
            <a:spLocks noGrp="1"/>
          </p:cNvSpPr>
          <p:nvPr>
            <p:ph type="title"/>
          </p:nvPr>
        </p:nvSpPr>
        <p:spPr>
          <a:xfrm>
            <a:off x="914400" y="1844675"/>
            <a:ext cx="10363200" cy="2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sldNum" idx="12"/>
          </p:nvPr>
        </p:nvSpPr>
        <p:spPr>
          <a:xfrm>
            <a:off x="11325812" y="6504891"/>
            <a:ext cx="1872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67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Title Slide">
  <p:cSld name="1_Default - Title Slid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 txBox="1">
            <a:spLocks noGrp="1"/>
          </p:cNvSpPr>
          <p:nvPr>
            <p:ph type="title"/>
          </p:nvPr>
        </p:nvSpPr>
        <p:spPr>
          <a:xfrm>
            <a:off x="914400" y="1844675"/>
            <a:ext cx="10355600" cy="2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8" name="Google Shape;128;p29"/>
          <p:cNvSpPr txBox="1">
            <a:spLocks noGrp="1"/>
          </p:cNvSpPr>
          <p:nvPr>
            <p:ph type="body" idx="1"/>
          </p:nvPr>
        </p:nvSpPr>
        <p:spPr>
          <a:xfrm>
            <a:off x="1836420" y="3886200"/>
            <a:ext cx="8534400" cy="2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t" anchorCtr="0"/>
          <a:lstStyle>
            <a:lvl1pPr marL="609585" marR="0" lvl="0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marR="0" lvl="1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marR="0" lvl="2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marR="0" lvl="3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marR="0" lvl="4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marR="0" lvl="5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marR="0" lvl="6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marR="0" lvl="7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marR="0" lvl="8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sldNum" idx="12"/>
          </p:nvPr>
        </p:nvSpPr>
        <p:spPr>
          <a:xfrm>
            <a:off x="11325812" y="6504744"/>
            <a:ext cx="1872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48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Title Slide copy">
  <p:cSld name="Default - Title Slide cop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 txBox="1">
            <a:spLocks noGrp="1"/>
          </p:cNvSpPr>
          <p:nvPr>
            <p:ph type="title"/>
          </p:nvPr>
        </p:nvSpPr>
        <p:spPr>
          <a:xfrm>
            <a:off x="914400" y="1844675"/>
            <a:ext cx="10355600" cy="2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body" idx="1"/>
          </p:nvPr>
        </p:nvSpPr>
        <p:spPr>
          <a:xfrm>
            <a:off x="1836420" y="3886200"/>
            <a:ext cx="8534400" cy="2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t" anchorCtr="0"/>
          <a:lstStyle>
            <a:lvl1pPr marL="609585" marR="0" lvl="0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marR="0" lvl="1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marR="0" lvl="2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marR="0" lvl="3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marR="0" lvl="4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marR="0" lvl="5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marR="0" lvl="6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marR="0" lvl="7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marR="0" lvl="8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sldNum" idx="12"/>
          </p:nvPr>
        </p:nvSpPr>
        <p:spPr>
          <a:xfrm>
            <a:off x="11325812" y="6504744"/>
            <a:ext cx="1872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22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">
  <p:cSld name="Standard Slid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1"/>
          <p:cNvSpPr txBox="1">
            <a:spLocks noGrp="1"/>
          </p:cNvSpPr>
          <p:nvPr>
            <p:ph type="sldNum" idx="12"/>
          </p:nvPr>
        </p:nvSpPr>
        <p:spPr>
          <a:xfrm>
            <a:off x="7315200" y="6173469"/>
            <a:ext cx="2844800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Title Slide">
  <p:cSld name="1_Default - 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14400" y="1844675"/>
            <a:ext cx="10355600" cy="2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35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70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41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677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8297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9651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100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836420" y="3886200"/>
            <a:ext cx="8534400" cy="2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t" anchorCtr="0"/>
          <a:lstStyle>
            <a:lvl1pPr marL="609585" marR="0" lvl="0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marR="0" lvl="1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marR="0" lvl="2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marR="0" lvl="3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marR="0" lvl="4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marR="0" lvl="5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marR="0" lvl="6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marR="0" lvl="7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marR="0" lvl="8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1325812" y="6504744"/>
            <a:ext cx="1872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32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 copy">
  <p:cSld name="Standard Slide cop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2"/>
          <p:cNvSpPr txBox="1">
            <a:spLocks noGrp="1"/>
          </p:cNvSpPr>
          <p:nvPr>
            <p:ph type="sldNum" idx="12"/>
          </p:nvPr>
        </p:nvSpPr>
        <p:spPr>
          <a:xfrm>
            <a:off x="7315200" y="6173469"/>
            <a:ext cx="2844800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63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 copy 1">
  <p:cSld name="Standard Slide copy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3"/>
          <p:cNvSpPr txBox="1">
            <a:spLocks noGrp="1"/>
          </p:cNvSpPr>
          <p:nvPr>
            <p:ph type="sldNum" idx="12"/>
          </p:nvPr>
        </p:nvSpPr>
        <p:spPr>
          <a:xfrm>
            <a:off x="7315200" y="6173469"/>
            <a:ext cx="2844800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41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 copy 2">
  <p:cSld name="Standard Slide copy 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7315200" y="6173469"/>
            <a:ext cx="2844800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92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Title Slide">
  <p:cSld name="1_Default - Title Slide">
    <p:bg>
      <p:bgPr>
        <a:solidFill>
          <a:srgbClr val="FFFFFF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/>
          </p:nvPr>
        </p:nvSpPr>
        <p:spPr>
          <a:xfrm>
            <a:off x="777240" y="2110740"/>
            <a:ext cx="10363200" cy="2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4" name="Google Shape;144;p35"/>
          <p:cNvSpPr txBox="1">
            <a:spLocks noGrp="1"/>
          </p:cNvSpPr>
          <p:nvPr>
            <p:ph type="sldNum" idx="12"/>
          </p:nvPr>
        </p:nvSpPr>
        <p:spPr>
          <a:xfrm>
            <a:off x="11308865" y="6479917"/>
            <a:ext cx="221200" cy="2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279044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AEAEA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6"/>
          <p:cNvSpPr/>
          <p:nvPr/>
        </p:nvSpPr>
        <p:spPr>
          <a:xfrm>
            <a:off x="9966324" y="6487324"/>
            <a:ext cx="244400" cy="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45733" rIns="45733" bIns="45733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900"/>
              <a:buFont typeface="Trebuchet MS"/>
              <a:buNone/>
            </a:pPr>
            <a:r>
              <a:rPr lang="en-US" sz="1200" b="0" i="0" u="none" strike="noStrike" cap="none">
                <a:solidFill>
                  <a:srgbClr val="878787"/>
                </a:solidFill>
                <a:latin typeface="Trebuchet MS"/>
                <a:ea typeface="Trebuchet MS"/>
                <a:cs typeface="Trebuchet MS"/>
                <a:sym typeface="Trebuchet MS"/>
              </a:rPr>
              <a:t>*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Google Shape;147;p36"/>
          <p:cNvGrpSpPr/>
          <p:nvPr/>
        </p:nvGrpSpPr>
        <p:grpSpPr>
          <a:xfrm>
            <a:off x="1504949" y="6307123"/>
            <a:ext cx="9182160" cy="626940"/>
            <a:chOff x="0" y="-1"/>
            <a:chExt cx="15303600" cy="1044900"/>
          </a:xfrm>
        </p:grpSpPr>
        <p:sp>
          <p:nvSpPr>
            <p:cNvPr id="148" name="Google Shape;148;p36"/>
            <p:cNvSpPr/>
            <p:nvPr/>
          </p:nvSpPr>
          <p:spPr>
            <a:xfrm>
              <a:off x="0" y="-1"/>
              <a:ext cx="15303600" cy="1044900"/>
            </a:xfrm>
            <a:prstGeom prst="rect">
              <a:avLst/>
            </a:prstGeom>
            <a:solidFill>
              <a:srgbClr val="0076C0"/>
            </a:solidFill>
            <a:ln>
              <a:noFill/>
            </a:ln>
          </p:spPr>
          <p:txBody>
            <a:bodyPr spcFirstLastPara="1" wrap="square" lIns="20575" tIns="20575" rIns="20575" bIns="2057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6"/>
            <p:cNvSpPr/>
            <p:nvPr/>
          </p:nvSpPr>
          <p:spPr>
            <a:xfrm>
              <a:off x="0" y="96813"/>
              <a:ext cx="15303600" cy="8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Arial"/>
                <a:buNone/>
              </a:pPr>
              <a:r>
                <a:rPr lang="en-US" sz="3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GDS	</a:t>
              </a: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" name="Google Shape;150;p36"/>
          <p:cNvSpPr/>
          <p:nvPr/>
        </p:nvSpPr>
        <p:spPr>
          <a:xfrm>
            <a:off x="1828800" y="6273788"/>
            <a:ext cx="65724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Matt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6"/>
          <p:cNvSpPr txBox="1">
            <a:spLocks noGrp="1"/>
          </p:cNvSpPr>
          <p:nvPr>
            <p:ph type="title"/>
          </p:nvPr>
        </p:nvSpPr>
        <p:spPr>
          <a:xfrm>
            <a:off x="2209800" y="1844672"/>
            <a:ext cx="7772400" cy="2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2" name="Google Shape;152;p36"/>
          <p:cNvSpPr txBox="1">
            <a:spLocks noGrp="1"/>
          </p:cNvSpPr>
          <p:nvPr>
            <p:ph type="body" idx="1"/>
          </p:nvPr>
        </p:nvSpPr>
        <p:spPr>
          <a:xfrm>
            <a:off x="2895600" y="3886200"/>
            <a:ext cx="6400800" cy="2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t" anchorCtr="0"/>
          <a:lstStyle>
            <a:lvl1pPr marL="609585" marR="0" lvl="0" indent="-304792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marR="0" lvl="6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marR="0" lvl="7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marR="0" lvl="8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3" name="Google Shape;153;p36"/>
          <p:cNvSpPr txBox="1">
            <a:spLocks noGrp="1"/>
          </p:cNvSpPr>
          <p:nvPr>
            <p:ph type="sldNum" idx="12"/>
          </p:nvPr>
        </p:nvSpPr>
        <p:spPr>
          <a:xfrm>
            <a:off x="7315200" y="6173469"/>
            <a:ext cx="2844800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92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EAEAEA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7"/>
          <p:cNvSpPr/>
          <p:nvPr/>
        </p:nvSpPr>
        <p:spPr>
          <a:xfrm>
            <a:off x="9966324" y="6487324"/>
            <a:ext cx="244400" cy="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45733" rIns="45733" bIns="45733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900"/>
              <a:buFont typeface="Trebuchet MS"/>
              <a:buNone/>
            </a:pPr>
            <a:r>
              <a:rPr lang="en-US" sz="1200" b="0" i="0" u="none" strike="noStrike" cap="none">
                <a:solidFill>
                  <a:srgbClr val="878787"/>
                </a:solidFill>
                <a:latin typeface="Trebuchet MS"/>
                <a:ea typeface="Trebuchet MS"/>
                <a:cs typeface="Trebuchet MS"/>
                <a:sym typeface="Trebuchet MS"/>
              </a:rPr>
              <a:t>*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p37"/>
          <p:cNvGrpSpPr/>
          <p:nvPr/>
        </p:nvGrpSpPr>
        <p:grpSpPr>
          <a:xfrm>
            <a:off x="1504949" y="6307123"/>
            <a:ext cx="9182160" cy="626940"/>
            <a:chOff x="0" y="-1"/>
            <a:chExt cx="15303600" cy="1044900"/>
          </a:xfrm>
        </p:grpSpPr>
        <p:sp>
          <p:nvSpPr>
            <p:cNvPr id="157" name="Google Shape;157;p37"/>
            <p:cNvSpPr/>
            <p:nvPr/>
          </p:nvSpPr>
          <p:spPr>
            <a:xfrm>
              <a:off x="0" y="-1"/>
              <a:ext cx="15303600" cy="1044900"/>
            </a:xfrm>
            <a:prstGeom prst="rect">
              <a:avLst/>
            </a:prstGeom>
            <a:solidFill>
              <a:srgbClr val="0076C0"/>
            </a:solidFill>
            <a:ln>
              <a:noFill/>
            </a:ln>
          </p:spPr>
          <p:txBody>
            <a:bodyPr spcFirstLastPara="1" wrap="square" lIns="20575" tIns="20575" rIns="20575" bIns="2057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7"/>
            <p:cNvSpPr/>
            <p:nvPr/>
          </p:nvSpPr>
          <p:spPr>
            <a:xfrm>
              <a:off x="0" y="96813"/>
              <a:ext cx="15303600" cy="8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Arial"/>
                <a:buNone/>
              </a:pPr>
              <a:r>
                <a:rPr lang="en-US" sz="3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GDS	</a:t>
              </a: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37"/>
          <p:cNvSpPr/>
          <p:nvPr/>
        </p:nvSpPr>
        <p:spPr>
          <a:xfrm>
            <a:off x="1828800" y="6273788"/>
            <a:ext cx="65724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Matt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7"/>
          <p:cNvSpPr txBox="1">
            <a:spLocks noGrp="1"/>
          </p:cNvSpPr>
          <p:nvPr>
            <p:ph type="title"/>
          </p:nvPr>
        </p:nvSpPr>
        <p:spPr>
          <a:xfrm>
            <a:off x="1981200" y="93661"/>
            <a:ext cx="8229600" cy="15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1" name="Google Shape;161;p37"/>
          <p:cNvSpPr txBox="1">
            <a:spLocks noGrp="1"/>
          </p:cNvSpPr>
          <p:nvPr>
            <p:ph type="body" idx="1"/>
          </p:nvPr>
        </p:nvSpPr>
        <p:spPr>
          <a:xfrm>
            <a:off x="1981200" y="1598611"/>
            <a:ext cx="8229600" cy="5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t" anchorCtr="0"/>
          <a:lstStyle>
            <a:lvl1pPr marL="609585" marR="0" lvl="0" indent="-38945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rebuchet MS"/>
              <a:buChar char="•"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8945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rebuchet MS"/>
              <a:buChar char="–"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8945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rebuchet MS"/>
              <a:buChar char="•"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8945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rebuchet MS"/>
              <a:buChar char="–"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8945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rebuchet MS"/>
              <a:buChar char="»"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marR="0" lvl="6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marR="0" lvl="7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marR="0" lvl="8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sldNum" idx="12"/>
          </p:nvPr>
        </p:nvSpPr>
        <p:spPr>
          <a:xfrm>
            <a:off x="7315200" y="6173469"/>
            <a:ext cx="2844800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94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bg>
      <p:bgPr>
        <a:solidFill>
          <a:srgbClr val="EAEAEA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/>
          <p:nvPr/>
        </p:nvSpPr>
        <p:spPr>
          <a:xfrm>
            <a:off x="9966324" y="6487324"/>
            <a:ext cx="244400" cy="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45733" rIns="45733" bIns="45733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900"/>
              <a:buFont typeface="Trebuchet MS"/>
              <a:buNone/>
            </a:pPr>
            <a:r>
              <a:rPr lang="en-US" sz="1200" b="0" i="0" u="none" strike="noStrike" cap="none">
                <a:solidFill>
                  <a:srgbClr val="878787"/>
                </a:solidFill>
                <a:latin typeface="Trebuchet MS"/>
                <a:ea typeface="Trebuchet MS"/>
                <a:cs typeface="Trebuchet MS"/>
                <a:sym typeface="Trebuchet MS"/>
              </a:rPr>
              <a:t>*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" name="Google Shape;165;p38"/>
          <p:cNvGrpSpPr/>
          <p:nvPr/>
        </p:nvGrpSpPr>
        <p:grpSpPr>
          <a:xfrm>
            <a:off x="1504949" y="6307123"/>
            <a:ext cx="9182160" cy="626940"/>
            <a:chOff x="0" y="-1"/>
            <a:chExt cx="15303600" cy="1044900"/>
          </a:xfrm>
        </p:grpSpPr>
        <p:sp>
          <p:nvSpPr>
            <p:cNvPr id="166" name="Google Shape;166;p38"/>
            <p:cNvSpPr/>
            <p:nvPr/>
          </p:nvSpPr>
          <p:spPr>
            <a:xfrm>
              <a:off x="0" y="-1"/>
              <a:ext cx="15303600" cy="1044900"/>
            </a:xfrm>
            <a:prstGeom prst="rect">
              <a:avLst/>
            </a:prstGeom>
            <a:solidFill>
              <a:srgbClr val="0076C0"/>
            </a:solidFill>
            <a:ln>
              <a:noFill/>
            </a:ln>
          </p:spPr>
          <p:txBody>
            <a:bodyPr spcFirstLastPara="1" wrap="square" lIns="20575" tIns="20575" rIns="20575" bIns="2057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8"/>
            <p:cNvSpPr/>
            <p:nvPr/>
          </p:nvSpPr>
          <p:spPr>
            <a:xfrm>
              <a:off x="0" y="96813"/>
              <a:ext cx="15303600" cy="8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Arial"/>
                <a:buNone/>
              </a:pPr>
              <a:r>
                <a:rPr lang="en-US" sz="3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GDS	</a:t>
              </a: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" name="Google Shape;168;p38"/>
          <p:cNvSpPr/>
          <p:nvPr/>
        </p:nvSpPr>
        <p:spPr>
          <a:xfrm>
            <a:off x="1828800" y="6273788"/>
            <a:ext cx="65724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Matt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8"/>
          <p:cNvSpPr txBox="1">
            <a:spLocks noGrp="1"/>
          </p:cNvSpPr>
          <p:nvPr>
            <p:ph type="title"/>
          </p:nvPr>
        </p:nvSpPr>
        <p:spPr>
          <a:xfrm>
            <a:off x="1981200" y="82636"/>
            <a:ext cx="8226400" cy="15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0" name="Google Shape;170;p38"/>
          <p:cNvSpPr txBox="1">
            <a:spLocks noGrp="1"/>
          </p:cNvSpPr>
          <p:nvPr>
            <p:ph type="body" idx="1"/>
          </p:nvPr>
        </p:nvSpPr>
        <p:spPr>
          <a:xfrm>
            <a:off x="1981200" y="1604960"/>
            <a:ext cx="8226400" cy="5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t" anchorCtr="0"/>
          <a:lstStyle>
            <a:lvl1pPr marL="609585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marR="0" lvl="6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marR="0" lvl="7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marR="0" lvl="8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1" name="Google Shape;171;p38"/>
          <p:cNvSpPr txBox="1">
            <a:spLocks noGrp="1"/>
          </p:cNvSpPr>
          <p:nvPr>
            <p:ph type="sldNum" idx="12"/>
          </p:nvPr>
        </p:nvSpPr>
        <p:spPr>
          <a:xfrm>
            <a:off x="7315200" y="6173469"/>
            <a:ext cx="2844800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04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rgbClr val="EAEAEA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9"/>
          <p:cNvSpPr/>
          <p:nvPr/>
        </p:nvSpPr>
        <p:spPr>
          <a:xfrm>
            <a:off x="9966324" y="6487324"/>
            <a:ext cx="244400" cy="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45733" rIns="45733" bIns="45733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900"/>
              <a:buFont typeface="Trebuchet MS"/>
              <a:buNone/>
            </a:pPr>
            <a:r>
              <a:rPr lang="en-US" sz="1200" b="0" i="0" u="none" strike="noStrike" cap="none">
                <a:solidFill>
                  <a:srgbClr val="878787"/>
                </a:solidFill>
                <a:latin typeface="Trebuchet MS"/>
                <a:ea typeface="Trebuchet MS"/>
                <a:cs typeface="Trebuchet MS"/>
                <a:sym typeface="Trebuchet MS"/>
              </a:rPr>
              <a:t>*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" name="Google Shape;174;p39"/>
          <p:cNvGrpSpPr/>
          <p:nvPr/>
        </p:nvGrpSpPr>
        <p:grpSpPr>
          <a:xfrm>
            <a:off x="1504949" y="6307123"/>
            <a:ext cx="9182160" cy="626940"/>
            <a:chOff x="0" y="-1"/>
            <a:chExt cx="15303600" cy="1044900"/>
          </a:xfrm>
        </p:grpSpPr>
        <p:sp>
          <p:nvSpPr>
            <p:cNvPr id="175" name="Google Shape;175;p39"/>
            <p:cNvSpPr/>
            <p:nvPr/>
          </p:nvSpPr>
          <p:spPr>
            <a:xfrm>
              <a:off x="0" y="-1"/>
              <a:ext cx="15303600" cy="1044900"/>
            </a:xfrm>
            <a:prstGeom prst="rect">
              <a:avLst/>
            </a:prstGeom>
            <a:solidFill>
              <a:srgbClr val="0076C0"/>
            </a:solidFill>
            <a:ln>
              <a:noFill/>
            </a:ln>
          </p:spPr>
          <p:txBody>
            <a:bodyPr spcFirstLastPara="1" wrap="square" lIns="20575" tIns="20575" rIns="20575" bIns="2057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9"/>
            <p:cNvSpPr/>
            <p:nvPr/>
          </p:nvSpPr>
          <p:spPr>
            <a:xfrm>
              <a:off x="0" y="96813"/>
              <a:ext cx="15303600" cy="8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Arial"/>
                <a:buNone/>
              </a:pPr>
              <a:r>
                <a:rPr lang="en-US" sz="3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GDS	</a:t>
              </a: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39"/>
          <p:cNvSpPr/>
          <p:nvPr/>
        </p:nvSpPr>
        <p:spPr>
          <a:xfrm>
            <a:off x="1828800" y="6273788"/>
            <a:ext cx="65724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Matt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9"/>
          <p:cNvSpPr txBox="1">
            <a:spLocks noGrp="1"/>
          </p:cNvSpPr>
          <p:nvPr>
            <p:ph type="title"/>
          </p:nvPr>
        </p:nvSpPr>
        <p:spPr>
          <a:xfrm>
            <a:off x="2209800" y="1844672"/>
            <a:ext cx="7772400" cy="2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9" name="Google Shape;179;p39"/>
          <p:cNvSpPr txBox="1">
            <a:spLocks noGrp="1"/>
          </p:cNvSpPr>
          <p:nvPr>
            <p:ph type="body" idx="1"/>
          </p:nvPr>
        </p:nvSpPr>
        <p:spPr>
          <a:xfrm>
            <a:off x="2895600" y="3886200"/>
            <a:ext cx="6400800" cy="2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t" anchorCtr="0"/>
          <a:lstStyle>
            <a:lvl1pPr marL="609585" marR="0" lvl="0" indent="-304792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marR="0" lvl="6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marR="0" lvl="7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marR="0" lvl="8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80" name="Google Shape;180;p39"/>
          <p:cNvSpPr txBox="1">
            <a:spLocks noGrp="1"/>
          </p:cNvSpPr>
          <p:nvPr>
            <p:ph type="sldNum" idx="12"/>
          </p:nvPr>
        </p:nvSpPr>
        <p:spPr>
          <a:xfrm>
            <a:off x="7315200" y="6173469"/>
            <a:ext cx="2844800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60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bg>
      <p:bgPr>
        <a:solidFill>
          <a:srgbClr val="EAEAEA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0"/>
          <p:cNvSpPr/>
          <p:nvPr/>
        </p:nvSpPr>
        <p:spPr>
          <a:xfrm>
            <a:off x="9966324" y="6487324"/>
            <a:ext cx="244400" cy="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45733" rIns="45733" bIns="45733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900"/>
              <a:buFont typeface="Trebuchet MS"/>
              <a:buNone/>
            </a:pPr>
            <a:r>
              <a:rPr lang="en-US" sz="1200" b="0" i="0" u="none" strike="noStrike" cap="none">
                <a:solidFill>
                  <a:srgbClr val="878787"/>
                </a:solidFill>
                <a:latin typeface="Trebuchet MS"/>
                <a:ea typeface="Trebuchet MS"/>
                <a:cs typeface="Trebuchet MS"/>
                <a:sym typeface="Trebuchet MS"/>
              </a:rPr>
              <a:t>*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" name="Google Shape;183;p40"/>
          <p:cNvGrpSpPr/>
          <p:nvPr/>
        </p:nvGrpSpPr>
        <p:grpSpPr>
          <a:xfrm>
            <a:off x="1504949" y="6307123"/>
            <a:ext cx="9182160" cy="626940"/>
            <a:chOff x="0" y="-1"/>
            <a:chExt cx="15303600" cy="1044900"/>
          </a:xfrm>
        </p:grpSpPr>
        <p:sp>
          <p:nvSpPr>
            <p:cNvPr id="184" name="Google Shape;184;p40"/>
            <p:cNvSpPr/>
            <p:nvPr/>
          </p:nvSpPr>
          <p:spPr>
            <a:xfrm>
              <a:off x="0" y="-1"/>
              <a:ext cx="15303600" cy="1044900"/>
            </a:xfrm>
            <a:prstGeom prst="rect">
              <a:avLst/>
            </a:prstGeom>
            <a:solidFill>
              <a:srgbClr val="0076C0"/>
            </a:solidFill>
            <a:ln>
              <a:noFill/>
            </a:ln>
          </p:spPr>
          <p:txBody>
            <a:bodyPr spcFirstLastPara="1" wrap="square" lIns="20575" tIns="20575" rIns="20575" bIns="2057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0"/>
            <p:cNvSpPr/>
            <p:nvPr/>
          </p:nvSpPr>
          <p:spPr>
            <a:xfrm>
              <a:off x="0" y="96813"/>
              <a:ext cx="15303600" cy="8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Arial"/>
                <a:buNone/>
              </a:pPr>
              <a:r>
                <a:rPr lang="en-US" sz="3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GDS	</a:t>
              </a: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6" name="Google Shape;186;p40"/>
          <p:cNvSpPr/>
          <p:nvPr/>
        </p:nvSpPr>
        <p:spPr>
          <a:xfrm>
            <a:off x="1828800" y="6273788"/>
            <a:ext cx="65724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Matt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0"/>
          <p:cNvSpPr txBox="1">
            <a:spLocks noGrp="1"/>
          </p:cNvSpPr>
          <p:nvPr>
            <p:ph type="title"/>
          </p:nvPr>
        </p:nvSpPr>
        <p:spPr>
          <a:xfrm>
            <a:off x="1981200" y="93661"/>
            <a:ext cx="8229600" cy="15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88" name="Google Shape;188;p40"/>
          <p:cNvSpPr txBox="1">
            <a:spLocks noGrp="1"/>
          </p:cNvSpPr>
          <p:nvPr>
            <p:ph type="body" idx="1"/>
          </p:nvPr>
        </p:nvSpPr>
        <p:spPr>
          <a:xfrm>
            <a:off x="1981200" y="1598611"/>
            <a:ext cx="8229600" cy="5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t" anchorCtr="0"/>
          <a:lstStyle>
            <a:lvl1pPr marL="609585" marR="0" lvl="0" indent="-38945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rebuchet MS"/>
              <a:buChar char="•"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8945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rebuchet MS"/>
              <a:buChar char="–"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8945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rebuchet MS"/>
              <a:buChar char="•"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8945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rebuchet MS"/>
              <a:buChar char="–"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8945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rebuchet MS"/>
              <a:buChar char="»"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marR="0" lvl="6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marR="0" lvl="7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marR="0" lvl="8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89" name="Google Shape;189;p40"/>
          <p:cNvSpPr txBox="1">
            <a:spLocks noGrp="1"/>
          </p:cNvSpPr>
          <p:nvPr>
            <p:ph type="sldNum" idx="12"/>
          </p:nvPr>
        </p:nvSpPr>
        <p:spPr>
          <a:xfrm>
            <a:off x="7315200" y="6173469"/>
            <a:ext cx="2844800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774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bg>
      <p:bgPr>
        <a:solidFill>
          <a:srgbClr val="EAEAEA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1"/>
          <p:cNvSpPr/>
          <p:nvPr/>
        </p:nvSpPr>
        <p:spPr>
          <a:xfrm>
            <a:off x="9966324" y="6487324"/>
            <a:ext cx="244400" cy="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45733" rIns="45733" bIns="45733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900"/>
              <a:buFont typeface="Trebuchet MS"/>
              <a:buNone/>
            </a:pPr>
            <a:r>
              <a:rPr lang="en-US" sz="1200" b="0" i="0" u="none" strike="noStrike" cap="none">
                <a:solidFill>
                  <a:srgbClr val="878787"/>
                </a:solidFill>
                <a:latin typeface="Trebuchet MS"/>
                <a:ea typeface="Trebuchet MS"/>
                <a:cs typeface="Trebuchet MS"/>
                <a:sym typeface="Trebuchet MS"/>
              </a:rPr>
              <a:t>*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" name="Google Shape;192;p41"/>
          <p:cNvGrpSpPr/>
          <p:nvPr/>
        </p:nvGrpSpPr>
        <p:grpSpPr>
          <a:xfrm>
            <a:off x="1504949" y="6307123"/>
            <a:ext cx="9182160" cy="626940"/>
            <a:chOff x="0" y="-1"/>
            <a:chExt cx="15303600" cy="1044900"/>
          </a:xfrm>
        </p:grpSpPr>
        <p:sp>
          <p:nvSpPr>
            <p:cNvPr id="193" name="Google Shape;193;p41"/>
            <p:cNvSpPr/>
            <p:nvPr/>
          </p:nvSpPr>
          <p:spPr>
            <a:xfrm>
              <a:off x="0" y="-1"/>
              <a:ext cx="15303600" cy="1044900"/>
            </a:xfrm>
            <a:prstGeom prst="rect">
              <a:avLst/>
            </a:prstGeom>
            <a:solidFill>
              <a:srgbClr val="0076C0"/>
            </a:solidFill>
            <a:ln>
              <a:noFill/>
            </a:ln>
          </p:spPr>
          <p:txBody>
            <a:bodyPr spcFirstLastPara="1" wrap="square" lIns="20575" tIns="20575" rIns="20575" bIns="2057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1"/>
            <p:cNvSpPr/>
            <p:nvPr/>
          </p:nvSpPr>
          <p:spPr>
            <a:xfrm>
              <a:off x="0" y="96813"/>
              <a:ext cx="15303600" cy="8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Arial"/>
                <a:buNone/>
              </a:pPr>
              <a:r>
                <a:rPr lang="en-US" sz="3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GDS	</a:t>
              </a: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" name="Google Shape;195;p41"/>
          <p:cNvSpPr/>
          <p:nvPr/>
        </p:nvSpPr>
        <p:spPr>
          <a:xfrm>
            <a:off x="1828800" y="6273788"/>
            <a:ext cx="65724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Matt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1"/>
          <p:cNvSpPr txBox="1">
            <a:spLocks noGrp="1"/>
          </p:cNvSpPr>
          <p:nvPr>
            <p:ph type="title"/>
          </p:nvPr>
        </p:nvSpPr>
        <p:spPr>
          <a:xfrm>
            <a:off x="1981200" y="82636"/>
            <a:ext cx="8226400" cy="15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7" name="Google Shape;197;p41"/>
          <p:cNvSpPr txBox="1">
            <a:spLocks noGrp="1"/>
          </p:cNvSpPr>
          <p:nvPr>
            <p:ph type="body" idx="1"/>
          </p:nvPr>
        </p:nvSpPr>
        <p:spPr>
          <a:xfrm>
            <a:off x="1981200" y="1604960"/>
            <a:ext cx="8226400" cy="5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t" anchorCtr="0"/>
          <a:lstStyle>
            <a:lvl1pPr marL="609585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marR="0" lvl="6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marR="0" lvl="7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marR="0" lvl="8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8" name="Google Shape;198;p41"/>
          <p:cNvSpPr txBox="1">
            <a:spLocks noGrp="1"/>
          </p:cNvSpPr>
          <p:nvPr>
            <p:ph type="sldNum" idx="12"/>
          </p:nvPr>
        </p:nvSpPr>
        <p:spPr>
          <a:xfrm>
            <a:off x="7315200" y="6173469"/>
            <a:ext cx="2844800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9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Title Slide copy">
  <p:cSld name="Default - Title Slide cop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914400" y="1844675"/>
            <a:ext cx="10355600" cy="2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35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70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41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677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8297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9651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100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836420" y="3886200"/>
            <a:ext cx="8534400" cy="2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t" anchorCtr="0"/>
          <a:lstStyle>
            <a:lvl1pPr marL="609585" marR="0" lvl="0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marR="0" lvl="1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marR="0" lvl="2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marR="0" lvl="3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marR="0" lvl="4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marR="0" lvl="5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marR="0" lvl="6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marR="0" lvl="7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marR="0" lvl="8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325812" y="6504744"/>
            <a:ext cx="1872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348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2"/>
          <p:cNvSpPr txBox="1">
            <a:spLocks noGrp="1"/>
          </p:cNvSpPr>
          <p:nvPr>
            <p:ph type="title"/>
          </p:nvPr>
        </p:nvSpPr>
        <p:spPr>
          <a:xfrm>
            <a:off x="2416968" y="0"/>
            <a:ext cx="7358000" cy="3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1" name="Google Shape;201;p42"/>
          <p:cNvSpPr txBox="1">
            <a:spLocks noGrp="1"/>
          </p:cNvSpPr>
          <p:nvPr>
            <p:ph type="body" idx="1"/>
          </p:nvPr>
        </p:nvSpPr>
        <p:spPr>
          <a:xfrm>
            <a:off x="2416968" y="3536155"/>
            <a:ext cx="7358000" cy="33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t" anchorCtr="0"/>
          <a:lstStyle>
            <a:lvl1pPr marL="609585" marR="0" lvl="0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2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marR="0" lvl="1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2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marR="0" lvl="2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2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marR="0" lvl="3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2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marR="0" lvl="4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2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marR="0" lvl="5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marR="0" lvl="6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marR="0" lvl="7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marR="0" lvl="8" indent="-30479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933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2" name="Google Shape;202;p42"/>
          <p:cNvSpPr txBox="1">
            <a:spLocks noGrp="1"/>
          </p:cNvSpPr>
          <p:nvPr>
            <p:ph type="sldNum" idx="12"/>
          </p:nvPr>
        </p:nvSpPr>
        <p:spPr>
          <a:xfrm>
            <a:off x="7315200" y="6173469"/>
            <a:ext cx="2844800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246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Title Slide">
  <p:cSld name="1_Default - Title Slide">
    <p:bg>
      <p:bgPr>
        <a:solidFill>
          <a:srgbClr val="FFFFFF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3"/>
          <p:cNvSpPr txBox="1">
            <a:spLocks noGrp="1"/>
          </p:cNvSpPr>
          <p:nvPr>
            <p:ph type="title"/>
          </p:nvPr>
        </p:nvSpPr>
        <p:spPr>
          <a:xfrm>
            <a:off x="777240" y="2110740"/>
            <a:ext cx="10363200" cy="2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5" name="Google Shape;205;p43"/>
          <p:cNvSpPr txBox="1">
            <a:spLocks noGrp="1"/>
          </p:cNvSpPr>
          <p:nvPr>
            <p:ph type="sldNum" idx="12"/>
          </p:nvPr>
        </p:nvSpPr>
        <p:spPr>
          <a:xfrm>
            <a:off x="11308865" y="6479917"/>
            <a:ext cx="221200" cy="2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2288533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Title Slide">
  <p:cSld name="1_Default - Title Slide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4"/>
          <p:cNvSpPr txBox="1">
            <a:spLocks noGrp="1"/>
          </p:cNvSpPr>
          <p:nvPr>
            <p:ph type="title"/>
          </p:nvPr>
        </p:nvSpPr>
        <p:spPr>
          <a:xfrm>
            <a:off x="914400" y="1844675"/>
            <a:ext cx="10363200" cy="2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8" name="Google Shape;208;p44"/>
          <p:cNvSpPr txBox="1">
            <a:spLocks noGrp="1"/>
          </p:cNvSpPr>
          <p:nvPr>
            <p:ph type="sldNum" idx="12"/>
          </p:nvPr>
        </p:nvSpPr>
        <p:spPr>
          <a:xfrm>
            <a:off x="11308865" y="6482457"/>
            <a:ext cx="221200" cy="2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0268415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Title Slide">
  <p:cSld name="1_Default - Title Slide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5"/>
          <p:cNvSpPr txBox="1">
            <a:spLocks noGrp="1"/>
          </p:cNvSpPr>
          <p:nvPr>
            <p:ph type="title"/>
          </p:nvPr>
        </p:nvSpPr>
        <p:spPr>
          <a:xfrm>
            <a:off x="914400" y="1844675"/>
            <a:ext cx="10363200" cy="2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1" name="Google Shape;211;p45"/>
          <p:cNvSpPr txBox="1">
            <a:spLocks noGrp="1"/>
          </p:cNvSpPr>
          <p:nvPr>
            <p:ph type="sldNum" idx="12"/>
          </p:nvPr>
        </p:nvSpPr>
        <p:spPr>
          <a:xfrm>
            <a:off x="11308865" y="6482457"/>
            <a:ext cx="221200" cy="2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629858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Title Slide">
  <p:cSld name="1_Default - 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6"/>
          <p:cNvSpPr txBox="1">
            <a:spLocks noGrp="1"/>
          </p:cNvSpPr>
          <p:nvPr>
            <p:ph type="title"/>
          </p:nvPr>
        </p:nvSpPr>
        <p:spPr>
          <a:xfrm>
            <a:off x="914400" y="1844675"/>
            <a:ext cx="10363200" cy="2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4" name="Google Shape;214;p46"/>
          <p:cNvSpPr txBox="1">
            <a:spLocks noGrp="1"/>
          </p:cNvSpPr>
          <p:nvPr>
            <p:ph type="sldNum" idx="12"/>
          </p:nvPr>
        </p:nvSpPr>
        <p:spPr>
          <a:xfrm>
            <a:off x="11325812" y="6504891"/>
            <a:ext cx="1872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86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Title Slide">
  <p:cSld name="1_Default - Title Slide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7"/>
          <p:cNvSpPr txBox="1">
            <a:spLocks noGrp="1"/>
          </p:cNvSpPr>
          <p:nvPr>
            <p:ph type="title"/>
          </p:nvPr>
        </p:nvSpPr>
        <p:spPr>
          <a:xfrm>
            <a:off x="914400" y="1844675"/>
            <a:ext cx="10363200" cy="2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7" name="Google Shape;217;p47"/>
          <p:cNvSpPr txBox="1">
            <a:spLocks noGrp="1"/>
          </p:cNvSpPr>
          <p:nvPr>
            <p:ph type="sldNum" idx="12"/>
          </p:nvPr>
        </p:nvSpPr>
        <p:spPr>
          <a:xfrm>
            <a:off x="11339344" y="6512936"/>
            <a:ext cx="160000" cy="1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407358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Title Slide">
  <p:cSld name="1_Default - Title Slide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8"/>
          <p:cNvSpPr txBox="1">
            <a:spLocks noGrp="1"/>
          </p:cNvSpPr>
          <p:nvPr>
            <p:ph type="title"/>
          </p:nvPr>
        </p:nvSpPr>
        <p:spPr>
          <a:xfrm>
            <a:off x="914400" y="1844675"/>
            <a:ext cx="10363200" cy="2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0" name="Google Shape;220;p48"/>
          <p:cNvSpPr txBox="1">
            <a:spLocks noGrp="1"/>
          </p:cNvSpPr>
          <p:nvPr>
            <p:ph type="sldNum" idx="12"/>
          </p:nvPr>
        </p:nvSpPr>
        <p:spPr>
          <a:xfrm>
            <a:off x="11356292" y="6535371"/>
            <a:ext cx="126400" cy="1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71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Title Slide">
  <p:cSld name="1_Default - Title Slide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9"/>
          <p:cNvSpPr txBox="1">
            <a:spLocks noGrp="1"/>
          </p:cNvSpPr>
          <p:nvPr>
            <p:ph type="title"/>
          </p:nvPr>
        </p:nvSpPr>
        <p:spPr>
          <a:xfrm>
            <a:off x="914400" y="1844675"/>
            <a:ext cx="10363200" cy="2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3" name="Google Shape;223;p49"/>
          <p:cNvSpPr txBox="1">
            <a:spLocks noGrp="1"/>
          </p:cNvSpPr>
          <p:nvPr>
            <p:ph type="sldNum" idx="12"/>
          </p:nvPr>
        </p:nvSpPr>
        <p:spPr>
          <a:xfrm>
            <a:off x="11356292" y="6535371"/>
            <a:ext cx="126400" cy="1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679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Title Slide">
  <p:cSld name="1_Default - Title Slide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0"/>
          <p:cNvSpPr txBox="1">
            <a:spLocks noGrp="1"/>
          </p:cNvSpPr>
          <p:nvPr>
            <p:ph type="title"/>
          </p:nvPr>
        </p:nvSpPr>
        <p:spPr>
          <a:xfrm>
            <a:off x="914400" y="1844673"/>
            <a:ext cx="10363200" cy="2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6" name="Google Shape;226;p50"/>
          <p:cNvSpPr txBox="1">
            <a:spLocks noGrp="1"/>
          </p:cNvSpPr>
          <p:nvPr>
            <p:ph type="sldNum" idx="12"/>
          </p:nvPr>
        </p:nvSpPr>
        <p:spPr>
          <a:xfrm>
            <a:off x="11351645" y="6522556"/>
            <a:ext cx="135600" cy="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Trebuchet MS"/>
              <a:buNone/>
              <a:defRPr sz="933" b="0" i="0" u="none" strike="noStrike" cap="non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Trebuchet MS"/>
              <a:buNone/>
              <a:defRPr sz="933" b="0" i="0" u="none" strike="noStrike" cap="non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Trebuchet MS"/>
              <a:buNone/>
              <a:defRPr sz="933" b="0" i="0" u="none" strike="noStrike" cap="non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Trebuchet MS"/>
              <a:buNone/>
              <a:defRPr sz="933" b="0" i="0" u="none" strike="noStrike" cap="non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Trebuchet MS"/>
              <a:buNone/>
              <a:defRPr sz="933" b="0" i="0" u="none" strike="noStrike" cap="non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Trebuchet MS"/>
              <a:buNone/>
              <a:defRPr sz="933" b="0" i="0" u="none" strike="noStrike" cap="non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Trebuchet MS"/>
              <a:buNone/>
              <a:defRPr sz="933" b="0" i="0" u="none" strike="noStrike" cap="non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Trebuchet MS"/>
              <a:buNone/>
              <a:defRPr sz="933" b="0" i="0" u="none" strike="noStrike" cap="non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Trebuchet MS"/>
              <a:buNone/>
              <a:defRPr sz="933" b="0" i="0" u="none" strike="noStrike" cap="non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6252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">
  <p:cSld name="Standard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7315200" y="6173469"/>
            <a:ext cx="2844800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78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 copy">
  <p:cSld name="Standard Slide cop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7315200" y="6173469"/>
            <a:ext cx="2844800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29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 copy 1">
  <p:cSld name="Standard Slide copy 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7315200" y="6173469"/>
            <a:ext cx="2844800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8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 copy 2">
  <p:cSld name="Standard Slide copy 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sldNum" idx="12"/>
          </p:nvPr>
        </p:nvSpPr>
        <p:spPr>
          <a:xfrm>
            <a:off x="7315200" y="6173469"/>
            <a:ext cx="2844800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58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Title Slide">
  <p:cSld name="1_Default - Title Slide">
    <p:bg>
      <p:bgPr>
        <a:solidFill>
          <a:srgbClr val="FFFFFF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777240" y="2110740"/>
            <a:ext cx="10363200" cy="2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35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70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41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677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8297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9651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100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4133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sldNum" idx="12"/>
          </p:nvPr>
        </p:nvSpPr>
        <p:spPr>
          <a:xfrm>
            <a:off x="11308865" y="6479917"/>
            <a:ext cx="221200" cy="2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1067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060200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14400" y="1844675"/>
            <a:ext cx="10363200" cy="2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3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3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3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3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3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3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622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3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723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3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825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3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2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2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2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2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2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2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2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2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2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25812" y="6504891"/>
            <a:ext cx="1872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3296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  <p:sldLayoutId id="2147483859" r:id="rId18"/>
    <p:sldLayoutId id="2147483860" r:id="rId19"/>
    <p:sldLayoutId id="2147483861" r:id="rId20"/>
    <p:sldLayoutId id="2147483862" r:id="rId21"/>
    <p:sldLayoutId id="2147483863" r:id="rId22"/>
    <p:sldLayoutId id="2147483864" r:id="rId23"/>
    <p:sldLayoutId id="2147483865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>
            <a:spLocks noGrp="1"/>
          </p:cNvSpPr>
          <p:nvPr>
            <p:ph type="title"/>
          </p:nvPr>
        </p:nvSpPr>
        <p:spPr>
          <a:xfrm>
            <a:off x="914400" y="1844675"/>
            <a:ext cx="10363200" cy="2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3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3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3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3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3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3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3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3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sz="3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2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2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2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2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2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2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2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2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22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sldNum" idx="12"/>
          </p:nvPr>
        </p:nvSpPr>
        <p:spPr>
          <a:xfrm>
            <a:off x="11325812" y="6504891"/>
            <a:ext cx="1872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18728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  <p:sldLayoutId id="2147483884" r:id="rId18"/>
    <p:sldLayoutId id="2147483885" r:id="rId19"/>
    <p:sldLayoutId id="2147483886" r:id="rId20"/>
    <p:sldLayoutId id="2147483887" r:id="rId21"/>
    <p:sldLayoutId id="2147483888" r:id="rId22"/>
    <p:sldLayoutId id="2147483889" r:id="rId23"/>
    <p:sldLayoutId id="2147483890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hyperlink" Target="https://www.ncsc.gov.uk/GDPR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1"/>
          <p:cNvSpPr txBox="1">
            <a:spLocks noGrp="1"/>
          </p:cNvSpPr>
          <p:nvPr>
            <p:ph type="ctrTitle" idx="4294967295"/>
          </p:nvPr>
        </p:nvSpPr>
        <p:spPr>
          <a:xfrm>
            <a:off x="661100" y="3741933"/>
            <a:ext cx="10363200" cy="2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7" tIns="22867" rIns="22867" bIns="22867" anchor="b" anchorCtr="0">
            <a:noAutofit/>
          </a:bodyPr>
          <a:lstStyle/>
          <a:p>
            <a:endParaRPr sz="2933" b="1"/>
          </a:p>
          <a:p>
            <a:endParaRPr sz="2933" b="1"/>
          </a:p>
          <a:p>
            <a:endParaRPr sz="2933" b="1"/>
          </a:p>
          <a:p>
            <a:r>
              <a:rPr lang="en-US" sz="2933" b="1"/>
              <a:t>Rowena Schoo</a:t>
            </a:r>
            <a:endParaRPr sz="2933"/>
          </a:p>
          <a:p>
            <a:r>
              <a:rPr lang="en-US" sz="2933"/>
              <a:t>Senior Policy &amp; Communications Advisor</a:t>
            </a:r>
            <a:endParaRPr sz="2933"/>
          </a:p>
        </p:txBody>
      </p:sp>
      <p:pic>
        <p:nvPicPr>
          <p:cNvPr id="232" name="Google Shape;232;p5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34" y="497834"/>
            <a:ext cx="2566767" cy="1765967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51"/>
          <p:cNvSpPr txBox="1">
            <a:spLocks noGrp="1"/>
          </p:cNvSpPr>
          <p:nvPr>
            <p:ph type="ctrTitle" idx="4294967295"/>
          </p:nvPr>
        </p:nvSpPr>
        <p:spPr>
          <a:xfrm>
            <a:off x="661100" y="2607067"/>
            <a:ext cx="10363200" cy="13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7" tIns="22867" rIns="22867" bIns="22867" anchor="b" anchorCtr="0">
            <a:noAutofit/>
          </a:bodyPr>
          <a:lstStyle/>
          <a:p>
            <a:r>
              <a:rPr lang="en-US" sz="4800">
                <a:solidFill>
                  <a:srgbClr val="EA59B0"/>
                </a:solidFill>
              </a:rPr>
              <a:t>Cyber security policy in an evolving landscape</a:t>
            </a:r>
            <a:endParaRPr sz="4800">
              <a:solidFill>
                <a:srgbClr val="EA59B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1" name="Google Shape;301;p60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02" name="Google Shape;302;p6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6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437"/>
          <a:stretch/>
        </p:blipFill>
        <p:spPr>
          <a:xfrm>
            <a:off x="0" y="-383939"/>
            <a:ext cx="12191997" cy="6222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8" name="Google Shape;308;p61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09" name="Google Shape;309;p6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6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434"/>
          <a:stretch/>
        </p:blipFill>
        <p:spPr>
          <a:xfrm>
            <a:off x="30855" y="1"/>
            <a:ext cx="12152939" cy="579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5" name="Google Shape;315;p62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6" name="Google Shape;316;p62"/>
          <p:cNvSpPr txBox="1">
            <a:spLocks noGrp="1"/>
          </p:cNvSpPr>
          <p:nvPr>
            <p:ph type="ctrTitle" idx="4294967295"/>
          </p:nvPr>
        </p:nvSpPr>
        <p:spPr>
          <a:xfrm>
            <a:off x="685800" y="434340"/>
            <a:ext cx="10086400" cy="5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7" tIns="22867" rIns="22867" bIns="22867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4267">
                <a:solidFill>
                  <a:schemeClr val="dk1"/>
                </a:solidFill>
              </a:rPr>
              <a:t>Organisations have access to the</a:t>
            </a:r>
            <a:r>
              <a:rPr lang="en-US" sz="4267" b="1">
                <a:solidFill>
                  <a:schemeClr val="dk1"/>
                </a:solidFill>
              </a:rPr>
              <a:t> cyber security skills </a:t>
            </a:r>
            <a:r>
              <a:rPr lang="en-US" sz="4267">
                <a:solidFill>
                  <a:schemeClr val="dk1"/>
                </a:solidFill>
              </a:rPr>
              <a:t>they need</a:t>
            </a:r>
            <a:endParaRPr sz="4267"/>
          </a:p>
        </p:txBody>
      </p:sp>
      <p:pic>
        <p:nvPicPr>
          <p:cNvPr id="317" name="Google Shape;317;p6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2" name="Google Shape;322;p63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23" name="Google Shape;323;p6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6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6434" y="0"/>
            <a:ext cx="13166220" cy="567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9" name="Google Shape;329;p64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30" name="Google Shape;330;p6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6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137" y="156067"/>
            <a:ext cx="5618633" cy="5861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6" name="Google Shape;336;p65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7" name="Google Shape;337;p65"/>
          <p:cNvSpPr txBox="1">
            <a:spLocks noGrp="1"/>
          </p:cNvSpPr>
          <p:nvPr>
            <p:ph type="ctrTitle" idx="4294967295"/>
          </p:nvPr>
        </p:nvSpPr>
        <p:spPr>
          <a:xfrm>
            <a:off x="685800" y="434340"/>
            <a:ext cx="10086400" cy="5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7" tIns="22867" rIns="22867" bIns="22867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4267">
                <a:solidFill>
                  <a:schemeClr val="dk1"/>
                </a:solidFill>
              </a:rPr>
              <a:t>Organisations</a:t>
            </a:r>
            <a:r>
              <a:rPr lang="en-US" sz="4267" b="1">
                <a:solidFill>
                  <a:schemeClr val="dk1"/>
                </a:solidFill>
              </a:rPr>
              <a:t> </a:t>
            </a:r>
            <a:r>
              <a:rPr lang="en-US" sz="4267">
                <a:solidFill>
                  <a:schemeClr val="dk1"/>
                </a:solidFill>
              </a:rPr>
              <a:t>take</a:t>
            </a:r>
            <a:r>
              <a:rPr lang="en-US" sz="4267" b="1">
                <a:solidFill>
                  <a:schemeClr val="dk1"/>
                </a:solidFill>
              </a:rPr>
              <a:t> appropriate action </a:t>
            </a:r>
            <a:r>
              <a:rPr lang="en-US" sz="4267">
                <a:solidFill>
                  <a:schemeClr val="dk1"/>
                </a:solidFill>
              </a:rPr>
              <a:t>to protect themselves and their customers</a:t>
            </a:r>
            <a:endParaRPr sz="4267"/>
          </a:p>
        </p:txBody>
      </p:sp>
      <p:pic>
        <p:nvPicPr>
          <p:cNvPr id="338" name="Google Shape;338;p6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3" name="Google Shape;343;p66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44" name="Google Shape;344;p6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6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682" y="203201"/>
            <a:ext cx="3964529" cy="5651996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66"/>
          <p:cNvSpPr txBox="1"/>
          <p:nvPr/>
        </p:nvSpPr>
        <p:spPr>
          <a:xfrm>
            <a:off x="5792667" y="256067"/>
            <a:ext cx="5150800" cy="5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lnSpc>
                <a:spcPct val="131579"/>
              </a:lnSpc>
              <a:spcBef>
                <a:spcPts val="2000"/>
              </a:spcBef>
              <a:buClr>
                <a:srgbClr val="000000"/>
              </a:buClr>
            </a:pPr>
            <a:r>
              <a:rPr lang="en-US" sz="3200" kern="0">
                <a:solidFill>
                  <a:srgbClr val="0B0C0C"/>
                </a:solidFill>
                <a:latin typeface="Arial"/>
                <a:cs typeface="Arial"/>
                <a:sym typeface="Arial"/>
              </a:rPr>
              <a:t>Strong justification for regulation to secure </a:t>
            </a:r>
            <a:r>
              <a:rPr lang="en-US" sz="3200" b="1" kern="0">
                <a:solidFill>
                  <a:srgbClr val="0B0C0C"/>
                </a:solidFill>
                <a:latin typeface="Arial"/>
                <a:cs typeface="Arial"/>
                <a:sym typeface="Arial"/>
              </a:rPr>
              <a:t>personal data </a:t>
            </a:r>
            <a:endParaRPr sz="3200" b="1" kern="0">
              <a:solidFill>
                <a:srgbClr val="0B0C0C"/>
              </a:solidFill>
              <a:latin typeface="Arial"/>
              <a:cs typeface="Arial"/>
              <a:sym typeface="Arial"/>
            </a:endParaRPr>
          </a:p>
          <a:p>
            <a:pPr defTabSz="1219170">
              <a:lnSpc>
                <a:spcPct val="131579"/>
              </a:lnSpc>
              <a:spcBef>
                <a:spcPts val="2533"/>
              </a:spcBef>
              <a:spcAft>
                <a:spcPts val="2533"/>
              </a:spcAft>
              <a:buClr>
                <a:srgbClr val="000000"/>
              </a:buClr>
            </a:pPr>
            <a:r>
              <a:rPr lang="en-US" sz="3200" kern="0">
                <a:solidFill>
                  <a:srgbClr val="0B0C0C"/>
                </a:solidFill>
                <a:latin typeface="Arial"/>
                <a:cs typeface="Arial"/>
                <a:sym typeface="Arial"/>
              </a:rPr>
              <a:t>Implement </a:t>
            </a:r>
            <a:r>
              <a:rPr lang="en-US" sz="3200" b="1" kern="0">
                <a:solidFill>
                  <a:srgbClr val="0B0C0C"/>
                </a:solidFill>
                <a:latin typeface="Arial"/>
                <a:cs typeface="Arial"/>
                <a:sym typeface="Arial"/>
              </a:rPr>
              <a:t>NIS</a:t>
            </a:r>
            <a:endParaRPr sz="3200" b="1" kern="0">
              <a:solidFill>
                <a:srgbClr val="0B0C0C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1" name="Google Shape;231;p51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2" name="Google Shape;232;p5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51"/>
          <p:cNvSpPr txBox="1"/>
          <p:nvPr/>
        </p:nvSpPr>
        <p:spPr>
          <a:xfrm>
            <a:off x="6668300" y="329033"/>
            <a:ext cx="5189600" cy="53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lnSpc>
                <a:spcPct val="131579"/>
              </a:lnSpc>
              <a:spcBef>
                <a:spcPts val="2000"/>
              </a:spcBef>
              <a:spcAft>
                <a:spcPts val="2533"/>
              </a:spcAft>
              <a:buClr>
                <a:srgbClr val="000000"/>
              </a:buClr>
            </a:pPr>
            <a:r>
              <a:rPr lang="en-US" sz="3200" b="1" kern="0" dirty="0">
                <a:solidFill>
                  <a:srgbClr val="0B0C0C"/>
                </a:solidFill>
                <a:latin typeface="Arial"/>
                <a:cs typeface="Arial"/>
                <a:sym typeface="Arial"/>
              </a:rPr>
              <a:t>GDPR</a:t>
            </a:r>
            <a:br>
              <a:rPr lang="en-US" sz="3200" kern="0" dirty="0">
                <a:solidFill>
                  <a:srgbClr val="0B0C0C"/>
                </a:solidFill>
                <a:latin typeface="Arial"/>
                <a:cs typeface="Arial"/>
                <a:sym typeface="Arial"/>
              </a:rPr>
            </a:br>
            <a:r>
              <a:rPr lang="en-US" sz="3200" kern="0" dirty="0">
                <a:solidFill>
                  <a:srgbClr val="0B0C0C"/>
                </a:solidFill>
                <a:latin typeface="Arial"/>
                <a:cs typeface="Arial"/>
                <a:sym typeface="Arial"/>
              </a:rPr>
              <a:t>personal data must be processed </a:t>
            </a:r>
            <a:r>
              <a:rPr lang="en-US" sz="3200" b="1" kern="0" dirty="0">
                <a:solidFill>
                  <a:srgbClr val="0B0C0C"/>
                </a:solidFill>
                <a:latin typeface="Arial"/>
                <a:cs typeface="Arial"/>
                <a:sym typeface="Arial"/>
              </a:rPr>
              <a:t>securely</a:t>
            </a:r>
            <a:r>
              <a:rPr lang="en-US" sz="3200" kern="0" dirty="0">
                <a:solidFill>
                  <a:srgbClr val="0B0C0C"/>
                </a:solidFill>
                <a:latin typeface="Arial"/>
                <a:cs typeface="Arial"/>
                <a:sym typeface="Arial"/>
              </a:rPr>
              <a:t> using </a:t>
            </a:r>
            <a:r>
              <a:rPr lang="en-US" sz="3200" b="1" kern="0" dirty="0">
                <a:solidFill>
                  <a:srgbClr val="0B0C0C"/>
                </a:solidFill>
                <a:latin typeface="Arial"/>
                <a:cs typeface="Arial"/>
                <a:sym typeface="Arial"/>
              </a:rPr>
              <a:t>appropriate technical </a:t>
            </a:r>
            <a:r>
              <a:rPr lang="en-US" sz="3200" kern="0" dirty="0">
                <a:solidFill>
                  <a:srgbClr val="0B0C0C"/>
                </a:solidFill>
                <a:latin typeface="Arial"/>
                <a:cs typeface="Arial"/>
                <a:sym typeface="Arial"/>
              </a:rPr>
              <a:t>and </a:t>
            </a:r>
            <a:r>
              <a:rPr lang="en-US" sz="3200" b="1" kern="0" dirty="0" err="1">
                <a:solidFill>
                  <a:srgbClr val="0B0C0C"/>
                </a:solidFill>
                <a:latin typeface="Arial"/>
                <a:cs typeface="Arial"/>
                <a:sym typeface="Arial"/>
              </a:rPr>
              <a:t>organisational</a:t>
            </a:r>
            <a:r>
              <a:rPr lang="en-US" sz="3200" kern="0" dirty="0">
                <a:solidFill>
                  <a:srgbClr val="0B0C0C"/>
                </a:solidFill>
                <a:latin typeface="Arial"/>
                <a:cs typeface="Arial"/>
                <a:sym typeface="Arial"/>
              </a:rPr>
              <a:t> measures</a:t>
            </a:r>
            <a:endParaRPr sz="3200" kern="0" dirty="0">
              <a:solidFill>
                <a:srgbClr val="0B0C0C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34" name="Google Shape;234;p5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867" y="1138167"/>
            <a:ext cx="5254933" cy="3501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446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9" name="Google Shape;239;p52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0" name="Google Shape;240;p5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52"/>
          <p:cNvSpPr txBox="1"/>
          <p:nvPr/>
        </p:nvSpPr>
        <p:spPr>
          <a:xfrm>
            <a:off x="5997100" y="329033"/>
            <a:ext cx="5189600" cy="53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lnSpc>
                <a:spcPct val="131579"/>
              </a:lnSpc>
              <a:spcBef>
                <a:spcPts val="2000"/>
              </a:spcBef>
              <a:buClr>
                <a:srgbClr val="000000"/>
              </a:buClr>
            </a:pPr>
            <a:r>
              <a:rPr lang="en-US" sz="3200" b="1" kern="0">
                <a:solidFill>
                  <a:srgbClr val="0B0C0C"/>
                </a:solidFill>
                <a:latin typeface="Arial"/>
                <a:cs typeface="Arial"/>
                <a:sym typeface="Arial"/>
              </a:rPr>
              <a:t>‘appropriate’ action</a:t>
            </a:r>
            <a:endParaRPr sz="3200" b="1" kern="0">
              <a:solidFill>
                <a:srgbClr val="0B0C0C"/>
              </a:solidFill>
              <a:latin typeface="Arial"/>
              <a:cs typeface="Arial"/>
              <a:sym typeface="Arial"/>
            </a:endParaRPr>
          </a:p>
          <a:p>
            <a:pPr defTabSz="1219170">
              <a:lnSpc>
                <a:spcPct val="131579"/>
              </a:lnSpc>
              <a:spcBef>
                <a:spcPts val="2533"/>
              </a:spcBef>
              <a:buClr>
                <a:srgbClr val="000000"/>
              </a:buClr>
            </a:pPr>
            <a:r>
              <a:rPr lang="en-US" sz="3200" kern="0">
                <a:solidFill>
                  <a:srgbClr val="0B0C0C"/>
                </a:solidFill>
                <a:latin typeface="Arial"/>
                <a:cs typeface="Arial"/>
                <a:sym typeface="Arial"/>
              </a:rPr>
              <a:t>In other words you need to </a:t>
            </a:r>
            <a:r>
              <a:rPr lang="en-US" sz="3200" b="1" kern="0">
                <a:solidFill>
                  <a:srgbClr val="0B0C0C"/>
                </a:solidFill>
                <a:latin typeface="Arial"/>
                <a:cs typeface="Arial"/>
                <a:sym typeface="Arial"/>
              </a:rPr>
              <a:t>manage risk</a:t>
            </a:r>
            <a:endParaRPr sz="3200" b="1" kern="0">
              <a:solidFill>
                <a:srgbClr val="0B0C0C"/>
              </a:solidFill>
              <a:latin typeface="Arial"/>
              <a:cs typeface="Arial"/>
              <a:sym typeface="Arial"/>
            </a:endParaRPr>
          </a:p>
          <a:p>
            <a:pPr defTabSz="1219170">
              <a:lnSpc>
                <a:spcPct val="131579"/>
              </a:lnSpc>
              <a:spcBef>
                <a:spcPts val="2533"/>
              </a:spcBef>
              <a:spcAft>
                <a:spcPts val="2533"/>
              </a:spcAft>
              <a:buClr>
                <a:srgbClr val="000000"/>
              </a:buClr>
            </a:pPr>
            <a:r>
              <a:rPr lang="en-US" sz="3200" u="sng" kern="0">
                <a:solidFill>
                  <a:srgbClr val="0000FF"/>
                </a:solidFill>
                <a:latin typeface="Arial"/>
                <a:cs typeface="Arial"/>
                <a:sym typeface="Arial"/>
                <a:hlinkClick r:id="rId4"/>
              </a:rPr>
              <a:t>NCSC &amp; ICO</a:t>
            </a:r>
            <a:endParaRPr sz="3200" kern="0">
              <a:solidFill>
                <a:srgbClr val="0B0C0C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42" name="Google Shape;242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0334" y="1326233"/>
            <a:ext cx="3644900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6871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7" name="Google Shape;247;p53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8" name="Google Shape;248;p5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5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99" r="8789"/>
          <a:stretch/>
        </p:blipFill>
        <p:spPr>
          <a:xfrm>
            <a:off x="797234" y="109667"/>
            <a:ext cx="10597533" cy="5683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267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2"/>
          <p:cNvSpPr txBox="1">
            <a:spLocks noGrp="1"/>
          </p:cNvSpPr>
          <p:nvPr>
            <p:ph type="ctrTitle" idx="4294967295"/>
          </p:nvPr>
        </p:nvSpPr>
        <p:spPr>
          <a:xfrm>
            <a:off x="1221481" y="156339"/>
            <a:ext cx="10086400" cy="1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7" tIns="22867" rIns="22867" bIns="22867" anchor="ctr" anchorCtr="0">
            <a:noAutofit/>
          </a:bodyPr>
          <a:lstStyle/>
          <a:p>
            <a:r>
              <a:rPr lang="en-US" sz="4133" b="1"/>
              <a:t>Introduction </a:t>
            </a:r>
            <a:endParaRPr sz="4133"/>
          </a:p>
        </p:txBody>
      </p:sp>
      <p:cxnSp>
        <p:nvCxnSpPr>
          <p:cNvPr id="239" name="Google Shape;239;p52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0" name="Google Shape;240;p5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52"/>
          <p:cNvSpPr/>
          <p:nvPr/>
        </p:nvSpPr>
        <p:spPr>
          <a:xfrm>
            <a:off x="1062675" y="1492361"/>
            <a:ext cx="11246000" cy="40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609585" indent="-474121" defTabSz="1219170">
              <a:lnSpc>
                <a:spcPct val="200000"/>
              </a:lnSpc>
              <a:buClr>
                <a:srgbClr val="000000"/>
              </a:buClr>
              <a:buSzPts val="2000"/>
              <a:buFont typeface="Helvetica Neue"/>
              <a:buChar char="●"/>
            </a:pPr>
            <a:r>
              <a:rPr lang="en-US" sz="2667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Overview</a:t>
            </a:r>
            <a:endParaRPr sz="2667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09585" indent="-474121" defTabSz="1219170">
              <a:lnSpc>
                <a:spcPct val="200000"/>
              </a:lnSpc>
              <a:buClr>
                <a:srgbClr val="000000"/>
              </a:buClr>
              <a:buSzPts val="2000"/>
              <a:buFont typeface="Helvetica Neue"/>
              <a:buChar char="●"/>
            </a:pPr>
            <a:r>
              <a:rPr lang="en-US" sz="2667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Current challenges </a:t>
            </a:r>
            <a:endParaRPr sz="2667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09585" indent="-474121" defTabSz="1219170">
              <a:lnSpc>
                <a:spcPct val="200000"/>
              </a:lnSpc>
              <a:buClr>
                <a:srgbClr val="000000"/>
              </a:buClr>
              <a:buSzPts val="2000"/>
              <a:buFont typeface="Helvetica Neue"/>
              <a:buChar char="●"/>
            </a:pPr>
            <a:r>
              <a:rPr lang="en-US" sz="2667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Future policy direction</a:t>
            </a:r>
            <a:endParaRPr sz="2667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09585" indent="-474121" defTabSz="1219170">
              <a:lnSpc>
                <a:spcPct val="200000"/>
              </a:lnSpc>
              <a:buClr>
                <a:srgbClr val="000000"/>
              </a:buClr>
              <a:buSzPts val="2000"/>
              <a:buFont typeface="Helvetica Neue"/>
              <a:buChar char="●"/>
            </a:pPr>
            <a:r>
              <a:rPr lang="en-US" sz="2667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Practical tips</a:t>
            </a:r>
            <a:endParaRPr sz="2667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09585" indent="-474121" defTabSz="1219170">
              <a:lnSpc>
                <a:spcPct val="200000"/>
              </a:lnSpc>
              <a:buClr>
                <a:srgbClr val="000000"/>
              </a:buClr>
              <a:buSzPts val="2000"/>
              <a:buFont typeface="Helvetica Neue"/>
              <a:buChar char="●"/>
            </a:pPr>
            <a:r>
              <a:rPr lang="en-US" sz="2667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 </a:t>
            </a:r>
            <a:endParaRPr sz="2667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oogle Shape;254;p54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5" name="Google Shape;255;p5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54"/>
          <p:cNvSpPr txBox="1"/>
          <p:nvPr/>
        </p:nvSpPr>
        <p:spPr>
          <a:xfrm>
            <a:off x="692900" y="4049900"/>
            <a:ext cx="91000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57189" defTabSz="1219170"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Implement security measures to </a:t>
            </a: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manage risks</a:t>
            </a:r>
            <a:r>
              <a:rPr lang="en-US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to the network and information systems  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indent="-457189" defTabSz="1219170"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Report</a:t>
            </a:r>
            <a:r>
              <a:rPr lang="en-US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incidents affecting the continuity of services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57" name="Google Shape;257;p5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267" y="1981634"/>
            <a:ext cx="7137636" cy="1705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54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667" y="2015467"/>
            <a:ext cx="1871967" cy="163736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54"/>
          <p:cNvSpPr txBox="1"/>
          <p:nvPr/>
        </p:nvSpPr>
        <p:spPr>
          <a:xfrm>
            <a:off x="692900" y="883700"/>
            <a:ext cx="7711200" cy="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Operators of Essential Service </a:t>
            </a:r>
            <a:endParaRPr sz="4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6983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4" name="Google Shape;264;p55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65" name="Google Shape;265;p5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" y="1"/>
            <a:ext cx="14727233" cy="5836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3408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1" name="Google Shape;271;p56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56"/>
          <p:cNvSpPr txBox="1">
            <a:spLocks noGrp="1"/>
          </p:cNvSpPr>
          <p:nvPr>
            <p:ph type="ctrTitle" idx="4294967295"/>
          </p:nvPr>
        </p:nvSpPr>
        <p:spPr>
          <a:xfrm>
            <a:off x="685800" y="434340"/>
            <a:ext cx="10086400" cy="5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7" tIns="22867" rIns="22867" bIns="22867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4267">
                <a:solidFill>
                  <a:schemeClr val="dk1"/>
                </a:solidFill>
              </a:rPr>
              <a:t>We know there is </a:t>
            </a:r>
            <a:r>
              <a:rPr lang="en-US" sz="4267" b="1">
                <a:solidFill>
                  <a:schemeClr val="dk1"/>
                </a:solidFill>
              </a:rPr>
              <a:t>more to do</a:t>
            </a:r>
            <a:endParaRPr sz="4267"/>
          </a:p>
        </p:txBody>
      </p:sp>
      <p:pic>
        <p:nvPicPr>
          <p:cNvPr id="273" name="Google Shape;273;p5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373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8" name="Google Shape;278;p57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9" name="Google Shape;279;p57"/>
          <p:cNvSpPr txBox="1">
            <a:spLocks noGrp="1"/>
          </p:cNvSpPr>
          <p:nvPr>
            <p:ph type="ctrTitle" idx="4294967295"/>
          </p:nvPr>
        </p:nvSpPr>
        <p:spPr>
          <a:xfrm>
            <a:off x="685800" y="434340"/>
            <a:ext cx="10086400" cy="5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7" tIns="22867" rIns="22867" bIns="22867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4267">
                <a:solidFill>
                  <a:schemeClr val="dk1"/>
                </a:solidFill>
              </a:rPr>
              <a:t>Only </a:t>
            </a:r>
            <a:r>
              <a:rPr lang="en-US" sz="4267" b="1">
                <a:solidFill>
                  <a:schemeClr val="dk1"/>
                </a:solidFill>
              </a:rPr>
              <a:t>50%</a:t>
            </a:r>
            <a:r>
              <a:rPr lang="en-US" sz="4267">
                <a:solidFill>
                  <a:schemeClr val="dk1"/>
                </a:solidFill>
              </a:rPr>
              <a:t> of organisations are taking the most basic measures</a:t>
            </a:r>
            <a:br>
              <a:rPr lang="en-US" sz="4267">
                <a:solidFill>
                  <a:schemeClr val="dk1"/>
                </a:solidFill>
              </a:rPr>
            </a:br>
            <a:endParaRPr sz="4267"/>
          </a:p>
        </p:txBody>
      </p:sp>
      <p:pic>
        <p:nvPicPr>
          <p:cNvPr id="280" name="Google Shape;280;p5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022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8"/>
          <p:cNvSpPr txBox="1">
            <a:spLocks noGrp="1"/>
          </p:cNvSpPr>
          <p:nvPr>
            <p:ph type="ctrTitle" idx="4294967295"/>
          </p:nvPr>
        </p:nvSpPr>
        <p:spPr>
          <a:xfrm>
            <a:off x="685800" y="434340"/>
            <a:ext cx="10086400" cy="5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7" tIns="22867" rIns="22867" bIns="22867" anchor="ctr" anchorCtr="0">
            <a:noAutofit/>
          </a:bodyPr>
          <a:lstStyle/>
          <a:p>
            <a:r>
              <a:rPr lang="en-US" sz="4133">
                <a:solidFill>
                  <a:srgbClr val="EA59B0"/>
                </a:solidFill>
              </a:rPr>
              <a:t>EXAMPLE</a:t>
            </a:r>
            <a:br>
              <a:rPr lang="en-US" sz="4133"/>
            </a:br>
            <a:r>
              <a:rPr lang="en-US" sz="4133"/>
              <a:t>Despite being patched a year ago...</a:t>
            </a:r>
            <a:endParaRPr/>
          </a:p>
          <a:p>
            <a:endParaRPr/>
          </a:p>
          <a:p>
            <a:r>
              <a:rPr lang="en-US" sz="4133" b="1"/>
              <a:t>80%</a:t>
            </a:r>
            <a:r>
              <a:rPr lang="en-US" sz="4133"/>
              <a:t> of user companies are downloading the pre-patch version of the software that took down Equifax</a:t>
            </a:r>
            <a:endParaRPr sz="4133"/>
          </a:p>
        </p:txBody>
      </p:sp>
      <p:cxnSp>
        <p:nvCxnSpPr>
          <p:cNvPr id="286" name="Google Shape;286;p58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87" name="Google Shape;287;p5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583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2" name="Google Shape;292;p59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93" name="Google Shape;293;p5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5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8955" y="1520235"/>
            <a:ext cx="9294091" cy="3239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8580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9" name="Google Shape;299;p60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00" name="Google Shape;300;p6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6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2565"/>
            <a:ext cx="12192000" cy="371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073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6" name="Google Shape;306;p61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07" name="Google Shape;307;p6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6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0" y="1"/>
            <a:ext cx="12304467" cy="5845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9212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8690" y="-1164651"/>
            <a:ext cx="5903309" cy="10503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164646"/>
            <a:ext cx="6189045" cy="110027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62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16" name="Google Shape;316;p62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8100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59B0"/>
          </a:solidFill>
          <a:ln>
            <a:noFill/>
          </a:ln>
        </p:spPr>
        <p:txBody>
          <a:bodyPr spcFirstLastPara="1" wrap="square" lIns="27433" tIns="27433" rIns="27433" bIns="27433" anchor="ctr" anchorCtr="0">
            <a:noAutofit/>
          </a:bodyPr>
          <a:lstStyle/>
          <a:p>
            <a:pPr marR="33866" algn="ctr" defTabSz="1219170">
              <a:buClr>
                <a:srgbClr val="000000"/>
              </a:buClr>
            </a:pPr>
            <a:endParaRPr sz="4133" i="1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2" name="Google Shape;322;p63"/>
          <p:cNvSpPr txBox="1">
            <a:spLocks noGrp="1"/>
          </p:cNvSpPr>
          <p:nvPr>
            <p:ph type="title"/>
          </p:nvPr>
        </p:nvSpPr>
        <p:spPr>
          <a:xfrm>
            <a:off x="385845" y="0"/>
            <a:ext cx="11687200" cy="6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00" tIns="27400" rIns="27400" bIns="27400" anchor="ctr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500"/>
            </a:pPr>
            <a:r>
              <a:rPr lang="en-US" sz="6667" b="1">
                <a:solidFill>
                  <a:srgbClr val="FFFFFF"/>
                </a:solidFill>
              </a:rPr>
              <a:t>We need to change how we make things secure in a digital world</a:t>
            </a:r>
            <a:endParaRPr sz="6667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274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53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7" name="Google Shape;247;p5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5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41" y="147601"/>
            <a:ext cx="8052676" cy="554043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53"/>
          <p:cNvSpPr/>
          <p:nvPr/>
        </p:nvSpPr>
        <p:spPr>
          <a:xfrm>
            <a:off x="360945" y="3124065"/>
            <a:ext cx="4032800" cy="1493600"/>
          </a:xfrm>
          <a:prstGeom prst="ellipse">
            <a:avLst/>
          </a:prstGeom>
          <a:noFill/>
          <a:ln w="38100" cap="flat" cmpd="sng">
            <a:solidFill>
              <a:srgbClr val="EA59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4867" tIns="54867" rIns="54867" bIns="548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" name="Google Shape;327;p64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28" name="Google Shape;328;p6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6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9233" y="-1456233"/>
            <a:ext cx="12943096" cy="9707343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64"/>
          <p:cNvSpPr/>
          <p:nvPr/>
        </p:nvSpPr>
        <p:spPr>
          <a:xfrm>
            <a:off x="0" y="6172200"/>
            <a:ext cx="12192000" cy="686000"/>
          </a:xfrm>
          <a:prstGeom prst="rect">
            <a:avLst/>
          </a:prstGeom>
          <a:solidFill>
            <a:srgbClr val="EA59B0"/>
          </a:solidFill>
          <a:ln>
            <a:noFill/>
          </a:ln>
        </p:spPr>
        <p:txBody>
          <a:bodyPr spcFirstLastPara="1" wrap="square" lIns="27433" tIns="27433" rIns="27433" bIns="27433" anchor="ctr" anchorCtr="0">
            <a:noAutofit/>
          </a:bodyPr>
          <a:lstStyle/>
          <a:p>
            <a:pPr marR="33866" algn="ctr" defTabSz="1219170">
              <a:buClr>
                <a:srgbClr val="000000"/>
              </a:buClr>
            </a:pPr>
            <a:endParaRPr sz="4133" i="1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31" name="Google Shape;331;p64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2000"/>
            <a:ext cx="997056" cy="6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975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6" name="Google Shape;336;p65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7" name="Google Shape;337;p65"/>
          <p:cNvSpPr txBox="1">
            <a:spLocks noGrp="1"/>
          </p:cNvSpPr>
          <p:nvPr>
            <p:ph type="ctrTitle" idx="4294967295"/>
          </p:nvPr>
        </p:nvSpPr>
        <p:spPr>
          <a:xfrm>
            <a:off x="685800" y="434340"/>
            <a:ext cx="10086400" cy="5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7" tIns="22867" rIns="22867" bIns="22867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4267">
                <a:solidFill>
                  <a:schemeClr val="dk1"/>
                </a:solidFill>
              </a:rPr>
              <a:t>HM Government </a:t>
            </a:r>
            <a:r>
              <a:rPr lang="en-US" sz="4267" b="1">
                <a:solidFill>
                  <a:schemeClr val="dk1"/>
                </a:solidFill>
              </a:rPr>
              <a:t>can’t do this alone</a:t>
            </a:r>
            <a:endParaRPr sz="4267"/>
          </a:p>
        </p:txBody>
      </p:sp>
      <p:pic>
        <p:nvPicPr>
          <p:cNvPr id="338" name="Google Shape;338;p6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19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3" name="Google Shape;343;p66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44" name="Google Shape;344;p6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6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" y="11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01789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0" name="Google Shape;350;p67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51" name="Google Shape;351;p6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6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4"/>
          <a:stretch/>
        </p:blipFill>
        <p:spPr>
          <a:xfrm>
            <a:off x="1" y="-45736"/>
            <a:ext cx="13873441" cy="690373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67"/>
          <p:cNvSpPr/>
          <p:nvPr/>
        </p:nvSpPr>
        <p:spPr>
          <a:xfrm>
            <a:off x="0" y="6172200"/>
            <a:ext cx="12192000" cy="686000"/>
          </a:xfrm>
          <a:prstGeom prst="rect">
            <a:avLst/>
          </a:prstGeom>
          <a:solidFill>
            <a:srgbClr val="EA59B0"/>
          </a:solidFill>
          <a:ln>
            <a:noFill/>
          </a:ln>
        </p:spPr>
        <p:txBody>
          <a:bodyPr spcFirstLastPara="1" wrap="square" lIns="27433" tIns="27433" rIns="27433" bIns="27433" anchor="ctr" anchorCtr="0">
            <a:noAutofit/>
          </a:bodyPr>
          <a:lstStyle/>
          <a:p>
            <a:pPr marR="33866" algn="ctr" defTabSz="1219170">
              <a:buClr>
                <a:srgbClr val="000000"/>
              </a:buClr>
            </a:pPr>
            <a:endParaRPr sz="4133" i="1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54" name="Google Shape;354;p67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2000"/>
            <a:ext cx="997056" cy="6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369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9" name="Google Shape;359;p68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60" name="Google Shape;360;p6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0300" y="1249067"/>
            <a:ext cx="3810000" cy="31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9234" y="1249071"/>
            <a:ext cx="5009799" cy="317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22175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7" name="Google Shape;367;p69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68" name="Google Shape;368;p6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6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8" y="-1"/>
            <a:ext cx="12183865" cy="5359197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69"/>
          <p:cNvSpPr/>
          <p:nvPr/>
        </p:nvSpPr>
        <p:spPr>
          <a:xfrm>
            <a:off x="0" y="0"/>
            <a:ext cx="12192000" cy="5359200"/>
          </a:xfrm>
          <a:prstGeom prst="rect">
            <a:avLst/>
          </a:prstGeom>
          <a:solidFill>
            <a:srgbClr val="FFFFFF">
              <a:alpha val="807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10363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5" name="Google Shape;375;p70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76" name="Google Shape;376;p7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70"/>
          <p:cNvSpPr/>
          <p:nvPr/>
        </p:nvSpPr>
        <p:spPr>
          <a:xfrm rot="686286">
            <a:off x="4275776" y="1854356"/>
            <a:ext cx="1998899" cy="1998899"/>
          </a:xfrm>
          <a:prstGeom prst="ellipse">
            <a:avLst/>
          </a:prstGeom>
          <a:solidFill>
            <a:srgbClr val="EA59B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EBEB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70"/>
          <p:cNvSpPr/>
          <p:nvPr/>
        </p:nvSpPr>
        <p:spPr>
          <a:xfrm>
            <a:off x="6646780" y="3510391"/>
            <a:ext cx="999600" cy="9996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EBEB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70"/>
          <p:cNvSpPr/>
          <p:nvPr/>
        </p:nvSpPr>
        <p:spPr>
          <a:xfrm rot="-492865">
            <a:off x="7193297" y="2203146"/>
            <a:ext cx="999455" cy="99945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EBEB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70"/>
          <p:cNvSpPr/>
          <p:nvPr/>
        </p:nvSpPr>
        <p:spPr>
          <a:xfrm rot="-698296">
            <a:off x="3099973" y="3217969"/>
            <a:ext cx="999345" cy="99934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EBEB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70"/>
          <p:cNvSpPr/>
          <p:nvPr/>
        </p:nvSpPr>
        <p:spPr>
          <a:xfrm rot="1108707">
            <a:off x="4328511" y="4010159"/>
            <a:ext cx="999533" cy="99953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EBEB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70"/>
          <p:cNvSpPr/>
          <p:nvPr/>
        </p:nvSpPr>
        <p:spPr>
          <a:xfrm>
            <a:off x="3096856" y="1192509"/>
            <a:ext cx="999600" cy="9996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EBEB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70"/>
          <p:cNvSpPr/>
          <p:nvPr/>
        </p:nvSpPr>
        <p:spPr>
          <a:xfrm>
            <a:off x="8531804" y="797839"/>
            <a:ext cx="999600" cy="9996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EBEB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4" name="Google Shape;384;p70"/>
          <p:cNvCxnSpPr>
            <a:endCxn id="382" idx="5"/>
          </p:cNvCxnSpPr>
          <p:nvPr/>
        </p:nvCxnSpPr>
        <p:spPr>
          <a:xfrm rot="10800000">
            <a:off x="3950068" y="2045721"/>
            <a:ext cx="466400" cy="334400"/>
          </a:xfrm>
          <a:prstGeom prst="straightConnector1">
            <a:avLst/>
          </a:prstGeom>
          <a:noFill/>
          <a:ln w="9525" cap="flat" cmpd="sng">
            <a:solidFill>
              <a:srgbClr val="757575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85" name="Google Shape;385;p70"/>
          <p:cNvCxnSpPr>
            <a:stCxn id="377" idx="7"/>
            <a:endCxn id="383" idx="2"/>
          </p:cNvCxnSpPr>
          <p:nvPr/>
        </p:nvCxnSpPr>
        <p:spPr>
          <a:xfrm rot="10800000" flipH="1">
            <a:off x="6108056" y="1297672"/>
            <a:ext cx="2423600" cy="1003600"/>
          </a:xfrm>
          <a:prstGeom prst="straightConnector1">
            <a:avLst/>
          </a:prstGeom>
          <a:noFill/>
          <a:ln w="9525" cap="flat" cmpd="sng">
            <a:solidFill>
              <a:srgbClr val="757575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86" name="Google Shape;386;p70"/>
          <p:cNvCxnSpPr>
            <a:stCxn id="377" idx="3"/>
            <a:endCxn id="380" idx="6"/>
          </p:cNvCxnSpPr>
          <p:nvPr/>
        </p:nvCxnSpPr>
        <p:spPr>
          <a:xfrm flipH="1">
            <a:off x="4089195" y="3406339"/>
            <a:ext cx="353200" cy="210400"/>
          </a:xfrm>
          <a:prstGeom prst="straightConnector1">
            <a:avLst/>
          </a:prstGeom>
          <a:noFill/>
          <a:ln w="9525" cap="flat" cmpd="sng">
            <a:solidFill>
              <a:srgbClr val="757575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87" name="Google Shape;387;p70"/>
          <p:cNvCxnSpPr>
            <a:endCxn id="379" idx="2"/>
          </p:cNvCxnSpPr>
          <p:nvPr/>
        </p:nvCxnSpPr>
        <p:spPr>
          <a:xfrm rot="10800000" flipH="1">
            <a:off x="6186023" y="2774273"/>
            <a:ext cx="1012400" cy="79600"/>
          </a:xfrm>
          <a:prstGeom prst="straightConnector1">
            <a:avLst/>
          </a:prstGeom>
          <a:noFill/>
          <a:ln w="9525" cap="flat" cmpd="sng">
            <a:solidFill>
              <a:srgbClr val="757575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88" name="Google Shape;388;p70"/>
          <p:cNvCxnSpPr/>
          <p:nvPr/>
        </p:nvCxnSpPr>
        <p:spPr>
          <a:xfrm>
            <a:off x="6108017" y="3406295"/>
            <a:ext cx="609200" cy="389200"/>
          </a:xfrm>
          <a:prstGeom prst="straightConnector1">
            <a:avLst/>
          </a:prstGeom>
          <a:noFill/>
          <a:ln w="9525" cap="flat" cmpd="sng">
            <a:solidFill>
              <a:srgbClr val="757575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89" name="Google Shape;389;p70"/>
          <p:cNvCxnSpPr>
            <a:stCxn id="377" idx="4"/>
            <a:endCxn id="381" idx="0"/>
          </p:cNvCxnSpPr>
          <p:nvPr/>
        </p:nvCxnSpPr>
        <p:spPr>
          <a:xfrm flipH="1">
            <a:off x="4986625" y="3833405"/>
            <a:ext cx="90400" cy="202400"/>
          </a:xfrm>
          <a:prstGeom prst="straightConnector1">
            <a:avLst/>
          </a:prstGeom>
          <a:noFill/>
          <a:ln w="9525" cap="flat" cmpd="sng">
            <a:solidFill>
              <a:srgbClr val="757575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390" name="Google Shape;390;p70"/>
          <p:cNvGrpSpPr/>
          <p:nvPr/>
        </p:nvGrpSpPr>
        <p:grpSpPr>
          <a:xfrm>
            <a:off x="3323873" y="1414083"/>
            <a:ext cx="603043" cy="634572"/>
            <a:chOff x="1641475" y="2428876"/>
            <a:chExt cx="242888" cy="255587"/>
          </a:xfrm>
        </p:grpSpPr>
        <p:sp>
          <p:nvSpPr>
            <p:cNvPr id="391" name="Google Shape;391;p70"/>
            <p:cNvSpPr/>
            <p:nvPr/>
          </p:nvSpPr>
          <p:spPr>
            <a:xfrm>
              <a:off x="1641475" y="2525713"/>
              <a:ext cx="111125" cy="158750"/>
            </a:xfrm>
            <a:custGeom>
              <a:avLst/>
              <a:gdLst/>
              <a:ahLst/>
              <a:cxnLst/>
              <a:rect l="l" t="t" r="r" b="b"/>
              <a:pathLst>
                <a:path w="59" h="84" extrusionOk="0">
                  <a:moveTo>
                    <a:pt x="42" y="49"/>
                  </a:moveTo>
                  <a:cubicBezTo>
                    <a:pt x="42" y="49"/>
                    <a:pt x="44" y="42"/>
                    <a:pt x="43" y="4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0" y="0"/>
                    <a:pt x="26" y="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0" y="11"/>
                    <a:pt x="4" y="22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13" y="50"/>
                    <a:pt x="24" y="46"/>
                  </a:cubicBezTo>
                  <a:cubicBezTo>
                    <a:pt x="24" y="46"/>
                    <a:pt x="29" y="45"/>
                    <a:pt x="31" y="52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80"/>
                    <a:pt x="41" y="84"/>
                    <a:pt x="45" y="83"/>
                  </a:cubicBezTo>
                  <a:cubicBezTo>
                    <a:pt x="45" y="83"/>
                    <a:pt x="59" y="80"/>
                    <a:pt x="48" y="69"/>
                  </a:cubicBezTo>
                  <a:cubicBezTo>
                    <a:pt x="51" y="63"/>
                    <a:pt x="42" y="58"/>
                    <a:pt x="42" y="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70"/>
            <p:cNvSpPr/>
            <p:nvPr/>
          </p:nvSpPr>
          <p:spPr>
            <a:xfrm>
              <a:off x="1703388" y="2428876"/>
              <a:ext cx="155575" cy="179388"/>
            </a:xfrm>
            <a:custGeom>
              <a:avLst/>
              <a:gdLst/>
              <a:ahLst/>
              <a:cxnLst/>
              <a:rect l="l" t="t" r="r" b="b"/>
              <a:pathLst>
                <a:path w="82" h="95" extrusionOk="0">
                  <a:moveTo>
                    <a:pt x="69" y="59"/>
                  </a:moveTo>
                  <a:cubicBezTo>
                    <a:pt x="73" y="56"/>
                    <a:pt x="74" y="51"/>
                    <a:pt x="72" y="46"/>
                  </a:cubicBezTo>
                  <a:cubicBezTo>
                    <a:pt x="71" y="41"/>
                    <a:pt x="67" y="38"/>
                    <a:pt x="62" y="37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0" y="0"/>
                    <a:pt x="48" y="6"/>
                    <a:pt x="48" y="6"/>
                  </a:cubicBezTo>
                  <a:cubicBezTo>
                    <a:pt x="40" y="38"/>
                    <a:pt x="4" y="48"/>
                    <a:pt x="4" y="48"/>
                  </a:cubicBezTo>
                  <a:cubicBezTo>
                    <a:pt x="0" y="49"/>
                    <a:pt x="2" y="53"/>
                    <a:pt x="2" y="5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3" y="87"/>
                    <a:pt x="17" y="86"/>
                    <a:pt x="17" y="86"/>
                  </a:cubicBezTo>
                  <a:cubicBezTo>
                    <a:pt x="56" y="72"/>
                    <a:pt x="78" y="92"/>
                    <a:pt x="78" y="92"/>
                  </a:cubicBezTo>
                  <a:cubicBezTo>
                    <a:pt x="78" y="92"/>
                    <a:pt x="82" y="95"/>
                    <a:pt x="80" y="91"/>
                  </a:cubicBezTo>
                  <a:lnTo>
                    <a:pt x="69" y="5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70"/>
            <p:cNvSpPr/>
            <p:nvPr/>
          </p:nvSpPr>
          <p:spPr>
            <a:xfrm>
              <a:off x="1836738" y="2465388"/>
              <a:ext cx="23813" cy="30163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5" y="1"/>
                  </a:moveTo>
                  <a:lnTo>
                    <a:pt x="13" y="0"/>
                  </a:lnTo>
                  <a:lnTo>
                    <a:pt x="0" y="18"/>
                  </a:lnTo>
                  <a:lnTo>
                    <a:pt x="2" y="19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70"/>
            <p:cNvSpPr/>
            <p:nvPr/>
          </p:nvSpPr>
          <p:spPr>
            <a:xfrm>
              <a:off x="1849438" y="2535238"/>
              <a:ext cx="33338" cy="22225"/>
            </a:xfrm>
            <a:custGeom>
              <a:avLst/>
              <a:gdLst/>
              <a:ahLst/>
              <a:cxnLst/>
              <a:rect l="l" t="t" r="r" b="b"/>
              <a:pathLst>
                <a:path w="21" h="14" extrusionOk="0">
                  <a:moveTo>
                    <a:pt x="0" y="3"/>
                  </a:moveTo>
                  <a:lnTo>
                    <a:pt x="19" y="14"/>
                  </a:lnTo>
                  <a:lnTo>
                    <a:pt x="21" y="12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70"/>
            <p:cNvSpPr/>
            <p:nvPr/>
          </p:nvSpPr>
          <p:spPr>
            <a:xfrm>
              <a:off x="1847850" y="2501901"/>
              <a:ext cx="36513" cy="14288"/>
            </a:xfrm>
            <a:custGeom>
              <a:avLst/>
              <a:gdLst/>
              <a:ahLst/>
              <a:cxnLst/>
              <a:rect l="l" t="t" r="r" b="b"/>
              <a:pathLst>
                <a:path w="23" h="9" extrusionOk="0">
                  <a:moveTo>
                    <a:pt x="1" y="9"/>
                  </a:moveTo>
                  <a:lnTo>
                    <a:pt x="23" y="3"/>
                  </a:lnTo>
                  <a:lnTo>
                    <a:pt x="22" y="0"/>
                  </a:lnTo>
                  <a:lnTo>
                    <a:pt x="0" y="6"/>
                  </a:lnTo>
                  <a:lnTo>
                    <a:pt x="1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6" name="Google Shape;396;p70"/>
          <p:cNvGrpSpPr/>
          <p:nvPr/>
        </p:nvGrpSpPr>
        <p:grpSpPr>
          <a:xfrm>
            <a:off x="8834944" y="1020753"/>
            <a:ext cx="429315" cy="561412"/>
            <a:chOff x="812800" y="2401888"/>
            <a:chExt cx="206375" cy="269875"/>
          </a:xfrm>
        </p:grpSpPr>
        <p:sp>
          <p:nvSpPr>
            <p:cNvPr id="397" name="Google Shape;397;p70"/>
            <p:cNvSpPr/>
            <p:nvPr/>
          </p:nvSpPr>
          <p:spPr>
            <a:xfrm>
              <a:off x="812800" y="2401888"/>
              <a:ext cx="206375" cy="269875"/>
            </a:xfrm>
            <a:custGeom>
              <a:avLst/>
              <a:gdLst/>
              <a:ahLst/>
              <a:cxnLst/>
              <a:rect l="l" t="t" r="r" b="b"/>
              <a:pathLst>
                <a:path w="109" h="142" extrusionOk="0">
                  <a:moveTo>
                    <a:pt x="104" y="68"/>
                  </a:moveTo>
                  <a:cubicBezTo>
                    <a:pt x="96" y="68"/>
                    <a:pt x="96" y="68"/>
                    <a:pt x="96" y="68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32"/>
                    <a:pt x="92" y="21"/>
                    <a:pt x="84" y="13"/>
                  </a:cubicBezTo>
                  <a:cubicBezTo>
                    <a:pt x="77" y="5"/>
                    <a:pt x="66" y="0"/>
                    <a:pt x="55" y="0"/>
                  </a:cubicBezTo>
                  <a:cubicBezTo>
                    <a:pt x="43" y="0"/>
                    <a:pt x="32" y="5"/>
                    <a:pt x="25" y="13"/>
                  </a:cubicBezTo>
                  <a:cubicBezTo>
                    <a:pt x="17" y="21"/>
                    <a:pt x="13" y="32"/>
                    <a:pt x="13" y="44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3" y="68"/>
                    <a:pt x="0" y="71"/>
                    <a:pt x="0" y="7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0"/>
                    <a:pt x="3" y="142"/>
                    <a:pt x="6" y="142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7" y="142"/>
                    <a:pt x="109" y="140"/>
                    <a:pt x="109" y="137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1"/>
                    <a:pt x="107" y="68"/>
                    <a:pt x="104" y="68"/>
                  </a:cubicBezTo>
                  <a:close/>
                  <a:moveTo>
                    <a:pt x="66" y="124"/>
                  </a:moveTo>
                  <a:cubicBezTo>
                    <a:pt x="66" y="131"/>
                    <a:pt x="61" y="136"/>
                    <a:pt x="55" y="136"/>
                  </a:cubicBezTo>
                  <a:cubicBezTo>
                    <a:pt x="48" y="136"/>
                    <a:pt x="43" y="131"/>
                    <a:pt x="43" y="12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43" y="96"/>
                    <a:pt x="48" y="91"/>
                    <a:pt x="55" y="91"/>
                  </a:cubicBezTo>
                  <a:cubicBezTo>
                    <a:pt x="61" y="91"/>
                    <a:pt x="66" y="96"/>
                    <a:pt x="66" y="103"/>
                  </a:cubicBezTo>
                  <a:lnTo>
                    <a:pt x="66" y="124"/>
                  </a:lnTo>
                  <a:close/>
                  <a:moveTo>
                    <a:pt x="77" y="68"/>
                  </a:moveTo>
                  <a:cubicBezTo>
                    <a:pt x="33" y="68"/>
                    <a:pt x="33" y="68"/>
                    <a:pt x="33" y="68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37"/>
                    <a:pt x="35" y="31"/>
                    <a:pt x="39" y="27"/>
                  </a:cubicBezTo>
                  <a:cubicBezTo>
                    <a:pt x="43" y="23"/>
                    <a:pt x="49" y="20"/>
                    <a:pt x="55" y="20"/>
                  </a:cubicBezTo>
                  <a:cubicBezTo>
                    <a:pt x="60" y="20"/>
                    <a:pt x="66" y="23"/>
                    <a:pt x="70" y="27"/>
                  </a:cubicBezTo>
                  <a:cubicBezTo>
                    <a:pt x="74" y="31"/>
                    <a:pt x="77" y="37"/>
                    <a:pt x="77" y="44"/>
                  </a:cubicBezTo>
                  <a:lnTo>
                    <a:pt x="77" y="6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70"/>
            <p:cNvSpPr/>
            <p:nvPr/>
          </p:nvSpPr>
          <p:spPr>
            <a:xfrm>
              <a:off x="903288" y="2586038"/>
              <a:ext cx="25400" cy="60325"/>
            </a:xfrm>
            <a:custGeom>
              <a:avLst/>
              <a:gdLst/>
              <a:ahLst/>
              <a:cxnLst/>
              <a:rect l="l" t="t" r="r" b="b"/>
              <a:pathLst>
                <a:path w="13" h="32" extrusionOk="0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9"/>
                    <a:pt x="3" y="32"/>
                    <a:pt x="7" y="32"/>
                  </a:cubicBezTo>
                  <a:cubicBezTo>
                    <a:pt x="10" y="32"/>
                    <a:pt x="13" y="29"/>
                    <a:pt x="13" y="2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9" name="Google Shape;399;p70"/>
          <p:cNvGrpSpPr/>
          <p:nvPr/>
        </p:nvGrpSpPr>
        <p:grpSpPr>
          <a:xfrm>
            <a:off x="4597513" y="4266547"/>
            <a:ext cx="479488" cy="486487"/>
            <a:chOff x="2360613" y="2686051"/>
            <a:chExt cx="217488" cy="220662"/>
          </a:xfrm>
        </p:grpSpPr>
        <p:sp>
          <p:nvSpPr>
            <p:cNvPr id="400" name="Google Shape;400;p70"/>
            <p:cNvSpPr/>
            <p:nvPr/>
          </p:nvSpPr>
          <p:spPr>
            <a:xfrm>
              <a:off x="2427288" y="2686051"/>
              <a:ext cx="150813" cy="150813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1" y="27"/>
                    <a:pt x="0" y="48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65"/>
                    <a:pt x="15" y="66"/>
                    <a:pt x="17" y="68"/>
                  </a:cubicBezTo>
                  <a:cubicBezTo>
                    <a:pt x="31" y="79"/>
                    <a:pt x="52" y="78"/>
                    <a:pt x="65" y="65"/>
                  </a:cubicBezTo>
                  <a:cubicBezTo>
                    <a:pt x="79" y="51"/>
                    <a:pt x="79" y="28"/>
                    <a:pt x="65" y="14"/>
                  </a:cubicBezTo>
                  <a:close/>
                  <a:moveTo>
                    <a:pt x="58" y="59"/>
                  </a:moveTo>
                  <a:cubicBezTo>
                    <a:pt x="48" y="69"/>
                    <a:pt x="31" y="69"/>
                    <a:pt x="20" y="59"/>
                  </a:cubicBezTo>
                  <a:cubicBezTo>
                    <a:pt x="10" y="48"/>
                    <a:pt x="10" y="31"/>
                    <a:pt x="20" y="21"/>
                  </a:cubicBezTo>
                  <a:cubicBezTo>
                    <a:pt x="31" y="10"/>
                    <a:pt x="48" y="10"/>
                    <a:pt x="59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70"/>
            <p:cNvSpPr/>
            <p:nvPr/>
          </p:nvSpPr>
          <p:spPr>
            <a:xfrm>
              <a:off x="2360613" y="2814638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0" y="46"/>
                  </a:moveTo>
                  <a:lnTo>
                    <a:pt x="11" y="58"/>
                  </a:lnTo>
                  <a:lnTo>
                    <a:pt x="58" y="7"/>
                  </a:lnTo>
                  <a:lnTo>
                    <a:pt x="5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70"/>
            <p:cNvSpPr/>
            <p:nvPr/>
          </p:nvSpPr>
          <p:spPr>
            <a:xfrm>
              <a:off x="2505075" y="2736851"/>
              <a:ext cx="57150" cy="68263"/>
            </a:xfrm>
            <a:custGeom>
              <a:avLst/>
              <a:gdLst/>
              <a:ahLst/>
              <a:cxnLst/>
              <a:rect l="l" t="t" r="r" b="b"/>
              <a:pathLst>
                <a:path w="30" h="36" extrusionOk="0">
                  <a:moveTo>
                    <a:pt x="16" y="0"/>
                  </a:moveTo>
                  <a:cubicBezTo>
                    <a:pt x="21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3" name="Google Shape;403;p70"/>
          <p:cNvGrpSpPr/>
          <p:nvPr/>
        </p:nvGrpSpPr>
        <p:grpSpPr>
          <a:xfrm>
            <a:off x="6994803" y="3775339"/>
            <a:ext cx="366167" cy="547455"/>
            <a:chOff x="6008688" y="2670175"/>
            <a:chExt cx="323850" cy="484188"/>
          </a:xfrm>
        </p:grpSpPr>
        <p:sp>
          <p:nvSpPr>
            <p:cNvPr id="404" name="Google Shape;404;p70"/>
            <p:cNvSpPr/>
            <p:nvPr/>
          </p:nvSpPr>
          <p:spPr>
            <a:xfrm>
              <a:off x="6008688" y="2670175"/>
              <a:ext cx="274638" cy="484188"/>
            </a:xfrm>
            <a:custGeom>
              <a:avLst/>
              <a:gdLst/>
              <a:ahLst/>
              <a:cxnLst/>
              <a:rect l="l" t="t" r="r" b="b"/>
              <a:pathLst>
                <a:path w="73" h="129" extrusionOk="0">
                  <a:moveTo>
                    <a:pt x="66" y="104"/>
                  </a:moveTo>
                  <a:cubicBezTo>
                    <a:pt x="7" y="104"/>
                    <a:pt x="7" y="104"/>
                    <a:pt x="7" y="10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4"/>
                    <a:pt x="69" y="0"/>
                    <a:pt x="6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5" y="129"/>
                    <a:pt x="10" y="129"/>
                  </a:cubicBezTo>
                  <a:cubicBezTo>
                    <a:pt x="64" y="129"/>
                    <a:pt x="64" y="129"/>
                    <a:pt x="64" y="129"/>
                  </a:cubicBezTo>
                  <a:cubicBezTo>
                    <a:pt x="69" y="129"/>
                    <a:pt x="73" y="124"/>
                    <a:pt x="73" y="119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66" y="78"/>
                    <a:pt x="66" y="78"/>
                    <a:pt x="66" y="78"/>
                  </a:cubicBezTo>
                  <a:lnTo>
                    <a:pt x="66" y="104"/>
                  </a:lnTo>
                  <a:close/>
                  <a:moveTo>
                    <a:pt x="58" y="6"/>
                  </a:moveTo>
                  <a:cubicBezTo>
                    <a:pt x="59" y="6"/>
                    <a:pt x="60" y="7"/>
                    <a:pt x="60" y="8"/>
                  </a:cubicBezTo>
                  <a:cubicBezTo>
                    <a:pt x="60" y="9"/>
                    <a:pt x="59" y="11"/>
                    <a:pt x="58" y="11"/>
                  </a:cubicBezTo>
                  <a:cubicBezTo>
                    <a:pt x="56" y="11"/>
                    <a:pt x="55" y="9"/>
                    <a:pt x="55" y="8"/>
                  </a:cubicBezTo>
                  <a:cubicBezTo>
                    <a:pt x="55" y="7"/>
                    <a:pt x="56" y="6"/>
                    <a:pt x="58" y="6"/>
                  </a:cubicBezTo>
                  <a:close/>
                  <a:moveTo>
                    <a:pt x="24" y="7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24" y="9"/>
                    <a:pt x="24" y="9"/>
                    <a:pt x="24" y="9"/>
                  </a:cubicBezTo>
                  <a:lnTo>
                    <a:pt x="24" y="7"/>
                  </a:lnTo>
                  <a:close/>
                  <a:moveTo>
                    <a:pt x="48" y="119"/>
                  </a:moveTo>
                  <a:cubicBezTo>
                    <a:pt x="25" y="119"/>
                    <a:pt x="25" y="119"/>
                    <a:pt x="25" y="119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48" y="112"/>
                    <a:pt x="48" y="112"/>
                    <a:pt x="48" y="112"/>
                  </a:cubicBezTo>
                  <a:lnTo>
                    <a:pt x="48" y="1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70"/>
            <p:cNvSpPr/>
            <p:nvPr/>
          </p:nvSpPr>
          <p:spPr>
            <a:xfrm>
              <a:off x="6129338" y="2811463"/>
              <a:ext cx="203200" cy="192088"/>
            </a:xfrm>
            <a:custGeom>
              <a:avLst/>
              <a:gdLst/>
              <a:ahLst/>
              <a:cxnLst/>
              <a:rect l="l" t="t" r="r" b="b"/>
              <a:pathLst>
                <a:path w="128" h="121" extrusionOk="0">
                  <a:moveTo>
                    <a:pt x="0" y="86"/>
                  </a:moveTo>
                  <a:lnTo>
                    <a:pt x="14" y="86"/>
                  </a:lnTo>
                  <a:lnTo>
                    <a:pt x="0" y="121"/>
                  </a:lnTo>
                  <a:lnTo>
                    <a:pt x="43" y="86"/>
                  </a:lnTo>
                  <a:lnTo>
                    <a:pt x="128" y="86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6" name="Google Shape;406;p70"/>
          <p:cNvSpPr txBox="1"/>
          <p:nvPr/>
        </p:nvSpPr>
        <p:spPr>
          <a:xfrm>
            <a:off x="2920169" y="2186988"/>
            <a:ext cx="1299600" cy="3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33" tIns="30467" rIns="60933" bIns="30467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1200"/>
            </a:pPr>
            <a:r>
              <a:rPr lang="en-US" sz="1600" b="1" kern="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Steward</a:t>
            </a:r>
            <a:endParaRPr sz="1600" b="1" kern="0">
              <a:solidFill>
                <a:srgbClr val="7575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70"/>
          <p:cNvSpPr txBox="1"/>
          <p:nvPr/>
        </p:nvSpPr>
        <p:spPr>
          <a:xfrm>
            <a:off x="2896556" y="4224679"/>
            <a:ext cx="1299600" cy="3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33" tIns="30467" rIns="60933" bIns="30467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1200"/>
            </a:pPr>
            <a:r>
              <a:rPr lang="en-US" sz="1600" b="1" kern="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Leader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70"/>
          <p:cNvSpPr txBox="1"/>
          <p:nvPr/>
        </p:nvSpPr>
        <p:spPr>
          <a:xfrm>
            <a:off x="4161069" y="4988215"/>
            <a:ext cx="1299600" cy="3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33" tIns="30467" rIns="60933" bIns="30467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1200"/>
            </a:pPr>
            <a:r>
              <a:rPr lang="en-US" sz="1600" b="1" kern="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Customer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70"/>
          <p:cNvSpPr txBox="1"/>
          <p:nvPr/>
        </p:nvSpPr>
        <p:spPr>
          <a:xfrm>
            <a:off x="6535537" y="4559929"/>
            <a:ext cx="1299600" cy="3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33" tIns="30467" rIns="60933" bIns="30467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1200"/>
            </a:pPr>
            <a:r>
              <a:rPr lang="en-US" sz="1600" b="1" kern="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Provider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70"/>
          <p:cNvSpPr txBox="1"/>
          <p:nvPr/>
        </p:nvSpPr>
        <p:spPr>
          <a:xfrm>
            <a:off x="7033307" y="3202615"/>
            <a:ext cx="1299600" cy="3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33" tIns="30467" rIns="60933" bIns="30467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1200"/>
            </a:pPr>
            <a:r>
              <a:rPr lang="en-US" sz="1600" b="1" kern="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Funder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70"/>
          <p:cNvSpPr txBox="1"/>
          <p:nvPr/>
        </p:nvSpPr>
        <p:spPr>
          <a:xfrm>
            <a:off x="8457156" y="1867705"/>
            <a:ext cx="1299600" cy="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33" tIns="30467" rIns="60933" bIns="30467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1200"/>
            </a:pPr>
            <a:r>
              <a:rPr lang="en-US" sz="1600" b="1" kern="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Regulator/ Legislator 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70"/>
          <p:cNvSpPr txBox="1"/>
          <p:nvPr/>
        </p:nvSpPr>
        <p:spPr>
          <a:xfrm>
            <a:off x="4581887" y="2722775"/>
            <a:ext cx="1343200" cy="3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33" tIns="30467" rIns="60933" bIns="30467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1200"/>
            </a:pPr>
            <a:r>
              <a:rPr lang="en-US" sz="1600" b="1" kern="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Government</a:t>
            </a:r>
            <a:endParaRPr sz="1600" b="1" kern="0">
              <a:solidFill>
                <a:srgbClr val="EBEB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3" name="Google Shape;413;p70"/>
          <p:cNvGrpSpPr/>
          <p:nvPr/>
        </p:nvGrpSpPr>
        <p:grpSpPr>
          <a:xfrm>
            <a:off x="3397981" y="3490153"/>
            <a:ext cx="417575" cy="542847"/>
            <a:chOff x="6421904" y="4798576"/>
            <a:chExt cx="299494" cy="389342"/>
          </a:xfrm>
        </p:grpSpPr>
        <p:sp>
          <p:nvSpPr>
            <p:cNvPr id="414" name="Google Shape;414;p70"/>
            <p:cNvSpPr/>
            <p:nvPr/>
          </p:nvSpPr>
          <p:spPr>
            <a:xfrm>
              <a:off x="6421904" y="4910886"/>
              <a:ext cx="299494" cy="277032"/>
            </a:xfrm>
            <a:custGeom>
              <a:avLst/>
              <a:gdLst/>
              <a:ahLst/>
              <a:cxnLst/>
              <a:rect l="l" t="t" r="r" b="b"/>
              <a:pathLst>
                <a:path w="90" h="83" extrusionOk="0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70"/>
            <p:cNvSpPr/>
            <p:nvPr/>
          </p:nvSpPr>
          <p:spPr>
            <a:xfrm>
              <a:off x="6421904" y="4798576"/>
              <a:ext cx="299494" cy="94840"/>
            </a:xfrm>
            <a:custGeom>
              <a:avLst/>
              <a:gdLst/>
              <a:ahLst/>
              <a:cxnLst/>
              <a:rect l="l" t="t" r="r" b="b"/>
              <a:pathLst>
                <a:path w="90" h="29" extrusionOk="0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6" name="Google Shape;416;p70"/>
          <p:cNvGrpSpPr/>
          <p:nvPr/>
        </p:nvGrpSpPr>
        <p:grpSpPr>
          <a:xfrm>
            <a:off x="7502369" y="2437480"/>
            <a:ext cx="453665" cy="585312"/>
            <a:chOff x="6751638" y="2265363"/>
            <a:chExt cx="158750" cy="198438"/>
          </a:xfrm>
        </p:grpSpPr>
        <p:sp>
          <p:nvSpPr>
            <p:cNvPr id="417" name="Google Shape;417;p70"/>
            <p:cNvSpPr/>
            <p:nvPr/>
          </p:nvSpPr>
          <p:spPr>
            <a:xfrm>
              <a:off x="6751638" y="2349501"/>
              <a:ext cx="158750" cy="65088"/>
            </a:xfrm>
            <a:custGeom>
              <a:avLst/>
              <a:gdLst/>
              <a:ahLst/>
              <a:cxnLst/>
              <a:rect l="l" t="t" r="r" b="b"/>
              <a:pathLst>
                <a:path w="98" h="40" extrusionOk="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70"/>
            <p:cNvSpPr/>
            <p:nvPr/>
          </p:nvSpPr>
          <p:spPr>
            <a:xfrm>
              <a:off x="6751638" y="2397126"/>
              <a:ext cx="158750" cy="66675"/>
            </a:xfrm>
            <a:custGeom>
              <a:avLst/>
              <a:gdLst/>
              <a:ahLst/>
              <a:cxnLst/>
              <a:rect l="l" t="t" r="r" b="b"/>
              <a:pathLst>
                <a:path w="98" h="41" extrusionOk="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70"/>
            <p:cNvSpPr/>
            <p:nvPr/>
          </p:nvSpPr>
          <p:spPr>
            <a:xfrm>
              <a:off x="6751638" y="2300288"/>
              <a:ext cx="158750" cy="65088"/>
            </a:xfrm>
            <a:custGeom>
              <a:avLst/>
              <a:gdLst/>
              <a:ahLst/>
              <a:cxnLst/>
              <a:rect l="l" t="t" r="r" b="b"/>
              <a:pathLst>
                <a:path w="98" h="40" extrusionOk="0">
                  <a:moveTo>
                    <a:pt x="96" y="0"/>
                  </a:moveTo>
                  <a:cubicBezTo>
                    <a:pt x="95" y="8"/>
                    <a:pt x="75" y="15"/>
                    <a:pt x="49" y="15"/>
                  </a:cubicBezTo>
                  <a:cubicBezTo>
                    <a:pt x="23" y="15"/>
                    <a:pt x="3" y="8"/>
                    <a:pt x="2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1"/>
                    <a:pt x="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70"/>
            <p:cNvSpPr/>
            <p:nvPr/>
          </p:nvSpPr>
          <p:spPr>
            <a:xfrm>
              <a:off x="6754813" y="2265363"/>
              <a:ext cx="152400" cy="5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482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5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5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750"/>
                            </p:stCondLst>
                            <p:childTnLst>
                              <p:par>
                                <p:cTn id="9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5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250"/>
                            </p:stCondLst>
                            <p:childTnLst>
                              <p:par>
                                <p:cTn id="10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1" name="Google Shape;231;p51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2" name="Google Shape;232;p5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5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281" y="563992"/>
            <a:ext cx="5211480" cy="2568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5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0635" y="563988"/>
            <a:ext cx="5211480" cy="5197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51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2977" y="3444466"/>
            <a:ext cx="3222780" cy="23019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29873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0" name="Google Shape;240;p52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1" name="Google Shape;241;p52"/>
          <p:cNvSpPr txBox="1">
            <a:spLocks noGrp="1"/>
          </p:cNvSpPr>
          <p:nvPr>
            <p:ph type="ctrTitle" idx="4294967295"/>
          </p:nvPr>
        </p:nvSpPr>
        <p:spPr>
          <a:xfrm>
            <a:off x="685800" y="434340"/>
            <a:ext cx="10086400" cy="5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7" tIns="22867" rIns="22867" bIns="22867" anchor="ctr" anchorCtr="0">
            <a:noAutofit/>
          </a:bodyPr>
          <a:lstStyle/>
          <a:p>
            <a:r>
              <a:rPr lang="en-US"/>
              <a:t>No one is saying this will be easy</a:t>
            </a:r>
            <a:endParaRPr/>
          </a:p>
        </p:txBody>
      </p:sp>
      <p:pic>
        <p:nvPicPr>
          <p:cNvPr id="242" name="Google Shape;242;p5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2463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7" name="Google Shape;247;p53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8" name="Google Shape;248;p53"/>
          <p:cNvSpPr txBox="1">
            <a:spLocks noGrp="1"/>
          </p:cNvSpPr>
          <p:nvPr>
            <p:ph type="ctrTitle" idx="4294967295"/>
          </p:nvPr>
        </p:nvSpPr>
        <p:spPr>
          <a:xfrm>
            <a:off x="685800" y="434340"/>
            <a:ext cx="10086400" cy="5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7" tIns="22867" rIns="22867" bIns="22867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4267">
                <a:solidFill>
                  <a:schemeClr val="dk1"/>
                </a:solidFill>
              </a:rPr>
              <a:t>The cyber security and resilience of the UK </a:t>
            </a:r>
            <a:r>
              <a:rPr lang="en-US" sz="4267" b="1">
                <a:solidFill>
                  <a:schemeClr val="dk1"/>
                </a:solidFill>
              </a:rPr>
              <a:t>supports growth</a:t>
            </a:r>
            <a:endParaRPr sz="4267"/>
          </a:p>
        </p:txBody>
      </p:sp>
      <p:pic>
        <p:nvPicPr>
          <p:cNvPr id="249" name="Google Shape;249;p5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752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oogle Shape;254;p54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5" name="Google Shape;255;p5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5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67" y="567233"/>
            <a:ext cx="3526268" cy="497746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54"/>
          <p:cNvSpPr txBox="1"/>
          <p:nvPr/>
        </p:nvSpPr>
        <p:spPr>
          <a:xfrm>
            <a:off x="5100500" y="821700"/>
            <a:ext cx="6646800" cy="3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933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Defend</a:t>
            </a:r>
            <a:r>
              <a:rPr lang="en-US" sz="29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against cyber threats</a:t>
            </a:r>
            <a:endParaRPr sz="29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29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2933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Deter</a:t>
            </a:r>
            <a:r>
              <a:rPr lang="en-US" sz="29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our adversaries </a:t>
            </a:r>
            <a:endParaRPr sz="29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29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2933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Develop</a:t>
            </a:r>
            <a:r>
              <a:rPr lang="en-US" sz="29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our skills and capabilities </a:t>
            </a:r>
            <a:endParaRPr sz="29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58" name="Google Shape;258;p54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498" y="4711366"/>
            <a:ext cx="1753133" cy="56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54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418" y="4530620"/>
            <a:ext cx="1753135" cy="750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54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417" y="3502301"/>
            <a:ext cx="1753163" cy="876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5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501" y="3520379"/>
            <a:ext cx="1221481" cy="84040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54"/>
          <p:cNvSpPr txBox="1"/>
          <p:nvPr/>
        </p:nvSpPr>
        <p:spPr>
          <a:xfrm>
            <a:off x="9249700" y="4752733"/>
            <a:ext cx="12216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&amp; more...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5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" y="-1389689"/>
            <a:ext cx="12100499" cy="907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54"/>
          <p:cNvSpPr/>
          <p:nvPr/>
        </p:nvSpPr>
        <p:spPr>
          <a:xfrm>
            <a:off x="0" y="6172200"/>
            <a:ext cx="12192000" cy="686000"/>
          </a:xfrm>
          <a:prstGeom prst="rect">
            <a:avLst/>
          </a:prstGeom>
          <a:solidFill>
            <a:srgbClr val="EA59B0"/>
          </a:solidFill>
          <a:ln>
            <a:noFill/>
          </a:ln>
        </p:spPr>
        <p:txBody>
          <a:bodyPr spcFirstLastPara="1" wrap="square" lIns="27433" tIns="27433" rIns="27433" bIns="27433" anchor="ctr" anchorCtr="0">
            <a:noAutofit/>
          </a:bodyPr>
          <a:lstStyle/>
          <a:p>
            <a:pPr marR="33866" algn="ctr" defTabSz="1219170">
              <a:buClr>
                <a:srgbClr val="000000"/>
              </a:buClr>
            </a:pPr>
            <a:endParaRPr sz="4133" i="1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6" name="Google Shape;256;p5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2000"/>
            <a:ext cx="997056" cy="6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4277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1" name="Google Shape;261;p55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62" name="Google Shape;262;p5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2000" y="145441"/>
            <a:ext cx="4968000" cy="5583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1984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8" name="Google Shape;268;p56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69" name="Google Shape;269;p5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0" y="0"/>
            <a:ext cx="12104903" cy="68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56"/>
          <p:cNvSpPr/>
          <p:nvPr/>
        </p:nvSpPr>
        <p:spPr>
          <a:xfrm>
            <a:off x="0" y="6172200"/>
            <a:ext cx="12192000" cy="686000"/>
          </a:xfrm>
          <a:prstGeom prst="rect">
            <a:avLst/>
          </a:prstGeom>
          <a:solidFill>
            <a:srgbClr val="EA59B0"/>
          </a:solidFill>
          <a:ln>
            <a:noFill/>
          </a:ln>
        </p:spPr>
        <p:txBody>
          <a:bodyPr spcFirstLastPara="1" wrap="square" lIns="27433" tIns="27433" rIns="27433" bIns="27433" anchor="ctr" anchorCtr="0">
            <a:noAutofit/>
          </a:bodyPr>
          <a:lstStyle/>
          <a:p>
            <a:pPr marR="33866" algn="ctr" defTabSz="1219170">
              <a:buClr>
                <a:srgbClr val="000000"/>
              </a:buClr>
            </a:pPr>
            <a:endParaRPr sz="4133" i="1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2" name="Google Shape;272;p56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2000"/>
            <a:ext cx="997056" cy="6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16381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59B0"/>
          </a:solidFill>
          <a:ln>
            <a:noFill/>
          </a:ln>
        </p:spPr>
        <p:txBody>
          <a:bodyPr spcFirstLastPara="1" wrap="square" lIns="27433" tIns="27433" rIns="27433" bIns="27433" anchor="ctr" anchorCtr="0">
            <a:noAutofit/>
          </a:bodyPr>
          <a:lstStyle/>
          <a:p>
            <a:pPr marR="33866" algn="ctr" defTabSz="1219170">
              <a:buClr>
                <a:srgbClr val="000000"/>
              </a:buClr>
            </a:pPr>
            <a:endParaRPr sz="4133" i="1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8" name="Google Shape;278;p57"/>
          <p:cNvSpPr txBox="1">
            <a:spLocks noGrp="1"/>
          </p:cNvSpPr>
          <p:nvPr>
            <p:ph type="title"/>
          </p:nvPr>
        </p:nvSpPr>
        <p:spPr>
          <a:xfrm>
            <a:off x="385845" y="0"/>
            <a:ext cx="11687200" cy="6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00" tIns="27400" rIns="27400" bIns="27400" anchor="ctr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500"/>
            </a:pPr>
            <a:r>
              <a:rPr lang="en-US" sz="8933" b="1">
                <a:solidFill>
                  <a:srgbClr val="FFFFFF"/>
                </a:solidFill>
              </a:rPr>
              <a:t>A digital economy secure by design</a:t>
            </a:r>
            <a:endParaRPr sz="8933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232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59B0"/>
          </a:solidFill>
          <a:ln>
            <a:noFill/>
          </a:ln>
        </p:spPr>
        <p:txBody>
          <a:bodyPr spcFirstLastPara="1" wrap="square" lIns="27433" tIns="27433" rIns="27433" bIns="27433" anchor="ctr" anchorCtr="0">
            <a:noAutofit/>
          </a:bodyPr>
          <a:lstStyle/>
          <a:p>
            <a:pPr marR="33866" algn="ctr" defTabSz="1219170">
              <a:buClr>
                <a:srgbClr val="000000"/>
              </a:buClr>
            </a:pPr>
            <a:endParaRPr sz="4133" i="1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4" name="Google Shape;284;p58"/>
          <p:cNvSpPr txBox="1">
            <a:spLocks noGrp="1"/>
          </p:cNvSpPr>
          <p:nvPr>
            <p:ph type="title"/>
          </p:nvPr>
        </p:nvSpPr>
        <p:spPr>
          <a:xfrm>
            <a:off x="385845" y="0"/>
            <a:ext cx="11687200" cy="6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00" tIns="27400" rIns="27400" bIns="27400" anchor="ctr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500"/>
            </a:pPr>
            <a:r>
              <a:rPr lang="en-US" sz="8933" b="1">
                <a:solidFill>
                  <a:srgbClr val="FFFFFF"/>
                </a:solidFill>
              </a:rPr>
              <a:t>A digital economy </a:t>
            </a:r>
            <a:r>
              <a:rPr lang="en-US" sz="8933" b="1" strike="sngStrike">
                <a:solidFill>
                  <a:srgbClr val="FFFFFF"/>
                </a:solidFill>
              </a:rPr>
              <a:t>secure by design</a:t>
            </a:r>
            <a:endParaRPr sz="8933" b="1" strike="sngStrik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145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9" name="Google Shape;289;p59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59"/>
          <p:cNvSpPr txBox="1">
            <a:spLocks noGrp="1"/>
          </p:cNvSpPr>
          <p:nvPr>
            <p:ph type="ctrTitle" idx="4294967295"/>
          </p:nvPr>
        </p:nvSpPr>
        <p:spPr>
          <a:xfrm>
            <a:off x="685800" y="434340"/>
            <a:ext cx="10086400" cy="5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7" tIns="22867" rIns="22867" bIns="22867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4267">
                <a:solidFill>
                  <a:schemeClr val="dk1"/>
                </a:solidFill>
              </a:rPr>
              <a:t>Some practical tips</a:t>
            </a:r>
            <a:endParaRPr sz="4267"/>
          </a:p>
        </p:txBody>
      </p:sp>
      <p:pic>
        <p:nvPicPr>
          <p:cNvPr id="291" name="Google Shape;291;p5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97035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6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7306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7" name="Google Shape;297;p60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98" name="Google Shape;298;p6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60"/>
          <p:cNvSpPr txBox="1"/>
          <p:nvPr/>
        </p:nvSpPr>
        <p:spPr>
          <a:xfrm>
            <a:off x="6646033" y="730200"/>
            <a:ext cx="4578800" cy="3837200"/>
          </a:xfrm>
          <a:prstGeom prst="rect">
            <a:avLst/>
          </a:prstGeom>
          <a:solidFill>
            <a:srgbClr val="080000">
              <a:alpha val="44620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133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GDPR opens the conversation on cyber security </a:t>
            </a:r>
            <a:endParaRPr sz="4133" ker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1219170">
              <a:buClr>
                <a:srgbClr val="000000"/>
              </a:buClr>
            </a:pPr>
            <a:endParaRPr sz="4133" ker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1219170">
              <a:buClr>
                <a:srgbClr val="000000"/>
              </a:buClr>
            </a:pPr>
            <a:r>
              <a:rPr lang="en-US" sz="4133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Good practice</a:t>
            </a:r>
            <a:endParaRPr sz="4133" ker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1219170">
              <a:buClr>
                <a:srgbClr val="000000"/>
              </a:buClr>
            </a:pPr>
            <a:endParaRPr sz="4133" ker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171035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6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67" y="-266167"/>
            <a:ext cx="12192000" cy="6153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5" name="Google Shape;305;p61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06" name="Google Shape;306;p6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61"/>
          <p:cNvSpPr txBox="1"/>
          <p:nvPr/>
        </p:nvSpPr>
        <p:spPr>
          <a:xfrm>
            <a:off x="389333" y="346367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4133" ker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1219170">
              <a:buClr>
                <a:srgbClr val="000000"/>
              </a:buClr>
            </a:pPr>
            <a:endParaRPr sz="4133" ker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8" name="Google Shape;308;p61"/>
          <p:cNvSpPr txBox="1"/>
          <p:nvPr/>
        </p:nvSpPr>
        <p:spPr>
          <a:xfrm>
            <a:off x="389333" y="85900"/>
            <a:ext cx="4000000" cy="1932800"/>
          </a:xfrm>
          <a:prstGeom prst="rect">
            <a:avLst/>
          </a:prstGeom>
          <a:solidFill>
            <a:srgbClr val="080000">
              <a:alpha val="44620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133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Bring people on the journey</a:t>
            </a:r>
            <a:endParaRPr sz="4133" ker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637200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6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100" y="-203200"/>
            <a:ext cx="12339999" cy="60781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" name="Google Shape;314;p62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15" name="Google Shape;315;p6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62"/>
          <p:cNvSpPr txBox="1"/>
          <p:nvPr/>
        </p:nvSpPr>
        <p:spPr>
          <a:xfrm>
            <a:off x="316500" y="111800"/>
            <a:ext cx="4551200" cy="3080800"/>
          </a:xfrm>
          <a:prstGeom prst="rect">
            <a:avLst/>
          </a:prstGeom>
          <a:solidFill>
            <a:srgbClr val="080000">
              <a:alpha val="44620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133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Take policy into </a:t>
            </a:r>
            <a:endParaRPr sz="4133" ker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1219170">
              <a:buClr>
                <a:srgbClr val="000000"/>
              </a:buClr>
            </a:pPr>
            <a:r>
              <a:rPr lang="en-US" sz="4133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everyday practice until it’s comfortable and familiar</a:t>
            </a:r>
            <a:endParaRPr sz="4133" ker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379287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59B0"/>
          </a:solidFill>
          <a:ln>
            <a:noFill/>
          </a:ln>
        </p:spPr>
        <p:txBody>
          <a:bodyPr spcFirstLastPara="1" wrap="square" lIns="27433" tIns="27433" rIns="27433" bIns="27433" anchor="ctr" anchorCtr="0">
            <a:noAutofit/>
          </a:bodyPr>
          <a:lstStyle/>
          <a:p>
            <a:pPr marR="33866" algn="ctr" defTabSz="1219170">
              <a:buClr>
                <a:srgbClr val="000000"/>
              </a:buClr>
            </a:pPr>
            <a:endParaRPr sz="4133" i="1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2" name="Google Shape;322;p63"/>
          <p:cNvSpPr txBox="1">
            <a:spLocks noGrp="1"/>
          </p:cNvSpPr>
          <p:nvPr>
            <p:ph type="title"/>
          </p:nvPr>
        </p:nvSpPr>
        <p:spPr>
          <a:xfrm>
            <a:off x="385845" y="0"/>
            <a:ext cx="11687200" cy="6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00" tIns="27400" rIns="27400" bIns="27400" anchor="ctr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500"/>
            </a:pPr>
            <a:r>
              <a:rPr lang="en-US" sz="8933" b="1">
                <a:solidFill>
                  <a:srgbClr val="FFFFFF"/>
                </a:solidFill>
              </a:rPr>
              <a:t>A digital economy </a:t>
            </a:r>
            <a:r>
              <a:rPr lang="en-US" sz="8933" b="1" strike="sngStrike">
                <a:solidFill>
                  <a:srgbClr val="FFFFFF"/>
                </a:solidFill>
              </a:rPr>
              <a:t>secure by design</a:t>
            </a:r>
            <a:endParaRPr sz="8933" b="1" strike="sngStrik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51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59B0"/>
          </a:solidFill>
          <a:ln>
            <a:noFill/>
          </a:ln>
        </p:spPr>
        <p:txBody>
          <a:bodyPr spcFirstLastPara="1" wrap="square" lIns="27433" tIns="27433" rIns="27433" bIns="27433" anchor="ctr" anchorCtr="0">
            <a:noAutofit/>
          </a:bodyPr>
          <a:lstStyle/>
          <a:p>
            <a:pPr marR="33866" algn="ctr" defTabSz="1219170">
              <a:buClr>
                <a:srgbClr val="000000"/>
              </a:buClr>
            </a:pPr>
            <a:endParaRPr sz="4133" i="1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8" name="Google Shape;268;p55"/>
          <p:cNvSpPr txBox="1">
            <a:spLocks noGrp="1"/>
          </p:cNvSpPr>
          <p:nvPr>
            <p:ph type="title"/>
          </p:nvPr>
        </p:nvSpPr>
        <p:spPr>
          <a:xfrm>
            <a:off x="385845" y="0"/>
            <a:ext cx="11687200" cy="6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00" tIns="27400" rIns="27400" bIns="27400" anchor="ctr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500"/>
            </a:pPr>
            <a:r>
              <a:rPr lang="en-US" sz="6667" b="1">
                <a:solidFill>
                  <a:srgbClr val="FFFFFF"/>
                </a:solidFill>
              </a:rPr>
              <a:t>Every organisation in the UK is cyber secure and resilient to support a prosperous digital economy</a:t>
            </a:r>
            <a:endParaRPr sz="6667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4"/>
          <p:cNvSpPr txBox="1">
            <a:spLocks noGrp="1"/>
          </p:cNvSpPr>
          <p:nvPr>
            <p:ph type="ctrTitle" idx="4294967295"/>
          </p:nvPr>
        </p:nvSpPr>
        <p:spPr>
          <a:xfrm>
            <a:off x="685800" y="3116580"/>
            <a:ext cx="10363200" cy="3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7" tIns="22867" rIns="22867" bIns="22867" anchor="b" anchorCtr="0">
            <a:noAutofit/>
          </a:bodyPr>
          <a:lstStyle/>
          <a:p>
            <a:r>
              <a:rPr lang="en-US" sz="4133" b="1"/>
              <a:t>Thanks!</a:t>
            </a:r>
            <a:endParaRPr/>
          </a:p>
          <a:p>
            <a:endParaRPr sz="4133" b="1"/>
          </a:p>
          <a:p>
            <a:r>
              <a:rPr lang="en-US"/>
              <a:t>Rowena Schoo</a:t>
            </a:r>
            <a:endParaRPr/>
          </a:p>
          <a:p>
            <a:r>
              <a:rPr lang="en-US"/>
              <a:t>rowena.schoo@culture.gov.uk</a:t>
            </a:r>
            <a:endParaRPr/>
          </a:p>
        </p:txBody>
      </p:sp>
      <p:pic>
        <p:nvPicPr>
          <p:cNvPr id="328" name="Google Shape;328;p6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31" y="91440"/>
            <a:ext cx="4653685" cy="320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071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3" name="Google Shape;273;p56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4" name="Google Shape;274;p56"/>
          <p:cNvSpPr txBox="1">
            <a:spLocks noGrp="1"/>
          </p:cNvSpPr>
          <p:nvPr>
            <p:ph type="ctrTitle" idx="4294967295"/>
          </p:nvPr>
        </p:nvSpPr>
        <p:spPr>
          <a:xfrm>
            <a:off x="685800" y="434340"/>
            <a:ext cx="10086400" cy="5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7" tIns="22867" rIns="22867" bIns="22867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4267">
                <a:solidFill>
                  <a:schemeClr val="dk1"/>
                </a:solidFill>
              </a:rPr>
              <a:t>Organisations </a:t>
            </a:r>
            <a:r>
              <a:rPr lang="en-US" sz="4267" b="1">
                <a:solidFill>
                  <a:schemeClr val="dk1"/>
                </a:solidFill>
              </a:rPr>
              <a:t>know</a:t>
            </a:r>
            <a:r>
              <a:rPr lang="en-US" sz="4267">
                <a:solidFill>
                  <a:schemeClr val="dk1"/>
                </a:solidFill>
              </a:rPr>
              <a:t> </a:t>
            </a:r>
            <a:r>
              <a:rPr lang="en-US" sz="4267" b="1">
                <a:solidFill>
                  <a:schemeClr val="dk1"/>
                </a:solidFill>
              </a:rPr>
              <a:t>what to do</a:t>
            </a:r>
            <a:r>
              <a:rPr lang="en-US" sz="4267">
                <a:solidFill>
                  <a:schemeClr val="dk1"/>
                </a:solidFill>
              </a:rPr>
              <a:t> to be secure and resilient</a:t>
            </a:r>
            <a:endParaRPr sz="4267"/>
          </a:p>
        </p:txBody>
      </p:sp>
      <p:pic>
        <p:nvPicPr>
          <p:cNvPr id="275" name="Google Shape;275;p5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5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860" y="0"/>
            <a:ext cx="12246792" cy="7654267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57"/>
          <p:cNvSpPr/>
          <p:nvPr/>
        </p:nvSpPr>
        <p:spPr>
          <a:xfrm>
            <a:off x="-132133" y="6172200"/>
            <a:ext cx="12324000" cy="686000"/>
          </a:xfrm>
          <a:prstGeom prst="rect">
            <a:avLst/>
          </a:prstGeom>
          <a:solidFill>
            <a:srgbClr val="EA59B0"/>
          </a:solidFill>
          <a:ln>
            <a:noFill/>
          </a:ln>
        </p:spPr>
        <p:txBody>
          <a:bodyPr spcFirstLastPara="1" wrap="square" lIns="27433" tIns="27433" rIns="27433" bIns="27433" anchor="ctr" anchorCtr="0">
            <a:noAutofit/>
          </a:bodyPr>
          <a:lstStyle/>
          <a:p>
            <a:pPr marR="33866" algn="ctr" defTabSz="1219170">
              <a:buClr>
                <a:srgbClr val="000000"/>
              </a:buClr>
            </a:pPr>
            <a:endParaRPr sz="4133" i="1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2" name="Google Shape;282;p5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2000"/>
            <a:ext cx="997056" cy="6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Google Shape;287;p58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8" name="Google Shape;288;p5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5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0467" y="263700"/>
            <a:ext cx="7901867" cy="5524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4" name="Google Shape;294;p59"/>
          <p:cNvCxnSpPr/>
          <p:nvPr/>
        </p:nvCxnSpPr>
        <p:spPr>
          <a:xfrm rot="10800000" flipH="1">
            <a:off x="1062675" y="6058395"/>
            <a:ext cx="11121200" cy="37200"/>
          </a:xfrm>
          <a:prstGeom prst="straightConnector1">
            <a:avLst/>
          </a:prstGeom>
          <a:noFill/>
          <a:ln w="76200" cap="flat" cmpd="sng">
            <a:solidFill>
              <a:srgbClr val="EA59B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5" name="Google Shape;295;p59"/>
          <p:cNvSpPr txBox="1">
            <a:spLocks noGrp="1"/>
          </p:cNvSpPr>
          <p:nvPr>
            <p:ph type="ctrTitle" idx="4294967295"/>
          </p:nvPr>
        </p:nvSpPr>
        <p:spPr>
          <a:xfrm>
            <a:off x="685800" y="434340"/>
            <a:ext cx="10086400" cy="5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7" tIns="22867" rIns="22867" bIns="22867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4267">
                <a:solidFill>
                  <a:schemeClr val="dk1"/>
                </a:solidFill>
              </a:rPr>
              <a:t>Organisations </a:t>
            </a:r>
            <a:r>
              <a:rPr lang="en-US" sz="4267" b="1">
                <a:solidFill>
                  <a:schemeClr val="dk1"/>
                </a:solidFill>
              </a:rPr>
              <a:t>have</a:t>
            </a:r>
            <a:r>
              <a:rPr lang="en-US" sz="4267">
                <a:solidFill>
                  <a:schemeClr val="dk1"/>
                </a:solidFill>
              </a:rPr>
              <a:t> </a:t>
            </a:r>
            <a:r>
              <a:rPr lang="en-US" sz="4267" b="1">
                <a:solidFill>
                  <a:schemeClr val="dk1"/>
                </a:solidFill>
              </a:rPr>
              <a:t>access to the products and services</a:t>
            </a:r>
            <a:r>
              <a:rPr lang="en-US" sz="4267">
                <a:solidFill>
                  <a:schemeClr val="dk1"/>
                </a:solidFill>
              </a:rPr>
              <a:t> they need</a:t>
            </a:r>
            <a:endParaRPr sz="4267"/>
          </a:p>
        </p:txBody>
      </p:sp>
      <p:pic>
        <p:nvPicPr>
          <p:cNvPr id="296" name="Google Shape;296;p5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17595"/>
            <a:ext cx="1221481" cy="840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EBEBEB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EBEBEB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277</Words>
  <Application>Microsoft Office PowerPoint</Application>
  <PresentationFormat>Widescreen</PresentationFormat>
  <Paragraphs>65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Helvetica Neue</vt:lpstr>
      <vt:lpstr>Merriweather Sans</vt:lpstr>
      <vt:lpstr>Trebuchet MS</vt:lpstr>
      <vt:lpstr>White</vt:lpstr>
      <vt:lpstr>1_White</vt:lpstr>
      <vt:lpstr>   Rowena Schoo Senior Policy &amp; Communications Advisor</vt:lpstr>
      <vt:lpstr>Introduction </vt:lpstr>
      <vt:lpstr>PowerPoint Presentation</vt:lpstr>
      <vt:lpstr>PowerPoint Presentation</vt:lpstr>
      <vt:lpstr>Every organisation in the UK is cyber secure and resilient to support a prosperous digital economy</vt:lpstr>
      <vt:lpstr>Organisations know what to do to be secure and resilient</vt:lpstr>
      <vt:lpstr>PowerPoint Presentation</vt:lpstr>
      <vt:lpstr>PowerPoint Presentation</vt:lpstr>
      <vt:lpstr>Organisations have access to the products and services they need</vt:lpstr>
      <vt:lpstr>PowerPoint Presentation</vt:lpstr>
      <vt:lpstr>PowerPoint Presentation</vt:lpstr>
      <vt:lpstr>Organisations have access to the cyber security skills they need</vt:lpstr>
      <vt:lpstr>PowerPoint Presentation</vt:lpstr>
      <vt:lpstr>PowerPoint Presentation</vt:lpstr>
      <vt:lpstr>Organisations take appropriate action to protect themselves and their customers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know there is more to do</vt:lpstr>
      <vt:lpstr>Only 50% of organisations are taking the most basic measures </vt:lpstr>
      <vt:lpstr>EXAMPLE Despite being patched a year ago...  80% of user companies are downloading the pre-patch version of the software that took down Equifax</vt:lpstr>
      <vt:lpstr>PowerPoint Presentation</vt:lpstr>
      <vt:lpstr>PowerPoint Presentation</vt:lpstr>
      <vt:lpstr>PowerPoint Presentation</vt:lpstr>
      <vt:lpstr>PowerPoint Presentation</vt:lpstr>
      <vt:lpstr>We need to change how we make things secure in a digital world</vt:lpstr>
      <vt:lpstr>PowerPoint Presentation</vt:lpstr>
      <vt:lpstr>HM Government can’t do this alone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 one is saying this will be easy</vt:lpstr>
      <vt:lpstr>The cyber security and resilience of the UK supports growth</vt:lpstr>
      <vt:lpstr>PowerPoint Presentation</vt:lpstr>
      <vt:lpstr>PowerPoint Presentation</vt:lpstr>
      <vt:lpstr>PowerPoint Presentation</vt:lpstr>
      <vt:lpstr>A digital economy secure by design</vt:lpstr>
      <vt:lpstr>A digital economy secure by design</vt:lpstr>
      <vt:lpstr>Some practical tips</vt:lpstr>
      <vt:lpstr>PowerPoint Presentation</vt:lpstr>
      <vt:lpstr>PowerPoint Presentation</vt:lpstr>
      <vt:lpstr>PowerPoint Presentation</vt:lpstr>
      <vt:lpstr>A digital economy secure by design</vt:lpstr>
      <vt:lpstr>Thanks!  Rowena Schoo rowena.schoo@culture.gov.uk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Croxon</dc:creator>
  <cp:lastModifiedBy>Barry Croxon</cp:lastModifiedBy>
  <cp:revision>6</cp:revision>
  <dcterms:created xsi:type="dcterms:W3CDTF">2018-09-18T12:03:41Z</dcterms:created>
  <dcterms:modified xsi:type="dcterms:W3CDTF">2018-09-26T15:27:44Z</dcterms:modified>
</cp:coreProperties>
</file>